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Lst>
  <p:sldSz cy="6858000" cx="12192000"/>
  <p:notesSz cx="6858000" cy="9144000"/>
  <p:embeddedFontLst>
    <p:embeddedFont>
      <p:font typeface="Gill Sans"/>
      <p:regular r:id="rId103"/>
      <p:bold r:id="rId104"/>
    </p:embeddedFont>
    <p:embeddedFont>
      <p:font typeface="Nunito Sans"/>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109" roundtripDataSignature="AMtx7mj5zp4qeiawkCQpz3ogXcDkpalI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BB22FA-0181-4D80-B330-8C0FFAE7C9BA}">
  <a:tblStyle styleId="{5FBB22FA-0181-4D80-B330-8C0FFAE7C9B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NunitoSans-italic.fntdata"/><Relationship Id="rId106" Type="http://schemas.openxmlformats.org/officeDocument/2006/relationships/font" Target="fonts/NunitoSans-bold.fntdata"/><Relationship Id="rId105" Type="http://schemas.openxmlformats.org/officeDocument/2006/relationships/font" Target="fonts/NunitoSans-regular.fntdata"/><Relationship Id="rId104" Type="http://schemas.openxmlformats.org/officeDocument/2006/relationships/font" Target="fonts/GillSans-bold.fntdata"/><Relationship Id="rId109" Type="http://customschemas.google.com/relationships/presentationmetadata" Target="metadata"/><Relationship Id="rId108" Type="http://schemas.openxmlformats.org/officeDocument/2006/relationships/font" Target="fonts/NunitoSans-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GillSans-regular.fntdata"/><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Hell </a:t>
            </a:r>
            <a:r>
              <a:rPr lang="en-US"/>
              <a:t>all</a:t>
            </a:r>
            <a:r>
              <a:rPr lang="en-US"/>
              <a:t>.. welcome to the first class! </a:t>
            </a:r>
            <a:endParaRPr/>
          </a:p>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0" name="Google Shape;126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6" name="Google Shape;172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9" name="Google Shape;173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3" name="Google Shape;182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98" name="Google Shape;229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60" name="Google Shape;276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9" name="Google Shape;320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9" name="Shape 3669"/>
        <p:cNvGrpSpPr/>
        <p:nvPr/>
      </p:nvGrpSpPr>
      <p:grpSpPr>
        <a:xfrm>
          <a:off x="0" y="0"/>
          <a:ext cx="0" cy="0"/>
          <a:chOff x="0" y="0"/>
          <a:chExt cx="0" cy="0"/>
        </a:xfrm>
      </p:grpSpPr>
      <p:sp>
        <p:nvSpPr>
          <p:cNvPr id="3670" name="Google Shape;36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1" name="Google Shape;367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0" name="Shape 3770"/>
        <p:cNvGrpSpPr/>
        <p:nvPr/>
      </p:nvGrpSpPr>
      <p:grpSpPr>
        <a:xfrm>
          <a:off x="0" y="0"/>
          <a:ext cx="0" cy="0"/>
          <a:chOff x="0" y="0"/>
          <a:chExt cx="0" cy="0"/>
        </a:xfrm>
      </p:grpSpPr>
      <p:sp>
        <p:nvSpPr>
          <p:cNvPr id="3771" name="Google Shape;377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2" name="Google Shape;37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5" name="Shape 3945"/>
        <p:cNvGrpSpPr/>
        <p:nvPr/>
      </p:nvGrpSpPr>
      <p:grpSpPr>
        <a:xfrm>
          <a:off x="0" y="0"/>
          <a:ext cx="0" cy="0"/>
          <a:chOff x="0" y="0"/>
          <a:chExt cx="0" cy="0"/>
        </a:xfrm>
      </p:grpSpPr>
      <p:sp>
        <p:nvSpPr>
          <p:cNvPr id="3946" name="Google Shape;394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7" name="Google Shape;394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6" name="Google Shape;412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2" name="Shape 4212"/>
        <p:cNvGrpSpPr/>
        <p:nvPr/>
      </p:nvGrpSpPr>
      <p:grpSpPr>
        <a:xfrm>
          <a:off x="0" y="0"/>
          <a:ext cx="0" cy="0"/>
          <a:chOff x="0" y="0"/>
          <a:chExt cx="0" cy="0"/>
        </a:xfrm>
      </p:grpSpPr>
      <p:sp>
        <p:nvSpPr>
          <p:cNvPr id="4213" name="Google Shape;42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4" name="Google Shape;421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8" name="Shape 4418"/>
        <p:cNvGrpSpPr/>
        <p:nvPr/>
      </p:nvGrpSpPr>
      <p:grpSpPr>
        <a:xfrm>
          <a:off x="0" y="0"/>
          <a:ext cx="0" cy="0"/>
          <a:chOff x="0" y="0"/>
          <a:chExt cx="0" cy="0"/>
        </a:xfrm>
      </p:grpSpPr>
      <p:sp>
        <p:nvSpPr>
          <p:cNvPr id="4419" name="Google Shape;441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0" name="Google Shape;442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3" name="Shape 4533"/>
        <p:cNvGrpSpPr/>
        <p:nvPr/>
      </p:nvGrpSpPr>
      <p:grpSpPr>
        <a:xfrm>
          <a:off x="0" y="0"/>
          <a:ext cx="0" cy="0"/>
          <a:chOff x="0" y="0"/>
          <a:chExt cx="0" cy="0"/>
        </a:xfrm>
      </p:grpSpPr>
      <p:sp>
        <p:nvSpPr>
          <p:cNvPr id="4534" name="Google Shape;453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35" name="Google Shape;453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0" name="Shape 4580"/>
        <p:cNvGrpSpPr/>
        <p:nvPr/>
      </p:nvGrpSpPr>
      <p:grpSpPr>
        <a:xfrm>
          <a:off x="0" y="0"/>
          <a:ext cx="0" cy="0"/>
          <a:chOff x="0" y="0"/>
          <a:chExt cx="0" cy="0"/>
        </a:xfrm>
      </p:grpSpPr>
      <p:sp>
        <p:nvSpPr>
          <p:cNvPr id="4581" name="Google Shape;458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2" name="Google Shape;458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2" name="Shape 4592"/>
        <p:cNvGrpSpPr/>
        <p:nvPr/>
      </p:nvGrpSpPr>
      <p:grpSpPr>
        <a:xfrm>
          <a:off x="0" y="0"/>
          <a:ext cx="0" cy="0"/>
          <a:chOff x="0" y="0"/>
          <a:chExt cx="0" cy="0"/>
        </a:xfrm>
      </p:grpSpPr>
      <p:sp>
        <p:nvSpPr>
          <p:cNvPr id="4593" name="Google Shape;459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94" name="Google Shape;459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5" name="Shape 4605"/>
        <p:cNvGrpSpPr/>
        <p:nvPr/>
      </p:nvGrpSpPr>
      <p:grpSpPr>
        <a:xfrm>
          <a:off x="0" y="0"/>
          <a:ext cx="0" cy="0"/>
          <a:chOff x="0" y="0"/>
          <a:chExt cx="0" cy="0"/>
        </a:xfrm>
      </p:grpSpPr>
      <p:sp>
        <p:nvSpPr>
          <p:cNvPr id="4606" name="Google Shape;460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7" name="Google Shape;460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6" name="Shape 4616"/>
        <p:cNvGrpSpPr/>
        <p:nvPr/>
      </p:nvGrpSpPr>
      <p:grpSpPr>
        <a:xfrm>
          <a:off x="0" y="0"/>
          <a:ext cx="0" cy="0"/>
          <a:chOff x="0" y="0"/>
          <a:chExt cx="0" cy="0"/>
        </a:xfrm>
      </p:grpSpPr>
      <p:sp>
        <p:nvSpPr>
          <p:cNvPr id="4617" name="Google Shape;461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8" name="Google Shape;461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4" name="Shape 5064"/>
        <p:cNvGrpSpPr/>
        <p:nvPr/>
      </p:nvGrpSpPr>
      <p:grpSpPr>
        <a:xfrm>
          <a:off x="0" y="0"/>
          <a:ext cx="0" cy="0"/>
          <a:chOff x="0" y="0"/>
          <a:chExt cx="0" cy="0"/>
        </a:xfrm>
      </p:grpSpPr>
      <p:sp>
        <p:nvSpPr>
          <p:cNvPr id="5065" name="Google Shape;50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6" name="Google Shape;506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7" name="Shape 5137"/>
        <p:cNvGrpSpPr/>
        <p:nvPr/>
      </p:nvGrpSpPr>
      <p:grpSpPr>
        <a:xfrm>
          <a:off x="0" y="0"/>
          <a:ext cx="0" cy="0"/>
          <a:chOff x="0" y="0"/>
          <a:chExt cx="0" cy="0"/>
        </a:xfrm>
      </p:grpSpPr>
      <p:sp>
        <p:nvSpPr>
          <p:cNvPr id="5138" name="Google Shape;513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9" name="Google Shape;513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3" name="Google Shape;522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5" name="Shape 5385"/>
        <p:cNvGrpSpPr/>
        <p:nvPr/>
      </p:nvGrpSpPr>
      <p:grpSpPr>
        <a:xfrm>
          <a:off x="0" y="0"/>
          <a:ext cx="0" cy="0"/>
          <a:chOff x="0" y="0"/>
          <a:chExt cx="0" cy="0"/>
        </a:xfrm>
      </p:grpSpPr>
      <p:sp>
        <p:nvSpPr>
          <p:cNvPr id="5386" name="Google Shape;538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87" name="Google Shape;538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5" name="Shape 5465"/>
        <p:cNvGrpSpPr/>
        <p:nvPr/>
      </p:nvGrpSpPr>
      <p:grpSpPr>
        <a:xfrm>
          <a:off x="0" y="0"/>
          <a:ext cx="0" cy="0"/>
          <a:chOff x="0" y="0"/>
          <a:chExt cx="0" cy="0"/>
        </a:xfrm>
      </p:grpSpPr>
      <p:sp>
        <p:nvSpPr>
          <p:cNvPr id="5466" name="Google Shape;546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67" name="Google Shape;5467;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1" name="Shape 5571"/>
        <p:cNvGrpSpPr/>
        <p:nvPr/>
      </p:nvGrpSpPr>
      <p:grpSpPr>
        <a:xfrm>
          <a:off x="0" y="0"/>
          <a:ext cx="0" cy="0"/>
          <a:chOff x="0" y="0"/>
          <a:chExt cx="0" cy="0"/>
        </a:xfrm>
      </p:grpSpPr>
      <p:sp>
        <p:nvSpPr>
          <p:cNvPr id="5572" name="Google Shape;557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73" name="Google Shape;557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8" name="Shape 5608"/>
        <p:cNvGrpSpPr/>
        <p:nvPr/>
      </p:nvGrpSpPr>
      <p:grpSpPr>
        <a:xfrm>
          <a:off x="0" y="0"/>
          <a:ext cx="0" cy="0"/>
          <a:chOff x="0" y="0"/>
          <a:chExt cx="0" cy="0"/>
        </a:xfrm>
      </p:grpSpPr>
      <p:sp>
        <p:nvSpPr>
          <p:cNvPr id="5609" name="Google Shape;560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10" name="Google Shape;561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9" name="Shape 5619"/>
        <p:cNvGrpSpPr/>
        <p:nvPr/>
      </p:nvGrpSpPr>
      <p:grpSpPr>
        <a:xfrm>
          <a:off x="0" y="0"/>
          <a:ext cx="0" cy="0"/>
          <a:chOff x="0" y="0"/>
          <a:chExt cx="0" cy="0"/>
        </a:xfrm>
      </p:grpSpPr>
      <p:sp>
        <p:nvSpPr>
          <p:cNvPr id="5620" name="Google Shape;562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21" name="Google Shape;562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9" name="Shape 5629"/>
        <p:cNvGrpSpPr/>
        <p:nvPr/>
      </p:nvGrpSpPr>
      <p:grpSpPr>
        <a:xfrm>
          <a:off x="0" y="0"/>
          <a:ext cx="0" cy="0"/>
          <a:chOff x="0" y="0"/>
          <a:chExt cx="0" cy="0"/>
        </a:xfrm>
      </p:grpSpPr>
      <p:sp>
        <p:nvSpPr>
          <p:cNvPr id="5630" name="Google Shape;563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1" name="Google Shape;563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9" name="Shape 5639"/>
        <p:cNvGrpSpPr/>
        <p:nvPr/>
      </p:nvGrpSpPr>
      <p:grpSpPr>
        <a:xfrm>
          <a:off x="0" y="0"/>
          <a:ext cx="0" cy="0"/>
          <a:chOff x="0" y="0"/>
          <a:chExt cx="0" cy="0"/>
        </a:xfrm>
      </p:grpSpPr>
      <p:sp>
        <p:nvSpPr>
          <p:cNvPr id="5640" name="Google Shape;564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41" name="Google Shape;5641;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8" name="Shape 5648"/>
        <p:cNvGrpSpPr/>
        <p:nvPr/>
      </p:nvGrpSpPr>
      <p:grpSpPr>
        <a:xfrm>
          <a:off x="0" y="0"/>
          <a:ext cx="0" cy="0"/>
          <a:chOff x="0" y="0"/>
          <a:chExt cx="0" cy="0"/>
        </a:xfrm>
      </p:grpSpPr>
      <p:sp>
        <p:nvSpPr>
          <p:cNvPr id="5649" name="Google Shape;564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0" name="Google Shape;5650;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2" name="Shape 5712"/>
        <p:cNvGrpSpPr/>
        <p:nvPr/>
      </p:nvGrpSpPr>
      <p:grpSpPr>
        <a:xfrm>
          <a:off x="0" y="0"/>
          <a:ext cx="0" cy="0"/>
          <a:chOff x="0" y="0"/>
          <a:chExt cx="0" cy="0"/>
        </a:xfrm>
      </p:grpSpPr>
      <p:sp>
        <p:nvSpPr>
          <p:cNvPr id="5713" name="Google Shape;571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4" name="Google Shape;5714;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0" name="Shape 5830"/>
        <p:cNvGrpSpPr/>
        <p:nvPr/>
      </p:nvGrpSpPr>
      <p:grpSpPr>
        <a:xfrm>
          <a:off x="0" y="0"/>
          <a:ext cx="0" cy="0"/>
          <a:chOff x="0" y="0"/>
          <a:chExt cx="0" cy="0"/>
        </a:xfrm>
      </p:grpSpPr>
      <p:sp>
        <p:nvSpPr>
          <p:cNvPr id="5831" name="Google Shape;5831;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32" name="Google Shape;5832;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7" name="Shape 5987"/>
        <p:cNvGrpSpPr/>
        <p:nvPr/>
      </p:nvGrpSpPr>
      <p:grpSpPr>
        <a:xfrm>
          <a:off x="0" y="0"/>
          <a:ext cx="0" cy="0"/>
          <a:chOff x="0" y="0"/>
          <a:chExt cx="0" cy="0"/>
        </a:xfrm>
      </p:grpSpPr>
      <p:sp>
        <p:nvSpPr>
          <p:cNvPr id="5988" name="Google Shape;598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89" name="Google Shape;5989;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3" name="Shape 6293"/>
        <p:cNvGrpSpPr/>
        <p:nvPr/>
      </p:nvGrpSpPr>
      <p:grpSpPr>
        <a:xfrm>
          <a:off x="0" y="0"/>
          <a:ext cx="0" cy="0"/>
          <a:chOff x="0" y="0"/>
          <a:chExt cx="0" cy="0"/>
        </a:xfrm>
      </p:grpSpPr>
      <p:sp>
        <p:nvSpPr>
          <p:cNvPr id="6294" name="Google Shape;629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5" name="Google Shape;6295;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2" name="Shape 6622"/>
        <p:cNvGrpSpPr/>
        <p:nvPr/>
      </p:nvGrpSpPr>
      <p:grpSpPr>
        <a:xfrm>
          <a:off x="0" y="0"/>
          <a:ext cx="0" cy="0"/>
          <a:chOff x="0" y="0"/>
          <a:chExt cx="0" cy="0"/>
        </a:xfrm>
      </p:grpSpPr>
      <p:sp>
        <p:nvSpPr>
          <p:cNvPr id="6623" name="Google Shape;662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24" name="Google Shape;6624;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9" name="Shape 6949"/>
        <p:cNvGrpSpPr/>
        <p:nvPr/>
      </p:nvGrpSpPr>
      <p:grpSpPr>
        <a:xfrm>
          <a:off x="0" y="0"/>
          <a:ext cx="0" cy="0"/>
          <a:chOff x="0" y="0"/>
          <a:chExt cx="0" cy="0"/>
        </a:xfrm>
      </p:grpSpPr>
      <p:sp>
        <p:nvSpPr>
          <p:cNvPr id="6950" name="Google Shape;695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51" name="Google Shape;695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3" name="Shape 7343"/>
        <p:cNvGrpSpPr/>
        <p:nvPr/>
      </p:nvGrpSpPr>
      <p:grpSpPr>
        <a:xfrm>
          <a:off x="0" y="0"/>
          <a:ext cx="0" cy="0"/>
          <a:chOff x="0" y="0"/>
          <a:chExt cx="0" cy="0"/>
        </a:xfrm>
      </p:grpSpPr>
      <p:sp>
        <p:nvSpPr>
          <p:cNvPr id="7344" name="Google Shape;734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45" name="Google Shape;7345;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3" name="Shape 7403"/>
        <p:cNvGrpSpPr/>
        <p:nvPr/>
      </p:nvGrpSpPr>
      <p:grpSpPr>
        <a:xfrm>
          <a:off x="0" y="0"/>
          <a:ext cx="0" cy="0"/>
          <a:chOff x="0" y="0"/>
          <a:chExt cx="0" cy="0"/>
        </a:xfrm>
      </p:grpSpPr>
      <p:sp>
        <p:nvSpPr>
          <p:cNvPr id="7404" name="Google Shape;740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05" name="Google Shape;7405;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1" name="Shape 7491"/>
        <p:cNvGrpSpPr/>
        <p:nvPr/>
      </p:nvGrpSpPr>
      <p:grpSpPr>
        <a:xfrm>
          <a:off x="0" y="0"/>
          <a:ext cx="0" cy="0"/>
          <a:chOff x="0" y="0"/>
          <a:chExt cx="0" cy="0"/>
        </a:xfrm>
      </p:grpSpPr>
      <p:sp>
        <p:nvSpPr>
          <p:cNvPr id="7492" name="Google Shape;749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3" name="Google Shape;7493;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6" name="Shape 7546"/>
        <p:cNvGrpSpPr/>
        <p:nvPr/>
      </p:nvGrpSpPr>
      <p:grpSpPr>
        <a:xfrm>
          <a:off x="0" y="0"/>
          <a:ext cx="0" cy="0"/>
          <a:chOff x="0" y="0"/>
          <a:chExt cx="0" cy="0"/>
        </a:xfrm>
      </p:grpSpPr>
      <p:sp>
        <p:nvSpPr>
          <p:cNvPr id="7547" name="Google Shape;754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48" name="Google Shape;7548;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2" name="Shape 7602"/>
        <p:cNvGrpSpPr/>
        <p:nvPr/>
      </p:nvGrpSpPr>
      <p:grpSpPr>
        <a:xfrm>
          <a:off x="0" y="0"/>
          <a:ext cx="0" cy="0"/>
          <a:chOff x="0" y="0"/>
          <a:chExt cx="0" cy="0"/>
        </a:xfrm>
      </p:grpSpPr>
      <p:sp>
        <p:nvSpPr>
          <p:cNvPr id="7603" name="Google Shape;760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04" name="Google Shape;760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5" name="Shape 7665"/>
        <p:cNvGrpSpPr/>
        <p:nvPr/>
      </p:nvGrpSpPr>
      <p:grpSpPr>
        <a:xfrm>
          <a:off x="0" y="0"/>
          <a:ext cx="0" cy="0"/>
          <a:chOff x="0" y="0"/>
          <a:chExt cx="0" cy="0"/>
        </a:xfrm>
      </p:grpSpPr>
      <p:sp>
        <p:nvSpPr>
          <p:cNvPr id="7666" name="Google Shape;766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67" name="Google Shape;7667;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4" name="Shape 7674"/>
        <p:cNvGrpSpPr/>
        <p:nvPr/>
      </p:nvGrpSpPr>
      <p:grpSpPr>
        <a:xfrm>
          <a:off x="0" y="0"/>
          <a:ext cx="0" cy="0"/>
          <a:chOff x="0" y="0"/>
          <a:chExt cx="0" cy="0"/>
        </a:xfrm>
      </p:grpSpPr>
      <p:sp>
        <p:nvSpPr>
          <p:cNvPr id="7675" name="Google Shape;767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76" name="Google Shape;7676;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0" name="Shape 7710"/>
        <p:cNvGrpSpPr/>
        <p:nvPr/>
      </p:nvGrpSpPr>
      <p:grpSpPr>
        <a:xfrm>
          <a:off x="0" y="0"/>
          <a:ext cx="0" cy="0"/>
          <a:chOff x="0" y="0"/>
          <a:chExt cx="0" cy="0"/>
        </a:xfrm>
      </p:grpSpPr>
      <p:sp>
        <p:nvSpPr>
          <p:cNvPr id="7711" name="Google Shape;771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12" name="Google Shape;7712;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6" name="Shape 7746"/>
        <p:cNvGrpSpPr/>
        <p:nvPr/>
      </p:nvGrpSpPr>
      <p:grpSpPr>
        <a:xfrm>
          <a:off x="0" y="0"/>
          <a:ext cx="0" cy="0"/>
          <a:chOff x="0" y="0"/>
          <a:chExt cx="0" cy="0"/>
        </a:xfrm>
      </p:grpSpPr>
      <p:sp>
        <p:nvSpPr>
          <p:cNvPr id="7747" name="Google Shape;7747;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48" name="Google Shape;7748;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5" name="Shape 7755"/>
        <p:cNvGrpSpPr/>
        <p:nvPr/>
      </p:nvGrpSpPr>
      <p:grpSpPr>
        <a:xfrm>
          <a:off x="0" y="0"/>
          <a:ext cx="0" cy="0"/>
          <a:chOff x="0" y="0"/>
          <a:chExt cx="0" cy="0"/>
        </a:xfrm>
      </p:grpSpPr>
      <p:sp>
        <p:nvSpPr>
          <p:cNvPr id="7756" name="Google Shape;775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7" name="Google Shape;7757;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9" name="Shape 7779"/>
        <p:cNvGrpSpPr/>
        <p:nvPr/>
      </p:nvGrpSpPr>
      <p:grpSpPr>
        <a:xfrm>
          <a:off x="0" y="0"/>
          <a:ext cx="0" cy="0"/>
          <a:chOff x="0" y="0"/>
          <a:chExt cx="0" cy="0"/>
        </a:xfrm>
      </p:grpSpPr>
      <p:sp>
        <p:nvSpPr>
          <p:cNvPr id="7780" name="Google Shape;778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81" name="Google Shape;7781;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4" name="Shape 7844"/>
        <p:cNvGrpSpPr/>
        <p:nvPr/>
      </p:nvGrpSpPr>
      <p:grpSpPr>
        <a:xfrm>
          <a:off x="0" y="0"/>
          <a:ext cx="0" cy="0"/>
          <a:chOff x="0" y="0"/>
          <a:chExt cx="0" cy="0"/>
        </a:xfrm>
      </p:grpSpPr>
      <p:sp>
        <p:nvSpPr>
          <p:cNvPr id="7845" name="Google Shape;7845;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46" name="Google Shape;7846;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8" name="Shape 7868"/>
        <p:cNvGrpSpPr/>
        <p:nvPr/>
      </p:nvGrpSpPr>
      <p:grpSpPr>
        <a:xfrm>
          <a:off x="0" y="0"/>
          <a:ext cx="0" cy="0"/>
          <a:chOff x="0" y="0"/>
          <a:chExt cx="0" cy="0"/>
        </a:xfrm>
      </p:grpSpPr>
      <p:sp>
        <p:nvSpPr>
          <p:cNvPr id="7869" name="Google Shape;7869;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70" name="Google Shape;7870;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9" name="Shape 7879"/>
        <p:cNvGrpSpPr/>
        <p:nvPr/>
      </p:nvGrpSpPr>
      <p:grpSpPr>
        <a:xfrm>
          <a:off x="0" y="0"/>
          <a:ext cx="0" cy="0"/>
          <a:chOff x="0" y="0"/>
          <a:chExt cx="0" cy="0"/>
        </a:xfrm>
      </p:grpSpPr>
      <p:sp>
        <p:nvSpPr>
          <p:cNvPr id="7880" name="Google Shape;788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81" name="Google Shape;7881;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9" name="Shape 7929"/>
        <p:cNvGrpSpPr/>
        <p:nvPr/>
      </p:nvGrpSpPr>
      <p:grpSpPr>
        <a:xfrm>
          <a:off x="0" y="0"/>
          <a:ext cx="0" cy="0"/>
          <a:chOff x="0" y="0"/>
          <a:chExt cx="0" cy="0"/>
        </a:xfrm>
      </p:grpSpPr>
      <p:sp>
        <p:nvSpPr>
          <p:cNvPr id="7930" name="Google Shape;793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31" name="Google Shape;7931;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9" name="Shape 8009"/>
        <p:cNvGrpSpPr/>
        <p:nvPr/>
      </p:nvGrpSpPr>
      <p:grpSpPr>
        <a:xfrm>
          <a:off x="0" y="0"/>
          <a:ext cx="0" cy="0"/>
          <a:chOff x="0" y="0"/>
          <a:chExt cx="0" cy="0"/>
        </a:xfrm>
      </p:grpSpPr>
      <p:sp>
        <p:nvSpPr>
          <p:cNvPr id="8010" name="Google Shape;8010;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1" name="Google Shape;8011;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3" name="Shape 8163"/>
        <p:cNvGrpSpPr/>
        <p:nvPr/>
      </p:nvGrpSpPr>
      <p:grpSpPr>
        <a:xfrm>
          <a:off x="0" y="0"/>
          <a:ext cx="0" cy="0"/>
          <a:chOff x="0" y="0"/>
          <a:chExt cx="0" cy="0"/>
        </a:xfrm>
      </p:grpSpPr>
      <p:sp>
        <p:nvSpPr>
          <p:cNvPr id="8164" name="Google Shape;816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65" name="Google Shape;8165;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3" name="Shape 8173"/>
        <p:cNvGrpSpPr/>
        <p:nvPr/>
      </p:nvGrpSpPr>
      <p:grpSpPr>
        <a:xfrm>
          <a:off x="0" y="0"/>
          <a:ext cx="0" cy="0"/>
          <a:chOff x="0" y="0"/>
          <a:chExt cx="0" cy="0"/>
        </a:xfrm>
      </p:grpSpPr>
      <p:sp>
        <p:nvSpPr>
          <p:cNvPr id="8174" name="Google Shape;817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75" name="Google Shape;8175;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1" name="Shape 8341"/>
        <p:cNvGrpSpPr/>
        <p:nvPr/>
      </p:nvGrpSpPr>
      <p:grpSpPr>
        <a:xfrm>
          <a:off x="0" y="0"/>
          <a:ext cx="0" cy="0"/>
          <a:chOff x="0" y="0"/>
          <a:chExt cx="0" cy="0"/>
        </a:xfrm>
      </p:grpSpPr>
      <p:sp>
        <p:nvSpPr>
          <p:cNvPr id="8342" name="Google Shape;834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43" name="Google Shape;8343;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4" name="Shape 8354"/>
        <p:cNvGrpSpPr/>
        <p:nvPr/>
      </p:nvGrpSpPr>
      <p:grpSpPr>
        <a:xfrm>
          <a:off x="0" y="0"/>
          <a:ext cx="0" cy="0"/>
          <a:chOff x="0" y="0"/>
          <a:chExt cx="0" cy="0"/>
        </a:xfrm>
      </p:grpSpPr>
      <p:sp>
        <p:nvSpPr>
          <p:cNvPr id="8355" name="Google Shape;835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56" name="Google Shape;8356;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4" name="Shape 8364"/>
        <p:cNvGrpSpPr/>
        <p:nvPr/>
      </p:nvGrpSpPr>
      <p:grpSpPr>
        <a:xfrm>
          <a:off x="0" y="0"/>
          <a:ext cx="0" cy="0"/>
          <a:chOff x="0" y="0"/>
          <a:chExt cx="0" cy="0"/>
        </a:xfrm>
      </p:grpSpPr>
      <p:sp>
        <p:nvSpPr>
          <p:cNvPr id="8365" name="Google Shape;836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66" name="Google Shape;836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3" name="Shape 8383"/>
        <p:cNvGrpSpPr/>
        <p:nvPr/>
      </p:nvGrpSpPr>
      <p:grpSpPr>
        <a:xfrm>
          <a:off x="0" y="0"/>
          <a:ext cx="0" cy="0"/>
          <a:chOff x="0" y="0"/>
          <a:chExt cx="0" cy="0"/>
        </a:xfrm>
      </p:grpSpPr>
      <p:sp>
        <p:nvSpPr>
          <p:cNvPr id="8384" name="Google Shape;838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85" name="Google Shape;8385;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2" name="Shape 8422"/>
        <p:cNvGrpSpPr/>
        <p:nvPr/>
      </p:nvGrpSpPr>
      <p:grpSpPr>
        <a:xfrm>
          <a:off x="0" y="0"/>
          <a:ext cx="0" cy="0"/>
          <a:chOff x="0" y="0"/>
          <a:chExt cx="0" cy="0"/>
        </a:xfrm>
      </p:grpSpPr>
      <p:sp>
        <p:nvSpPr>
          <p:cNvPr id="8423" name="Google Shape;8423;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24" name="Google Shape;8424;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1" name="Shape 8431"/>
        <p:cNvGrpSpPr/>
        <p:nvPr/>
      </p:nvGrpSpPr>
      <p:grpSpPr>
        <a:xfrm>
          <a:off x="0" y="0"/>
          <a:ext cx="0" cy="0"/>
          <a:chOff x="0" y="0"/>
          <a:chExt cx="0" cy="0"/>
        </a:xfrm>
      </p:grpSpPr>
      <p:sp>
        <p:nvSpPr>
          <p:cNvPr id="8432" name="Google Shape;8432;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33" name="Google Shape;8433;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8" name="Shape 8448"/>
        <p:cNvGrpSpPr/>
        <p:nvPr/>
      </p:nvGrpSpPr>
      <p:grpSpPr>
        <a:xfrm>
          <a:off x="0" y="0"/>
          <a:ext cx="0" cy="0"/>
          <a:chOff x="0" y="0"/>
          <a:chExt cx="0" cy="0"/>
        </a:xfrm>
      </p:grpSpPr>
      <p:sp>
        <p:nvSpPr>
          <p:cNvPr id="8449" name="Google Shape;8449;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50" name="Google Shape;8450;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7" name="Shape 8467"/>
        <p:cNvGrpSpPr/>
        <p:nvPr/>
      </p:nvGrpSpPr>
      <p:grpSpPr>
        <a:xfrm>
          <a:off x="0" y="0"/>
          <a:ext cx="0" cy="0"/>
          <a:chOff x="0" y="0"/>
          <a:chExt cx="0" cy="0"/>
        </a:xfrm>
      </p:grpSpPr>
      <p:sp>
        <p:nvSpPr>
          <p:cNvPr id="8468" name="Google Shape;846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9" name="Google Shape;8469;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2" name="Shape 8482"/>
        <p:cNvGrpSpPr/>
        <p:nvPr/>
      </p:nvGrpSpPr>
      <p:grpSpPr>
        <a:xfrm>
          <a:off x="0" y="0"/>
          <a:ext cx="0" cy="0"/>
          <a:chOff x="0" y="0"/>
          <a:chExt cx="0" cy="0"/>
        </a:xfrm>
      </p:grpSpPr>
      <p:sp>
        <p:nvSpPr>
          <p:cNvPr id="8483" name="Google Shape;848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84" name="Google Shape;8484;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1" name="Shape 8491"/>
        <p:cNvGrpSpPr/>
        <p:nvPr/>
      </p:nvGrpSpPr>
      <p:grpSpPr>
        <a:xfrm>
          <a:off x="0" y="0"/>
          <a:ext cx="0" cy="0"/>
          <a:chOff x="0" y="0"/>
          <a:chExt cx="0" cy="0"/>
        </a:xfrm>
      </p:grpSpPr>
      <p:sp>
        <p:nvSpPr>
          <p:cNvPr id="8492" name="Google Shape;8492;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93" name="Google Shape;8493;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1" name="Shape 8501"/>
        <p:cNvGrpSpPr/>
        <p:nvPr/>
      </p:nvGrpSpPr>
      <p:grpSpPr>
        <a:xfrm>
          <a:off x="0" y="0"/>
          <a:ext cx="0" cy="0"/>
          <a:chOff x="0" y="0"/>
          <a:chExt cx="0" cy="0"/>
        </a:xfrm>
      </p:grpSpPr>
      <p:sp>
        <p:nvSpPr>
          <p:cNvPr id="8502" name="Google Shape;8502;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03" name="Google Shape;8503;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2" name="Shape 8512"/>
        <p:cNvGrpSpPr/>
        <p:nvPr/>
      </p:nvGrpSpPr>
      <p:grpSpPr>
        <a:xfrm>
          <a:off x="0" y="0"/>
          <a:ext cx="0" cy="0"/>
          <a:chOff x="0" y="0"/>
          <a:chExt cx="0" cy="0"/>
        </a:xfrm>
      </p:grpSpPr>
      <p:sp>
        <p:nvSpPr>
          <p:cNvPr id="8513" name="Google Shape;8513;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14" name="Google Shape;8514;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3" name="Shape 8523"/>
        <p:cNvGrpSpPr/>
        <p:nvPr/>
      </p:nvGrpSpPr>
      <p:grpSpPr>
        <a:xfrm>
          <a:off x="0" y="0"/>
          <a:ext cx="0" cy="0"/>
          <a:chOff x="0" y="0"/>
          <a:chExt cx="0" cy="0"/>
        </a:xfrm>
      </p:grpSpPr>
      <p:sp>
        <p:nvSpPr>
          <p:cNvPr id="8524" name="Google Shape;8524;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25" name="Google Shape;8525;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4" name="Shape 8534"/>
        <p:cNvGrpSpPr/>
        <p:nvPr/>
      </p:nvGrpSpPr>
      <p:grpSpPr>
        <a:xfrm>
          <a:off x="0" y="0"/>
          <a:ext cx="0" cy="0"/>
          <a:chOff x="0" y="0"/>
          <a:chExt cx="0" cy="0"/>
        </a:xfrm>
      </p:grpSpPr>
      <p:sp>
        <p:nvSpPr>
          <p:cNvPr id="8535" name="Google Shape;8535;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36" name="Google Shape;8536;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5" name="Shape 8545"/>
        <p:cNvGrpSpPr/>
        <p:nvPr/>
      </p:nvGrpSpPr>
      <p:grpSpPr>
        <a:xfrm>
          <a:off x="0" y="0"/>
          <a:ext cx="0" cy="0"/>
          <a:chOff x="0" y="0"/>
          <a:chExt cx="0" cy="0"/>
        </a:xfrm>
      </p:grpSpPr>
      <p:sp>
        <p:nvSpPr>
          <p:cNvPr id="8546" name="Google Shape;854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47" name="Google Shape;8547;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6" name="Shape 8556"/>
        <p:cNvGrpSpPr/>
        <p:nvPr/>
      </p:nvGrpSpPr>
      <p:grpSpPr>
        <a:xfrm>
          <a:off x="0" y="0"/>
          <a:ext cx="0" cy="0"/>
          <a:chOff x="0" y="0"/>
          <a:chExt cx="0" cy="0"/>
        </a:xfrm>
      </p:grpSpPr>
      <p:sp>
        <p:nvSpPr>
          <p:cNvPr id="8557" name="Google Shape;8557;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58" name="Google Shape;8558;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7" name="Shape 8567"/>
        <p:cNvGrpSpPr/>
        <p:nvPr/>
      </p:nvGrpSpPr>
      <p:grpSpPr>
        <a:xfrm>
          <a:off x="0" y="0"/>
          <a:ext cx="0" cy="0"/>
          <a:chOff x="0" y="0"/>
          <a:chExt cx="0" cy="0"/>
        </a:xfrm>
      </p:grpSpPr>
      <p:sp>
        <p:nvSpPr>
          <p:cNvPr id="8568" name="Google Shape;8568;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69" name="Google Shape;8569;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6" name="Google Shape;73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5" name="Shape 8715"/>
        <p:cNvGrpSpPr/>
        <p:nvPr/>
      </p:nvGrpSpPr>
      <p:grpSpPr>
        <a:xfrm>
          <a:off x="0" y="0"/>
          <a:ext cx="0" cy="0"/>
          <a:chOff x="0" y="0"/>
          <a:chExt cx="0" cy="0"/>
        </a:xfrm>
      </p:grpSpPr>
      <p:sp>
        <p:nvSpPr>
          <p:cNvPr id="8716" name="Google Shape;8716;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17" name="Google Shape;8717;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4" name="Shape 8724"/>
        <p:cNvGrpSpPr/>
        <p:nvPr/>
      </p:nvGrpSpPr>
      <p:grpSpPr>
        <a:xfrm>
          <a:off x="0" y="0"/>
          <a:ext cx="0" cy="0"/>
          <a:chOff x="0" y="0"/>
          <a:chExt cx="0" cy="0"/>
        </a:xfrm>
      </p:grpSpPr>
      <p:sp>
        <p:nvSpPr>
          <p:cNvPr id="8725" name="Google Shape;872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6" name="Google Shape;8726;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7" name="Shape 8737"/>
        <p:cNvGrpSpPr/>
        <p:nvPr/>
      </p:nvGrpSpPr>
      <p:grpSpPr>
        <a:xfrm>
          <a:off x="0" y="0"/>
          <a:ext cx="0" cy="0"/>
          <a:chOff x="0" y="0"/>
          <a:chExt cx="0" cy="0"/>
        </a:xfrm>
      </p:grpSpPr>
      <p:sp>
        <p:nvSpPr>
          <p:cNvPr id="8738" name="Google Shape;8738;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39" name="Google Shape;8739;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9" name="Shape 8749"/>
        <p:cNvGrpSpPr/>
        <p:nvPr/>
      </p:nvGrpSpPr>
      <p:grpSpPr>
        <a:xfrm>
          <a:off x="0" y="0"/>
          <a:ext cx="0" cy="0"/>
          <a:chOff x="0" y="0"/>
          <a:chExt cx="0" cy="0"/>
        </a:xfrm>
      </p:grpSpPr>
      <p:sp>
        <p:nvSpPr>
          <p:cNvPr id="8750" name="Google Shape;8750;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51" name="Google Shape;8751;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9" name="Shape 8759"/>
        <p:cNvGrpSpPr/>
        <p:nvPr/>
      </p:nvGrpSpPr>
      <p:grpSpPr>
        <a:xfrm>
          <a:off x="0" y="0"/>
          <a:ext cx="0" cy="0"/>
          <a:chOff x="0" y="0"/>
          <a:chExt cx="0" cy="0"/>
        </a:xfrm>
      </p:grpSpPr>
      <p:sp>
        <p:nvSpPr>
          <p:cNvPr id="8760" name="Google Shape;8760;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61" name="Google Shape;8761;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1" name="Shape 8771"/>
        <p:cNvGrpSpPr/>
        <p:nvPr/>
      </p:nvGrpSpPr>
      <p:grpSpPr>
        <a:xfrm>
          <a:off x="0" y="0"/>
          <a:ext cx="0" cy="0"/>
          <a:chOff x="0" y="0"/>
          <a:chExt cx="0" cy="0"/>
        </a:xfrm>
      </p:grpSpPr>
      <p:sp>
        <p:nvSpPr>
          <p:cNvPr id="8772" name="Google Shape;8772;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73" name="Google Shape;8773;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1" name="Shape 8781"/>
        <p:cNvGrpSpPr/>
        <p:nvPr/>
      </p:nvGrpSpPr>
      <p:grpSpPr>
        <a:xfrm>
          <a:off x="0" y="0"/>
          <a:ext cx="0" cy="0"/>
          <a:chOff x="0" y="0"/>
          <a:chExt cx="0" cy="0"/>
        </a:xfrm>
      </p:grpSpPr>
      <p:sp>
        <p:nvSpPr>
          <p:cNvPr id="8782" name="Google Shape;8782;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83" name="Google Shape;8783;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1" name="Shape 8791"/>
        <p:cNvGrpSpPr/>
        <p:nvPr/>
      </p:nvGrpSpPr>
      <p:grpSpPr>
        <a:xfrm>
          <a:off x="0" y="0"/>
          <a:ext cx="0" cy="0"/>
          <a:chOff x="0" y="0"/>
          <a:chExt cx="0" cy="0"/>
        </a:xfrm>
      </p:grpSpPr>
      <p:sp>
        <p:nvSpPr>
          <p:cNvPr id="8792" name="Google Shape;8792;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93" name="Google Shape;8793;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3" name="Shape 8803"/>
        <p:cNvGrpSpPr/>
        <p:nvPr/>
      </p:nvGrpSpPr>
      <p:grpSpPr>
        <a:xfrm>
          <a:off x="0" y="0"/>
          <a:ext cx="0" cy="0"/>
          <a:chOff x="0" y="0"/>
          <a:chExt cx="0" cy="0"/>
        </a:xfrm>
      </p:grpSpPr>
      <p:sp>
        <p:nvSpPr>
          <p:cNvPr id="8804" name="Google Shape;880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05" name="Google Shape;8805;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3" name="Shape 8813"/>
        <p:cNvGrpSpPr/>
        <p:nvPr/>
      </p:nvGrpSpPr>
      <p:grpSpPr>
        <a:xfrm>
          <a:off x="0" y="0"/>
          <a:ext cx="0" cy="0"/>
          <a:chOff x="0" y="0"/>
          <a:chExt cx="0" cy="0"/>
        </a:xfrm>
      </p:grpSpPr>
      <p:sp>
        <p:nvSpPr>
          <p:cNvPr id="8814" name="Google Shape;8814;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15" name="Google Shape;8815;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3" name="Google Shape;77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3" name="Shape 8823"/>
        <p:cNvGrpSpPr/>
        <p:nvPr/>
      </p:nvGrpSpPr>
      <p:grpSpPr>
        <a:xfrm>
          <a:off x="0" y="0"/>
          <a:ext cx="0" cy="0"/>
          <a:chOff x="0" y="0"/>
          <a:chExt cx="0" cy="0"/>
        </a:xfrm>
      </p:grpSpPr>
      <p:sp>
        <p:nvSpPr>
          <p:cNvPr id="8824" name="Google Shape;882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25" name="Google Shape;8825;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4" name="Shape 8834"/>
        <p:cNvGrpSpPr/>
        <p:nvPr/>
      </p:nvGrpSpPr>
      <p:grpSpPr>
        <a:xfrm>
          <a:off x="0" y="0"/>
          <a:ext cx="0" cy="0"/>
          <a:chOff x="0" y="0"/>
          <a:chExt cx="0" cy="0"/>
        </a:xfrm>
      </p:grpSpPr>
      <p:sp>
        <p:nvSpPr>
          <p:cNvPr id="8835" name="Google Shape;8835;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36" name="Google Shape;8836;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4" name="Shape 8844"/>
        <p:cNvGrpSpPr/>
        <p:nvPr/>
      </p:nvGrpSpPr>
      <p:grpSpPr>
        <a:xfrm>
          <a:off x="0" y="0"/>
          <a:ext cx="0" cy="0"/>
          <a:chOff x="0" y="0"/>
          <a:chExt cx="0" cy="0"/>
        </a:xfrm>
      </p:grpSpPr>
      <p:sp>
        <p:nvSpPr>
          <p:cNvPr id="8845" name="Google Shape;8845;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46" name="Google Shape;8846;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5" name="Shape 8855"/>
        <p:cNvGrpSpPr/>
        <p:nvPr/>
      </p:nvGrpSpPr>
      <p:grpSpPr>
        <a:xfrm>
          <a:off x="0" y="0"/>
          <a:ext cx="0" cy="0"/>
          <a:chOff x="0" y="0"/>
          <a:chExt cx="0" cy="0"/>
        </a:xfrm>
      </p:grpSpPr>
      <p:sp>
        <p:nvSpPr>
          <p:cNvPr id="8856" name="Google Shape;8856;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57" name="Google Shape;8857;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5" name="Shape 8865"/>
        <p:cNvGrpSpPr/>
        <p:nvPr/>
      </p:nvGrpSpPr>
      <p:grpSpPr>
        <a:xfrm>
          <a:off x="0" y="0"/>
          <a:ext cx="0" cy="0"/>
          <a:chOff x="0" y="0"/>
          <a:chExt cx="0" cy="0"/>
        </a:xfrm>
      </p:grpSpPr>
      <p:sp>
        <p:nvSpPr>
          <p:cNvPr id="8866" name="Google Shape;8866;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67" name="Google Shape;8867;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5" name="Shape 8875"/>
        <p:cNvGrpSpPr/>
        <p:nvPr/>
      </p:nvGrpSpPr>
      <p:grpSpPr>
        <a:xfrm>
          <a:off x="0" y="0"/>
          <a:ext cx="0" cy="0"/>
          <a:chOff x="0" y="0"/>
          <a:chExt cx="0" cy="0"/>
        </a:xfrm>
      </p:grpSpPr>
      <p:sp>
        <p:nvSpPr>
          <p:cNvPr id="8876" name="Google Shape;8876;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77" name="Google Shape;8877;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2" name="Shape 8922"/>
        <p:cNvGrpSpPr/>
        <p:nvPr/>
      </p:nvGrpSpPr>
      <p:grpSpPr>
        <a:xfrm>
          <a:off x="0" y="0"/>
          <a:ext cx="0" cy="0"/>
          <a:chOff x="0" y="0"/>
          <a:chExt cx="0" cy="0"/>
        </a:xfrm>
      </p:grpSpPr>
      <p:sp>
        <p:nvSpPr>
          <p:cNvPr id="8923" name="Google Shape;8923;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24" name="Google Shape;8924;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0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0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10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0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0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0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0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0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0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0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0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2"/>
          <p:cNvSpPr/>
          <p:nvPr>
            <p:ph idx="2" type="pic"/>
          </p:nvPr>
        </p:nvSpPr>
        <p:spPr>
          <a:xfrm>
            <a:off x="5183188" y="987425"/>
            <a:ext cx="6172200" cy="4873625"/>
          </a:xfrm>
          <a:prstGeom prst="rect">
            <a:avLst/>
          </a:prstGeom>
          <a:noFill/>
          <a:ln>
            <a:noFill/>
          </a:ln>
        </p:spPr>
      </p:sp>
      <p:sp>
        <p:nvSpPr>
          <p:cNvPr id="64" name="Google Shape;64;p1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20" Type="http://schemas.openxmlformats.org/officeDocument/2006/relationships/image" Target="../media/image14.png"/><Relationship Id="rId22" Type="http://schemas.openxmlformats.org/officeDocument/2006/relationships/image" Target="../media/image9.png"/><Relationship Id="rId21" Type="http://schemas.openxmlformats.org/officeDocument/2006/relationships/image" Target="../media/image12.png"/><Relationship Id="rId24" Type="http://schemas.openxmlformats.org/officeDocument/2006/relationships/image" Target="../media/image22.png"/><Relationship Id="rId23"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5.png"/><Relationship Id="rId11" Type="http://schemas.openxmlformats.org/officeDocument/2006/relationships/image" Target="../media/image38.png"/><Relationship Id="rId10" Type="http://schemas.openxmlformats.org/officeDocument/2006/relationships/image" Target="../media/image19.png"/><Relationship Id="rId13" Type="http://schemas.openxmlformats.org/officeDocument/2006/relationships/image" Target="../media/image10.png"/><Relationship Id="rId12" Type="http://schemas.openxmlformats.org/officeDocument/2006/relationships/image" Target="../media/image26.png"/><Relationship Id="rId15" Type="http://schemas.openxmlformats.org/officeDocument/2006/relationships/image" Target="../media/image31.png"/><Relationship Id="rId14" Type="http://schemas.openxmlformats.org/officeDocument/2006/relationships/image" Target="../media/image33.png"/><Relationship Id="rId17" Type="http://schemas.openxmlformats.org/officeDocument/2006/relationships/image" Target="../media/image6.png"/><Relationship Id="rId16" Type="http://schemas.openxmlformats.org/officeDocument/2006/relationships/image" Target="../media/image35.png"/><Relationship Id="rId19" Type="http://schemas.openxmlformats.org/officeDocument/2006/relationships/image" Target="../media/image44.png"/><Relationship Id="rId18"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9.png"/><Relationship Id="rId4" Type="http://schemas.openxmlformats.org/officeDocument/2006/relationships/image" Target="../media/image61.png"/><Relationship Id="rId5" Type="http://schemas.openxmlformats.org/officeDocument/2006/relationships/image" Target="../media/image60.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20" Type="http://schemas.openxmlformats.org/officeDocument/2006/relationships/image" Target="../media/image44.png"/><Relationship Id="rId22" Type="http://schemas.openxmlformats.org/officeDocument/2006/relationships/image" Target="../media/image12.png"/><Relationship Id="rId21" Type="http://schemas.openxmlformats.org/officeDocument/2006/relationships/image" Target="../media/image14.png"/><Relationship Id="rId24" Type="http://schemas.openxmlformats.org/officeDocument/2006/relationships/image" Target="../media/image22.png"/><Relationship Id="rId23"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5.png"/><Relationship Id="rId11" Type="http://schemas.openxmlformats.org/officeDocument/2006/relationships/image" Target="../media/image19.png"/><Relationship Id="rId10" Type="http://schemas.openxmlformats.org/officeDocument/2006/relationships/image" Target="../media/image20.png"/><Relationship Id="rId13" Type="http://schemas.openxmlformats.org/officeDocument/2006/relationships/image" Target="../media/image26.png"/><Relationship Id="rId12" Type="http://schemas.openxmlformats.org/officeDocument/2006/relationships/image" Target="../media/image38.png"/><Relationship Id="rId15" Type="http://schemas.openxmlformats.org/officeDocument/2006/relationships/image" Target="../media/image33.png"/><Relationship Id="rId14" Type="http://schemas.openxmlformats.org/officeDocument/2006/relationships/image" Target="../media/image10.png"/><Relationship Id="rId17" Type="http://schemas.openxmlformats.org/officeDocument/2006/relationships/image" Target="../media/image35.png"/><Relationship Id="rId16" Type="http://schemas.openxmlformats.org/officeDocument/2006/relationships/image" Target="../media/image31.png"/><Relationship Id="rId19" Type="http://schemas.openxmlformats.org/officeDocument/2006/relationships/image" Target="../media/image8.png"/><Relationship Id="rId18" Type="http://schemas.openxmlformats.org/officeDocument/2006/relationships/image" Target="../media/image6.png"/></Relationships>
</file>

<file path=ppt/slides/_rels/slide14.xml.rels><?xml version="1.0" encoding="UTF-8" standalone="yes"?><Relationships xmlns="http://schemas.openxmlformats.org/package/2006/relationships"><Relationship Id="rId20" Type="http://schemas.openxmlformats.org/officeDocument/2006/relationships/image" Target="../media/image10.png"/><Relationship Id="rId22" Type="http://schemas.openxmlformats.org/officeDocument/2006/relationships/image" Target="../media/image3.png"/><Relationship Id="rId21" Type="http://schemas.openxmlformats.org/officeDocument/2006/relationships/image" Target="../media/image8.png"/><Relationship Id="rId24" Type="http://schemas.openxmlformats.org/officeDocument/2006/relationships/image" Target="../media/image22.png"/><Relationship Id="rId23"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31.png"/><Relationship Id="rId5" Type="http://schemas.openxmlformats.org/officeDocument/2006/relationships/image" Target="../media/image19.png"/><Relationship Id="rId6" Type="http://schemas.openxmlformats.org/officeDocument/2006/relationships/image" Target="../media/image38.png"/><Relationship Id="rId7" Type="http://schemas.openxmlformats.org/officeDocument/2006/relationships/image" Target="../media/image26.png"/><Relationship Id="rId8" Type="http://schemas.openxmlformats.org/officeDocument/2006/relationships/image" Target="../media/image33.png"/><Relationship Id="rId11" Type="http://schemas.openxmlformats.org/officeDocument/2006/relationships/image" Target="../media/image6.png"/><Relationship Id="rId10" Type="http://schemas.openxmlformats.org/officeDocument/2006/relationships/image" Target="../media/image35.png"/><Relationship Id="rId13" Type="http://schemas.openxmlformats.org/officeDocument/2006/relationships/image" Target="../media/image12.png"/><Relationship Id="rId12" Type="http://schemas.openxmlformats.org/officeDocument/2006/relationships/image" Target="../media/image44.png"/><Relationship Id="rId15" Type="http://schemas.openxmlformats.org/officeDocument/2006/relationships/image" Target="../media/image30.png"/><Relationship Id="rId14" Type="http://schemas.openxmlformats.org/officeDocument/2006/relationships/image" Target="../media/image9.png"/><Relationship Id="rId17" Type="http://schemas.openxmlformats.org/officeDocument/2006/relationships/image" Target="../media/image15.png"/><Relationship Id="rId16" Type="http://schemas.openxmlformats.org/officeDocument/2006/relationships/image" Target="../media/image5.png"/><Relationship Id="rId19" Type="http://schemas.openxmlformats.org/officeDocument/2006/relationships/image" Target="../media/image18.png"/><Relationship Id="rId18" Type="http://schemas.openxmlformats.org/officeDocument/2006/relationships/image" Target="../media/image4.png"/></Relationships>
</file>

<file path=ppt/slides/_rels/slide15.xml.rels><?xml version="1.0" encoding="UTF-8" standalone="yes"?><Relationships xmlns="http://schemas.openxmlformats.org/package/2006/relationships"><Relationship Id="rId20" Type="http://schemas.openxmlformats.org/officeDocument/2006/relationships/image" Target="../media/image10.png"/><Relationship Id="rId22" Type="http://schemas.openxmlformats.org/officeDocument/2006/relationships/image" Target="../media/image3.png"/><Relationship Id="rId21" Type="http://schemas.openxmlformats.org/officeDocument/2006/relationships/image" Target="../media/image8.png"/><Relationship Id="rId24" Type="http://schemas.openxmlformats.org/officeDocument/2006/relationships/image" Target="../media/image22.png"/><Relationship Id="rId23"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31.png"/><Relationship Id="rId5" Type="http://schemas.openxmlformats.org/officeDocument/2006/relationships/image" Target="../media/image19.png"/><Relationship Id="rId6" Type="http://schemas.openxmlformats.org/officeDocument/2006/relationships/image" Target="../media/image38.png"/><Relationship Id="rId7" Type="http://schemas.openxmlformats.org/officeDocument/2006/relationships/image" Target="../media/image26.png"/><Relationship Id="rId8" Type="http://schemas.openxmlformats.org/officeDocument/2006/relationships/image" Target="../media/image33.png"/><Relationship Id="rId11" Type="http://schemas.openxmlformats.org/officeDocument/2006/relationships/image" Target="../media/image6.png"/><Relationship Id="rId10" Type="http://schemas.openxmlformats.org/officeDocument/2006/relationships/image" Target="../media/image35.png"/><Relationship Id="rId13" Type="http://schemas.openxmlformats.org/officeDocument/2006/relationships/image" Target="../media/image12.png"/><Relationship Id="rId12" Type="http://schemas.openxmlformats.org/officeDocument/2006/relationships/image" Target="../media/image44.png"/><Relationship Id="rId15" Type="http://schemas.openxmlformats.org/officeDocument/2006/relationships/image" Target="../media/image30.png"/><Relationship Id="rId14" Type="http://schemas.openxmlformats.org/officeDocument/2006/relationships/image" Target="../media/image9.png"/><Relationship Id="rId17" Type="http://schemas.openxmlformats.org/officeDocument/2006/relationships/image" Target="../media/image15.png"/><Relationship Id="rId16" Type="http://schemas.openxmlformats.org/officeDocument/2006/relationships/image" Target="../media/image5.png"/><Relationship Id="rId19" Type="http://schemas.openxmlformats.org/officeDocument/2006/relationships/image" Target="../media/image18.png"/><Relationship Id="rId18" Type="http://schemas.openxmlformats.org/officeDocument/2006/relationships/image" Target="../media/image4.png"/></Relationships>
</file>

<file path=ppt/slides/_rels/slide16.xml.rels><?xml version="1.0" encoding="UTF-8" standalone="yes"?><Relationships xmlns="http://schemas.openxmlformats.org/package/2006/relationships"><Relationship Id="rId20" Type="http://schemas.openxmlformats.org/officeDocument/2006/relationships/image" Target="../media/image10.png"/><Relationship Id="rId22" Type="http://schemas.openxmlformats.org/officeDocument/2006/relationships/image" Target="../media/image3.png"/><Relationship Id="rId21" Type="http://schemas.openxmlformats.org/officeDocument/2006/relationships/image" Target="../media/image8.png"/><Relationship Id="rId24" Type="http://schemas.openxmlformats.org/officeDocument/2006/relationships/image" Target="../media/image22.png"/><Relationship Id="rId23"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31.png"/><Relationship Id="rId5" Type="http://schemas.openxmlformats.org/officeDocument/2006/relationships/image" Target="../media/image19.png"/><Relationship Id="rId6" Type="http://schemas.openxmlformats.org/officeDocument/2006/relationships/image" Target="../media/image38.png"/><Relationship Id="rId7" Type="http://schemas.openxmlformats.org/officeDocument/2006/relationships/image" Target="../media/image26.png"/><Relationship Id="rId8" Type="http://schemas.openxmlformats.org/officeDocument/2006/relationships/image" Target="../media/image33.png"/><Relationship Id="rId11" Type="http://schemas.openxmlformats.org/officeDocument/2006/relationships/image" Target="../media/image6.png"/><Relationship Id="rId10" Type="http://schemas.openxmlformats.org/officeDocument/2006/relationships/image" Target="../media/image35.png"/><Relationship Id="rId13" Type="http://schemas.openxmlformats.org/officeDocument/2006/relationships/image" Target="../media/image12.png"/><Relationship Id="rId12" Type="http://schemas.openxmlformats.org/officeDocument/2006/relationships/image" Target="../media/image44.png"/><Relationship Id="rId15" Type="http://schemas.openxmlformats.org/officeDocument/2006/relationships/image" Target="../media/image30.png"/><Relationship Id="rId14" Type="http://schemas.openxmlformats.org/officeDocument/2006/relationships/image" Target="../media/image9.png"/><Relationship Id="rId17" Type="http://schemas.openxmlformats.org/officeDocument/2006/relationships/image" Target="../media/image15.png"/><Relationship Id="rId16" Type="http://schemas.openxmlformats.org/officeDocument/2006/relationships/image" Target="../media/image5.png"/><Relationship Id="rId19" Type="http://schemas.openxmlformats.org/officeDocument/2006/relationships/image" Target="../media/image18.png"/><Relationship Id="rId18"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vmlDrawing" Target="../drawings/vmlDrawing2.vml"/><Relationship Id="rId4" Type="http://schemas.openxmlformats.org/officeDocument/2006/relationships/oleObject" Target="../embeddings/oleObject2.bin"/><Relationship Id="rId5" Type="http://schemas.openxmlformats.org/officeDocument/2006/relationships/oleObject" Target="../embeddings/oleObject2.bin"/><Relationship Id="rId6" Type="http://schemas.openxmlformats.org/officeDocument/2006/relationships/image" Target="../media/image86.png"/><Relationship Id="rId7" Type="http://schemas.openxmlformats.org/officeDocument/2006/relationships/image" Target="../media/image60.png"/><Relationship Id="rId8"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0.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60.png"/><Relationship Id="rId7"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0.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60.png"/><Relationship Id="rId7"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75.png"/><Relationship Id="rId9" Type="http://schemas.openxmlformats.org/officeDocument/2006/relationships/image" Target="../media/image60.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4.png"/><Relationship Id="rId8" Type="http://schemas.openxmlformats.org/officeDocument/2006/relationships/image" Target="../media/image69.png"/><Relationship Id="rId11" Type="http://schemas.openxmlformats.org/officeDocument/2006/relationships/image" Target="../media/image72.png"/><Relationship Id="rId10" Type="http://schemas.openxmlformats.org/officeDocument/2006/relationships/image" Target="../media/image73.png"/><Relationship Id="rId1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75.png"/><Relationship Id="rId9" Type="http://schemas.openxmlformats.org/officeDocument/2006/relationships/image" Target="../media/image78.png"/><Relationship Id="rId5" Type="http://schemas.openxmlformats.org/officeDocument/2006/relationships/image" Target="../media/image77.png"/><Relationship Id="rId6" Type="http://schemas.openxmlformats.org/officeDocument/2006/relationships/image" Target="../media/image82.png"/><Relationship Id="rId7" Type="http://schemas.openxmlformats.org/officeDocument/2006/relationships/image" Target="../media/image101.png"/><Relationship Id="rId8" Type="http://schemas.openxmlformats.org/officeDocument/2006/relationships/image" Target="../media/image83.png"/><Relationship Id="rId11" Type="http://schemas.openxmlformats.org/officeDocument/2006/relationships/image" Target="../media/image84.png"/><Relationship Id="rId10" Type="http://schemas.openxmlformats.org/officeDocument/2006/relationships/image" Target="../media/image102.png"/><Relationship Id="rId13" Type="http://schemas.openxmlformats.org/officeDocument/2006/relationships/image" Target="../media/image96.png"/><Relationship Id="rId12" Type="http://schemas.openxmlformats.org/officeDocument/2006/relationships/image" Target="../media/image79.png"/><Relationship Id="rId15" Type="http://schemas.openxmlformats.org/officeDocument/2006/relationships/image" Target="../media/image22.png"/><Relationship Id="rId1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75.png"/><Relationship Id="rId9" Type="http://schemas.openxmlformats.org/officeDocument/2006/relationships/image" Target="../media/image72.png"/><Relationship Id="rId5" Type="http://schemas.openxmlformats.org/officeDocument/2006/relationships/image" Target="../media/image90.png"/><Relationship Id="rId6" Type="http://schemas.openxmlformats.org/officeDocument/2006/relationships/image" Target="../media/image92.png"/><Relationship Id="rId7" Type="http://schemas.openxmlformats.org/officeDocument/2006/relationships/image" Target="../media/image91.png"/><Relationship Id="rId8" Type="http://schemas.openxmlformats.org/officeDocument/2006/relationships/image" Target="../media/image73.png"/><Relationship Id="rId11" Type="http://schemas.openxmlformats.org/officeDocument/2006/relationships/image" Target="../media/image87.png"/><Relationship Id="rId10" Type="http://schemas.openxmlformats.org/officeDocument/2006/relationships/image" Target="../media/image109.png"/><Relationship Id="rId13" Type="http://schemas.openxmlformats.org/officeDocument/2006/relationships/image" Target="../media/image30.png"/><Relationship Id="rId12" Type="http://schemas.openxmlformats.org/officeDocument/2006/relationships/image" Target="../media/image89.png"/><Relationship Id="rId15" Type="http://schemas.openxmlformats.org/officeDocument/2006/relationships/image" Target="../media/image94.png"/><Relationship Id="rId14" Type="http://schemas.openxmlformats.org/officeDocument/2006/relationships/image" Target="../media/image93.png"/><Relationship Id="rId17" Type="http://schemas.openxmlformats.org/officeDocument/2006/relationships/image" Target="../media/image22.png"/><Relationship Id="rId16" Type="http://schemas.openxmlformats.org/officeDocument/2006/relationships/image" Target="../media/image9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7.png"/><Relationship Id="rId4" Type="http://schemas.openxmlformats.org/officeDocument/2006/relationships/image" Target="../media/image107.png"/><Relationship Id="rId5"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9.jpg"/><Relationship Id="rId4" Type="http://schemas.openxmlformats.org/officeDocument/2006/relationships/image" Target="../media/image98.jpg"/><Relationship Id="rId5"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3.png"/><Relationship Id="rId4" Type="http://schemas.openxmlformats.org/officeDocument/2006/relationships/image" Target="../media/image100.jpg"/><Relationship Id="rId5"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4.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0" Type="http://schemas.openxmlformats.org/officeDocument/2006/relationships/image" Target="../media/image10.png"/><Relationship Id="rId22" Type="http://schemas.openxmlformats.org/officeDocument/2006/relationships/image" Target="../media/image3.png"/><Relationship Id="rId21" Type="http://schemas.openxmlformats.org/officeDocument/2006/relationships/image" Target="../media/image8.png"/><Relationship Id="rId24" Type="http://schemas.openxmlformats.org/officeDocument/2006/relationships/image" Target="../media/image22.png"/><Relationship Id="rId23"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0.png"/><Relationship Id="rId9" Type="http://schemas.openxmlformats.org/officeDocument/2006/relationships/image" Target="../media/image31.png"/><Relationship Id="rId5" Type="http://schemas.openxmlformats.org/officeDocument/2006/relationships/image" Target="../media/image19.png"/><Relationship Id="rId6" Type="http://schemas.openxmlformats.org/officeDocument/2006/relationships/image" Target="../media/image38.png"/><Relationship Id="rId7" Type="http://schemas.openxmlformats.org/officeDocument/2006/relationships/image" Target="../media/image26.png"/><Relationship Id="rId8" Type="http://schemas.openxmlformats.org/officeDocument/2006/relationships/image" Target="../media/image33.png"/><Relationship Id="rId11" Type="http://schemas.openxmlformats.org/officeDocument/2006/relationships/image" Target="../media/image6.png"/><Relationship Id="rId10" Type="http://schemas.openxmlformats.org/officeDocument/2006/relationships/image" Target="../media/image35.png"/><Relationship Id="rId13" Type="http://schemas.openxmlformats.org/officeDocument/2006/relationships/image" Target="../media/image12.png"/><Relationship Id="rId12" Type="http://schemas.openxmlformats.org/officeDocument/2006/relationships/image" Target="../media/image44.png"/><Relationship Id="rId15" Type="http://schemas.openxmlformats.org/officeDocument/2006/relationships/image" Target="../media/image30.png"/><Relationship Id="rId14" Type="http://schemas.openxmlformats.org/officeDocument/2006/relationships/image" Target="../media/image9.png"/><Relationship Id="rId17" Type="http://schemas.openxmlformats.org/officeDocument/2006/relationships/image" Target="../media/image15.png"/><Relationship Id="rId16" Type="http://schemas.openxmlformats.org/officeDocument/2006/relationships/image" Target="../media/image5.png"/><Relationship Id="rId19" Type="http://schemas.openxmlformats.org/officeDocument/2006/relationships/image" Target="../media/image18.png"/><Relationship Id="rId18"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6.png"/><Relationship Id="rId4" Type="http://schemas.openxmlformats.org/officeDocument/2006/relationships/image" Target="../media/image110.png"/><Relationship Id="rId5" Type="http://schemas.openxmlformats.org/officeDocument/2006/relationships/image" Target="../media/image105.png"/><Relationship Id="rId6" Type="http://schemas.openxmlformats.org/officeDocument/2006/relationships/image" Target="../media/image107.png"/><Relationship Id="rId7" Type="http://schemas.openxmlformats.org/officeDocument/2006/relationships/image" Target="../media/image60.png"/><Relationship Id="rId8"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0.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1.jp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3.png"/><Relationship Id="rId4" Type="http://schemas.openxmlformats.org/officeDocument/2006/relationships/image" Target="../media/image112.png"/><Relationship Id="rId5"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0.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0.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0.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17.png"/><Relationship Id="rId4" Type="http://schemas.openxmlformats.org/officeDocument/2006/relationships/image" Target="../media/image114.png"/><Relationship Id="rId5"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17.png"/><Relationship Id="rId4" Type="http://schemas.openxmlformats.org/officeDocument/2006/relationships/image" Target="../media/image114.png"/><Relationship Id="rId5"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16.png"/><Relationship Id="rId4" Type="http://schemas.openxmlformats.org/officeDocument/2006/relationships/image" Target="../media/image123.png"/><Relationship Id="rId5"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20.png"/><Relationship Id="rId4" Type="http://schemas.openxmlformats.org/officeDocument/2006/relationships/hyperlink" Target="https://www.rfc-editor.org/info/rfc1393" TargetMode="External"/><Relationship Id="rId5" Type="http://schemas.openxmlformats.org/officeDocument/2006/relationships/hyperlink" Target="about:blank" TargetMode="External"/><Relationship Id="rId6"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0.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0.png"/><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11.jpg"/><Relationship Id="rId4"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0.png"/><Relationship Id="rId4" Type="http://schemas.openxmlformats.org/officeDocument/2006/relationships/image" Target="../media/image111.jpg"/><Relationship Id="rId5"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22.png"/><Relationship Id="rId4"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20" Type="http://schemas.openxmlformats.org/officeDocument/2006/relationships/image" Target="../media/image20.png"/><Relationship Id="rId22" Type="http://schemas.openxmlformats.org/officeDocument/2006/relationships/image" Target="../media/image33.png"/><Relationship Id="rId21" Type="http://schemas.openxmlformats.org/officeDocument/2006/relationships/image" Target="../media/image19.png"/><Relationship Id="rId24" Type="http://schemas.openxmlformats.org/officeDocument/2006/relationships/image" Target="../media/image35.png"/><Relationship Id="rId23"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4.png"/><Relationship Id="rId9" Type="http://schemas.openxmlformats.org/officeDocument/2006/relationships/image" Target="../media/image9.png"/><Relationship Id="rId25" Type="http://schemas.openxmlformats.org/officeDocument/2006/relationships/image" Target="../media/image22.png"/><Relationship Id="rId5" Type="http://schemas.openxmlformats.org/officeDocument/2006/relationships/image" Target="../media/image3.png"/><Relationship Id="rId6" Type="http://schemas.openxmlformats.org/officeDocument/2006/relationships/image" Target="../media/image25.jpg"/><Relationship Id="rId7" Type="http://schemas.openxmlformats.org/officeDocument/2006/relationships/image" Target="../media/image14.png"/><Relationship Id="rId8" Type="http://schemas.openxmlformats.org/officeDocument/2006/relationships/image" Target="../media/image12.png"/><Relationship Id="rId11" Type="http://schemas.openxmlformats.org/officeDocument/2006/relationships/image" Target="../media/image5.png"/><Relationship Id="rId10" Type="http://schemas.openxmlformats.org/officeDocument/2006/relationships/image" Target="../media/image11.png"/><Relationship Id="rId13" Type="http://schemas.openxmlformats.org/officeDocument/2006/relationships/image" Target="../media/image10.png"/><Relationship Id="rId12" Type="http://schemas.openxmlformats.org/officeDocument/2006/relationships/image" Target="../media/image6.png"/><Relationship Id="rId15" Type="http://schemas.openxmlformats.org/officeDocument/2006/relationships/image" Target="../media/image44.png"/><Relationship Id="rId14" Type="http://schemas.openxmlformats.org/officeDocument/2006/relationships/image" Target="../media/image8.png"/><Relationship Id="rId17" Type="http://schemas.openxmlformats.org/officeDocument/2006/relationships/image" Target="../media/image15.png"/><Relationship Id="rId16" Type="http://schemas.openxmlformats.org/officeDocument/2006/relationships/image" Target="../media/image38.png"/><Relationship Id="rId19" Type="http://schemas.openxmlformats.org/officeDocument/2006/relationships/image" Target="../media/image18.png"/><Relationship Id="rId18"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25.png"/><Relationship Id="rId4"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27.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24.png"/><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31.png"/><Relationship Id="rId4" Type="http://schemas.openxmlformats.org/officeDocument/2006/relationships/image" Target="../media/image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28.png"/><Relationship Id="rId4" Type="http://schemas.openxmlformats.org/officeDocument/2006/relationships/image" Target="../media/image2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26.png"/><Relationship Id="rId4" Type="http://schemas.openxmlformats.org/officeDocument/2006/relationships/image" Target="../media/image2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29.png"/><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30.png"/><Relationship Id="rId4" Type="http://schemas.openxmlformats.org/officeDocument/2006/relationships/image" Target="../media/image2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32.png"/><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60.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vmlDrawing" Target="../drawings/vmlDrawing1.vml"/><Relationship Id="rId4" Type="http://schemas.openxmlformats.org/officeDocument/2006/relationships/image" Target="../media/image47.jpg"/><Relationship Id="rId9" Type="http://schemas.openxmlformats.org/officeDocument/2006/relationships/image" Target="../media/image45.png"/><Relationship Id="rId5" Type="http://schemas.openxmlformats.org/officeDocument/2006/relationships/image" Target="../media/image56.png"/><Relationship Id="rId6" Type="http://schemas.openxmlformats.org/officeDocument/2006/relationships/image" Target="../media/image57.jpg"/><Relationship Id="rId7" Type="http://schemas.openxmlformats.org/officeDocument/2006/relationships/oleObject" Target="../embeddings/oleObject1.bin"/><Relationship Id="rId8" Type="http://schemas.openxmlformats.org/officeDocument/2006/relationships/oleObject" Target="../embeddings/oleObject1.bin"/><Relationship Id="rId11" Type="http://schemas.openxmlformats.org/officeDocument/2006/relationships/image" Target="../media/image58.png"/><Relationship Id="rId10" Type="http://schemas.openxmlformats.org/officeDocument/2006/relationships/image" Target="../media/image40.png"/><Relationship Id="rId13" Type="http://schemas.openxmlformats.org/officeDocument/2006/relationships/image" Target="../media/image51.png"/><Relationship Id="rId12" Type="http://schemas.openxmlformats.org/officeDocument/2006/relationships/image" Target="../media/image46.png"/><Relationship Id="rId15" Type="http://schemas.openxmlformats.org/officeDocument/2006/relationships/image" Target="../media/image62.png"/><Relationship Id="rId14" Type="http://schemas.openxmlformats.org/officeDocument/2006/relationships/image" Target="../media/image50.png"/><Relationship Id="rId17" Type="http://schemas.openxmlformats.org/officeDocument/2006/relationships/hyperlink" Target="https://www.businessinsider.com/internet-of-things-report?IR=T" TargetMode="External"/><Relationship Id="rId16" Type="http://schemas.openxmlformats.org/officeDocument/2006/relationships/image" Target="../media/image48.png"/><Relationship Id="rId18" Type="http://schemas.openxmlformats.org/officeDocument/2006/relationships/image" Target="../media/image2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34.jpg"/><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33.png"/><Relationship Id="rId4" Type="http://schemas.openxmlformats.org/officeDocument/2006/relationships/image" Target="../media/image2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35.png"/><Relationship Id="rId4" Type="http://schemas.openxmlformats.org/officeDocument/2006/relationships/image" Target="../media/image2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36.jpg"/><Relationship Id="rId4" Type="http://schemas.openxmlformats.org/officeDocument/2006/relationships/image" Target="../media/image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hyperlink" Target="http://www.youtube.com/watch?v=O12yTz_8EOw" TargetMode="External"/><Relationship Id="rId4" Type="http://schemas.openxmlformats.org/officeDocument/2006/relationships/hyperlink" Target="http://en.wikipedia.org/wiki/Binomial_distribution" TargetMode="External"/><Relationship Id="rId5"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20" Type="http://schemas.openxmlformats.org/officeDocument/2006/relationships/image" Target="../media/image14.png"/><Relationship Id="rId22" Type="http://schemas.openxmlformats.org/officeDocument/2006/relationships/image" Target="../media/image9.png"/><Relationship Id="rId21" Type="http://schemas.openxmlformats.org/officeDocument/2006/relationships/image" Target="../media/image12.png"/><Relationship Id="rId24" Type="http://schemas.openxmlformats.org/officeDocument/2006/relationships/image" Target="../media/image22.png"/><Relationship Id="rId23"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20.png"/><Relationship Id="rId5" Type="http://schemas.openxmlformats.org/officeDocument/2006/relationships/image" Target="../media/image30.png"/><Relationship Id="rId6" Type="http://schemas.openxmlformats.org/officeDocument/2006/relationships/image" Target="../media/image11.png"/><Relationship Id="rId7" Type="http://schemas.openxmlformats.org/officeDocument/2006/relationships/image" Target="../media/image5.png"/><Relationship Id="rId8" Type="http://schemas.openxmlformats.org/officeDocument/2006/relationships/image" Target="../media/image15.png"/><Relationship Id="rId11" Type="http://schemas.openxmlformats.org/officeDocument/2006/relationships/image" Target="../media/image38.png"/><Relationship Id="rId10" Type="http://schemas.openxmlformats.org/officeDocument/2006/relationships/image" Target="../media/image19.png"/><Relationship Id="rId13" Type="http://schemas.openxmlformats.org/officeDocument/2006/relationships/image" Target="../media/image10.png"/><Relationship Id="rId12" Type="http://schemas.openxmlformats.org/officeDocument/2006/relationships/image" Target="../media/image26.png"/><Relationship Id="rId15" Type="http://schemas.openxmlformats.org/officeDocument/2006/relationships/image" Target="../media/image31.png"/><Relationship Id="rId14" Type="http://schemas.openxmlformats.org/officeDocument/2006/relationships/image" Target="../media/image33.png"/><Relationship Id="rId17" Type="http://schemas.openxmlformats.org/officeDocument/2006/relationships/image" Target="../media/image6.png"/><Relationship Id="rId16" Type="http://schemas.openxmlformats.org/officeDocument/2006/relationships/image" Target="../media/image35.png"/><Relationship Id="rId19" Type="http://schemas.openxmlformats.org/officeDocument/2006/relationships/image" Target="../media/image44.png"/><Relationship Id="rId18"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38.png"/><Relationship Id="rId4" Type="http://schemas.openxmlformats.org/officeDocument/2006/relationships/image" Target="../media/image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42.png"/><Relationship Id="rId4" Type="http://schemas.openxmlformats.org/officeDocument/2006/relationships/image" Target="../media/image2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37.png"/><Relationship Id="rId4" Type="http://schemas.openxmlformats.org/officeDocument/2006/relationships/image" Target="../media/image4.png"/><Relationship Id="rId5" Type="http://schemas.openxmlformats.org/officeDocument/2006/relationships/image" Target="../media/image140.png"/><Relationship Id="rId6" Type="http://schemas.openxmlformats.org/officeDocument/2006/relationships/image" Target="../media/image143.png"/><Relationship Id="rId7" Type="http://schemas.openxmlformats.org/officeDocument/2006/relationships/image" Target="../media/image60.png"/><Relationship Id="rId8" Type="http://schemas.openxmlformats.org/officeDocument/2006/relationships/image" Target="../media/image2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4781916" y="2165343"/>
            <a:ext cx="74972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55A11"/>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4781916" y="2867588"/>
            <a:ext cx="6575197"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2F5496"/>
                </a:solidFill>
                <a:latin typeface="Calibri"/>
                <a:ea typeface="Calibri"/>
                <a:cs typeface="Calibri"/>
                <a:sym typeface="Calibri"/>
              </a:rPr>
              <a:t>and the Internet</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4781916" y="4415503"/>
            <a:ext cx="6804659"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Team Networks</a:t>
            </a:r>
            <a:endParaRPr b="1" i="0" sz="2400" u="none" cap="none" strike="noStrike">
              <a:solidFill>
                <a:schemeClr val="dk1"/>
              </a:solidFill>
              <a:latin typeface="Calibri"/>
              <a:ea typeface="Calibri"/>
              <a:cs typeface="Calibri"/>
              <a:sym typeface="Calibri"/>
            </a:endParaRPr>
          </a:p>
        </p:txBody>
      </p:sp>
      <p:sp>
        <p:nvSpPr>
          <p:cNvPr id="87" name="Google Shape;87;p1"/>
          <p:cNvSpPr/>
          <p:nvPr/>
        </p:nvSpPr>
        <p:spPr>
          <a:xfrm>
            <a:off x="4781916" y="4813108"/>
            <a:ext cx="65751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Department of Computer Science and Engineering</a:t>
            </a:r>
            <a:endParaRPr b="0" i="0" sz="2400" u="none" cap="none" strike="noStrike">
              <a:solidFill>
                <a:schemeClr val="dk1"/>
              </a:solidFill>
              <a:latin typeface="Calibri"/>
              <a:ea typeface="Calibri"/>
              <a:cs typeface="Calibri"/>
              <a:sym typeface="Calibri"/>
            </a:endParaRPr>
          </a:p>
        </p:txBody>
      </p:sp>
      <p:grpSp>
        <p:nvGrpSpPr>
          <p:cNvPr id="88" name="Google Shape;88;p1"/>
          <p:cNvGrpSpPr/>
          <p:nvPr/>
        </p:nvGrpSpPr>
        <p:grpSpPr>
          <a:xfrm>
            <a:off x="313844" y="5489699"/>
            <a:ext cx="1066895" cy="1078155"/>
            <a:chOff x="313844" y="5489699"/>
            <a:chExt cx="1066895" cy="1078155"/>
          </a:xfrm>
        </p:grpSpPr>
        <p:sp>
          <p:nvSpPr>
            <p:cNvPr id="89" name="Google Shape;89;p1"/>
            <p:cNvSpPr/>
            <p:nvPr/>
          </p:nvSpPr>
          <p:spPr>
            <a:xfrm rot="5400000">
              <a:off x="824432" y="6011547"/>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rot="10800000">
              <a:off x="313844" y="5489699"/>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91" name="Google Shape;91;p1"/>
          <p:cNvCxnSpPr/>
          <p:nvPr/>
        </p:nvCxnSpPr>
        <p:spPr>
          <a:xfrm flipH="1" rot="10800000">
            <a:off x="4781916" y="4112436"/>
            <a:ext cx="4581449" cy="1"/>
          </a:xfrm>
          <a:prstGeom prst="straightConnector1">
            <a:avLst/>
          </a:prstGeom>
          <a:noFill/>
          <a:ln cap="flat" cmpd="sng" w="38100">
            <a:solidFill>
              <a:srgbClr val="C55A11"/>
            </a:solidFill>
            <a:prstDash val="solid"/>
            <a:miter lim="800000"/>
            <a:headEnd len="sm" w="sm" type="none"/>
            <a:tailEnd len="sm" w="sm" type="none"/>
          </a:ln>
        </p:spPr>
      </p:cxnSp>
      <p:grpSp>
        <p:nvGrpSpPr>
          <p:cNvPr id="92" name="Google Shape;92;p1"/>
          <p:cNvGrpSpPr/>
          <p:nvPr/>
        </p:nvGrpSpPr>
        <p:grpSpPr>
          <a:xfrm rot="10800000">
            <a:off x="10855702" y="266068"/>
            <a:ext cx="1066895" cy="1078155"/>
            <a:chOff x="313844" y="5489699"/>
            <a:chExt cx="1066895" cy="1078155"/>
          </a:xfrm>
        </p:grpSpPr>
        <p:sp>
          <p:nvSpPr>
            <p:cNvPr id="93" name="Google Shape;93;p1"/>
            <p:cNvSpPr/>
            <p:nvPr/>
          </p:nvSpPr>
          <p:spPr>
            <a:xfrm rot="5400000">
              <a:off x="824432" y="6011547"/>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p1"/>
            <p:cNvSpPr/>
            <p:nvPr/>
          </p:nvSpPr>
          <p:spPr>
            <a:xfrm rot="10800000">
              <a:off x="313844" y="5489699"/>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95" name="Google Shape;95;p1"/>
          <p:cNvPicPr preferRelativeResize="0"/>
          <p:nvPr/>
        </p:nvPicPr>
        <p:blipFill>
          <a:blip r:embed="rId3">
            <a:alphaModFix/>
          </a:blip>
          <a:stretch>
            <a:fillRect/>
          </a:stretch>
        </p:blipFill>
        <p:spPr>
          <a:xfrm>
            <a:off x="2705250" y="1916625"/>
            <a:ext cx="1875450" cy="34725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cxnSp>
        <p:nvCxnSpPr>
          <p:cNvPr id="1262" name="Google Shape;1262;p1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263" name="Google Shape;1263;p1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1264" name="Google Shape;1264;p1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The Internet: A “Service” View</a:t>
            </a:r>
            <a:endParaRPr b="0" i="0" sz="1400" u="none" cap="none" strike="noStrike">
              <a:solidFill>
                <a:srgbClr val="000000"/>
              </a:solidFill>
              <a:latin typeface="Arial"/>
              <a:ea typeface="Arial"/>
              <a:cs typeface="Arial"/>
              <a:sym typeface="Arial"/>
            </a:endParaRPr>
          </a:p>
        </p:txBody>
      </p:sp>
      <p:sp>
        <p:nvSpPr>
          <p:cNvPr id="1265" name="Google Shape;1265;p10"/>
          <p:cNvSpPr txBox="1"/>
          <p:nvPr>
            <p:ph idx="1" type="body"/>
          </p:nvPr>
        </p:nvSpPr>
        <p:spPr>
          <a:xfrm>
            <a:off x="179550" y="1426343"/>
            <a:ext cx="5394571" cy="2251565"/>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CC0000"/>
              </a:buClr>
              <a:buSzPts val="1800"/>
              <a:buChar char="•"/>
            </a:pPr>
            <a:r>
              <a:rPr i="1" lang="en-US" sz="2400">
                <a:solidFill>
                  <a:srgbClr val="CC0000"/>
                </a:solidFill>
              </a:rPr>
              <a:t>Infrastructure </a:t>
            </a:r>
            <a:r>
              <a:rPr lang="en-US" sz="2400"/>
              <a:t>that provides services to applications:</a:t>
            </a:r>
            <a:endParaRPr sz="2000"/>
          </a:p>
          <a:p>
            <a:pPr indent="-228600" lvl="1" marL="685800" rtl="0" algn="l">
              <a:lnSpc>
                <a:spcPct val="90000"/>
              </a:lnSpc>
              <a:spcBef>
                <a:spcPts val="500"/>
              </a:spcBef>
              <a:spcAft>
                <a:spcPts val="0"/>
              </a:spcAft>
              <a:buClr>
                <a:schemeClr val="dk1"/>
              </a:buClr>
              <a:buSzPts val="2000"/>
              <a:buChar char="•"/>
            </a:pPr>
            <a:r>
              <a:rPr lang="en-US" sz="2000"/>
              <a:t>Web, streaming video, multimedia teleconferencing, email, games, e-commerce, social media, inter-connected appliances, …</a:t>
            </a:r>
            <a:endParaRPr/>
          </a:p>
          <a:p>
            <a:pPr indent="0" lvl="0" marL="130175"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sp>
        <p:nvSpPr>
          <p:cNvPr id="1266" name="Google Shape;1266;p10"/>
          <p:cNvSpPr/>
          <p:nvPr/>
        </p:nvSpPr>
        <p:spPr>
          <a:xfrm>
            <a:off x="7283202" y="3065778"/>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7" name="Google Shape;1267;p10"/>
          <p:cNvSpPr/>
          <p:nvPr/>
        </p:nvSpPr>
        <p:spPr>
          <a:xfrm>
            <a:off x="5572090" y="1826035"/>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268" name="Google Shape;1268;p10"/>
          <p:cNvGrpSpPr/>
          <p:nvPr/>
        </p:nvGrpSpPr>
        <p:grpSpPr>
          <a:xfrm>
            <a:off x="5503364" y="3289251"/>
            <a:ext cx="1458912" cy="933450"/>
            <a:chOff x="2889" y="1631"/>
            <a:chExt cx="980" cy="743"/>
          </a:xfrm>
        </p:grpSpPr>
        <p:sp>
          <p:nvSpPr>
            <p:cNvPr id="1269" name="Google Shape;1269;p10"/>
            <p:cNvSpPr/>
            <p:nvPr/>
          </p:nvSpPr>
          <p:spPr>
            <a:xfrm>
              <a:off x="3046" y="1841"/>
              <a:ext cx="663" cy="533"/>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270" name="Google Shape;1270;p10"/>
            <p:cNvSpPr/>
            <p:nvPr/>
          </p:nvSpPr>
          <p:spPr>
            <a:xfrm>
              <a:off x="2889" y="1631"/>
              <a:ext cx="980" cy="253"/>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grpSp>
      <p:sp>
        <p:nvSpPr>
          <p:cNvPr id="1271" name="Google Shape;1271;p10"/>
          <p:cNvSpPr/>
          <p:nvPr/>
        </p:nvSpPr>
        <p:spPr>
          <a:xfrm>
            <a:off x="6010415" y="4683134"/>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2" name="Google Shape;1272;p10"/>
          <p:cNvSpPr txBox="1"/>
          <p:nvPr/>
        </p:nvSpPr>
        <p:spPr>
          <a:xfrm>
            <a:off x="5977288" y="1488461"/>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mobile network</a:t>
            </a:r>
            <a:endParaRPr b="0" i="0" sz="1400" u="none" cap="none" strike="noStrike">
              <a:solidFill>
                <a:srgbClr val="000000"/>
              </a:solidFill>
              <a:latin typeface="Arial"/>
              <a:ea typeface="Arial"/>
              <a:cs typeface="Arial"/>
              <a:sym typeface="Arial"/>
            </a:endParaRPr>
          </a:p>
        </p:txBody>
      </p:sp>
      <p:sp>
        <p:nvSpPr>
          <p:cNvPr id="1273" name="Google Shape;1273;p10"/>
          <p:cNvSpPr txBox="1"/>
          <p:nvPr/>
        </p:nvSpPr>
        <p:spPr>
          <a:xfrm>
            <a:off x="5628849" y="4191922"/>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home network</a:t>
            </a:r>
            <a:endParaRPr b="0" i="0" sz="1400" u="none" cap="none" strike="noStrike">
              <a:solidFill>
                <a:srgbClr val="000000"/>
              </a:solidFill>
              <a:latin typeface="Arial"/>
              <a:ea typeface="Arial"/>
              <a:cs typeface="Arial"/>
              <a:sym typeface="Arial"/>
            </a:endParaRPr>
          </a:p>
        </p:txBody>
      </p:sp>
      <p:sp>
        <p:nvSpPr>
          <p:cNvPr id="1274" name="Google Shape;1274;p10"/>
          <p:cNvSpPr txBox="1"/>
          <p:nvPr/>
        </p:nvSpPr>
        <p:spPr>
          <a:xfrm>
            <a:off x="5604922" y="5779775"/>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enterprise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          network</a:t>
            </a:r>
            <a:endParaRPr b="0" i="0" sz="1400" u="none" cap="none" strike="noStrike">
              <a:solidFill>
                <a:srgbClr val="000000"/>
              </a:solidFill>
              <a:latin typeface="Arial"/>
              <a:ea typeface="Arial"/>
              <a:cs typeface="Arial"/>
              <a:sym typeface="Arial"/>
            </a:endParaRPr>
          </a:p>
        </p:txBody>
      </p:sp>
      <p:sp>
        <p:nvSpPr>
          <p:cNvPr id="1275" name="Google Shape;1275;p10"/>
          <p:cNvSpPr/>
          <p:nvPr/>
        </p:nvSpPr>
        <p:spPr>
          <a:xfrm>
            <a:off x="8520160" y="3179540"/>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76" name="Google Shape;1276;p10"/>
          <p:cNvGrpSpPr/>
          <p:nvPr/>
        </p:nvGrpSpPr>
        <p:grpSpPr>
          <a:xfrm>
            <a:off x="9135714" y="3928050"/>
            <a:ext cx="687393" cy="721548"/>
            <a:chOff x="5203089" y="1751190"/>
            <a:chExt cx="858331" cy="662414"/>
          </a:xfrm>
        </p:grpSpPr>
        <p:sp>
          <p:nvSpPr>
            <p:cNvPr id="1277" name="Google Shape;1277;p10"/>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78" name="Google Shape;1278;p10"/>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279" name="Google Shape;1279;p10"/>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280" name="Google Shape;1280;p10"/>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281" name="Google Shape;1281;p10"/>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282" name="Google Shape;1282;p10"/>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283" name="Google Shape;1283;p10"/>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284" name="Google Shape;1284;p10"/>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1285" name="Google Shape;1285;p10"/>
          <p:cNvGrpSpPr/>
          <p:nvPr/>
        </p:nvGrpSpPr>
        <p:grpSpPr>
          <a:xfrm>
            <a:off x="9069185" y="3194171"/>
            <a:ext cx="594613" cy="648336"/>
            <a:chOff x="5203089" y="1751190"/>
            <a:chExt cx="858331" cy="662414"/>
          </a:xfrm>
        </p:grpSpPr>
        <p:sp>
          <p:nvSpPr>
            <p:cNvPr id="1286" name="Google Shape;1286;p10"/>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7" name="Google Shape;1287;p10"/>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288" name="Google Shape;1288;p10"/>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289" name="Google Shape;1289;p10"/>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290" name="Google Shape;1290;p10"/>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291" name="Google Shape;1291;p10"/>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292" name="Google Shape;1292;p10"/>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293" name="Google Shape;1293;p10"/>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1294" name="Google Shape;1294;p10"/>
          <p:cNvSpPr/>
          <p:nvPr/>
        </p:nvSpPr>
        <p:spPr>
          <a:xfrm>
            <a:off x="7838827" y="1782042"/>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5" name="Google Shape;1295;p10"/>
          <p:cNvSpPr txBox="1"/>
          <p:nvPr/>
        </p:nvSpPr>
        <p:spPr>
          <a:xfrm>
            <a:off x="7725215" y="1851195"/>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national or global ISP</a:t>
            </a:r>
            <a:endParaRPr b="0" i="0" sz="1400" u="none" cap="none" strike="noStrike">
              <a:solidFill>
                <a:srgbClr val="000000"/>
              </a:solidFill>
              <a:latin typeface="Arial"/>
              <a:ea typeface="Arial"/>
              <a:cs typeface="Arial"/>
              <a:sym typeface="Arial"/>
            </a:endParaRPr>
          </a:p>
        </p:txBody>
      </p:sp>
      <p:sp>
        <p:nvSpPr>
          <p:cNvPr id="1296" name="Google Shape;1296;p10"/>
          <p:cNvSpPr/>
          <p:nvPr/>
        </p:nvSpPr>
        <p:spPr>
          <a:xfrm>
            <a:off x="7577082" y="3677908"/>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7" name="Google Shape;1297;p10"/>
          <p:cNvSpPr txBox="1"/>
          <p:nvPr/>
        </p:nvSpPr>
        <p:spPr>
          <a:xfrm>
            <a:off x="7064176" y="3447919"/>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local or regional ISP</a:t>
            </a:r>
            <a:endParaRPr b="0" i="0" sz="1400" u="none" cap="none" strike="noStrike">
              <a:solidFill>
                <a:srgbClr val="000000"/>
              </a:solidFill>
              <a:latin typeface="Arial"/>
              <a:ea typeface="Arial"/>
              <a:cs typeface="Arial"/>
              <a:sym typeface="Arial"/>
            </a:endParaRPr>
          </a:p>
        </p:txBody>
      </p:sp>
      <p:sp>
        <p:nvSpPr>
          <p:cNvPr id="1298" name="Google Shape;1298;p10"/>
          <p:cNvSpPr txBox="1"/>
          <p:nvPr/>
        </p:nvSpPr>
        <p:spPr>
          <a:xfrm>
            <a:off x="9215781" y="4677937"/>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datacenter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sp>
        <p:nvSpPr>
          <p:cNvPr id="1299" name="Google Shape;1299;p10"/>
          <p:cNvSpPr txBox="1"/>
          <p:nvPr/>
        </p:nvSpPr>
        <p:spPr>
          <a:xfrm>
            <a:off x="8361032" y="4228248"/>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content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provider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network</a:t>
            </a:r>
            <a:endParaRPr b="0" i="0" sz="1000" u="none" cap="none" strike="noStrike">
              <a:solidFill>
                <a:schemeClr val="dk1"/>
              </a:solidFill>
              <a:latin typeface="Calibri"/>
              <a:ea typeface="Calibri"/>
              <a:cs typeface="Calibri"/>
              <a:sym typeface="Calibri"/>
            </a:endParaRPr>
          </a:p>
        </p:txBody>
      </p:sp>
      <p:grpSp>
        <p:nvGrpSpPr>
          <p:cNvPr id="1300" name="Google Shape;1300;p10"/>
          <p:cNvGrpSpPr/>
          <p:nvPr/>
        </p:nvGrpSpPr>
        <p:grpSpPr>
          <a:xfrm>
            <a:off x="5860252" y="2127325"/>
            <a:ext cx="3578867" cy="3640284"/>
            <a:chOff x="7562238" y="2127325"/>
            <a:chExt cx="3578867" cy="3640284"/>
          </a:xfrm>
        </p:grpSpPr>
        <p:cxnSp>
          <p:nvCxnSpPr>
            <p:cNvPr id="1301" name="Google Shape;1301;p10"/>
            <p:cNvCxnSpPr/>
            <p:nvPr/>
          </p:nvCxnSpPr>
          <p:spPr>
            <a:xfrm rot="10800000">
              <a:off x="10559920"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1302" name="Google Shape;1302;p10"/>
            <p:cNvCxnSpPr/>
            <p:nvPr/>
          </p:nvCxnSpPr>
          <p:spPr>
            <a:xfrm rot="10800000">
              <a:off x="10660835"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1303" name="Google Shape;1303;p10"/>
            <p:cNvCxnSpPr/>
            <p:nvPr/>
          </p:nvCxnSpPr>
          <p:spPr>
            <a:xfrm flipH="1" rot="10800000">
              <a:off x="10636897"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1304" name="Google Shape;1304;p10"/>
            <p:cNvCxnSpPr/>
            <p:nvPr/>
          </p:nvCxnSpPr>
          <p:spPr>
            <a:xfrm rot="10800000">
              <a:off x="10570774"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1305" name="Google Shape;1305;p10"/>
            <p:cNvCxnSpPr/>
            <p:nvPr/>
          </p:nvCxnSpPr>
          <p:spPr>
            <a:xfrm rot="10800000">
              <a:off x="10550620"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1306" name="Google Shape;1306;p10"/>
            <p:cNvCxnSpPr/>
            <p:nvPr/>
          </p:nvCxnSpPr>
          <p:spPr>
            <a:xfrm rot="10800000">
              <a:off x="9895195"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1307" name="Google Shape;1307;p10"/>
            <p:cNvCxnSpPr/>
            <p:nvPr/>
          </p:nvCxnSpPr>
          <p:spPr>
            <a:xfrm rot="10800000">
              <a:off x="9219616"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1308" name="Google Shape;1308;p10"/>
            <p:cNvCxnSpPr/>
            <p:nvPr/>
          </p:nvCxnSpPr>
          <p:spPr>
            <a:xfrm flipH="1">
              <a:off x="9276868"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1309" name="Google Shape;1309;p10"/>
            <p:cNvCxnSpPr/>
            <p:nvPr/>
          </p:nvCxnSpPr>
          <p:spPr>
            <a:xfrm>
              <a:off x="9733069"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1310" name="Google Shape;1310;p10"/>
            <p:cNvCxnSpPr/>
            <p:nvPr/>
          </p:nvCxnSpPr>
          <p:spPr>
            <a:xfrm>
              <a:off x="10137668"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1311" name="Google Shape;1311;p10"/>
            <p:cNvCxnSpPr/>
            <p:nvPr/>
          </p:nvCxnSpPr>
          <p:spPr>
            <a:xfrm flipH="1">
              <a:off x="9798719" y="2695013"/>
              <a:ext cx="380432" cy="694807"/>
            </a:xfrm>
            <a:prstGeom prst="straightConnector1">
              <a:avLst/>
            </a:prstGeom>
            <a:noFill/>
            <a:ln cap="flat" cmpd="sng" w="12700">
              <a:solidFill>
                <a:schemeClr val="dk1"/>
              </a:solidFill>
              <a:prstDash val="solid"/>
              <a:miter lim="800000"/>
              <a:headEnd len="sm" w="sm" type="none"/>
              <a:tailEnd len="sm" w="sm" type="none"/>
            </a:ln>
          </p:spPr>
        </p:cxnSp>
        <p:grpSp>
          <p:nvGrpSpPr>
            <p:cNvPr id="1312" name="Google Shape;1312;p10"/>
            <p:cNvGrpSpPr/>
            <p:nvPr/>
          </p:nvGrpSpPr>
          <p:grpSpPr>
            <a:xfrm>
              <a:off x="7562238" y="2127325"/>
              <a:ext cx="3578867" cy="3640284"/>
              <a:chOff x="7562238" y="2127325"/>
              <a:chExt cx="3578867" cy="3640284"/>
            </a:xfrm>
          </p:grpSpPr>
          <p:grpSp>
            <p:nvGrpSpPr>
              <p:cNvPr id="1313" name="Google Shape;1313;p10"/>
              <p:cNvGrpSpPr/>
              <p:nvPr/>
            </p:nvGrpSpPr>
            <p:grpSpPr>
              <a:xfrm>
                <a:off x="7857253" y="2127325"/>
                <a:ext cx="3283852" cy="3640284"/>
                <a:chOff x="7881336" y="2104198"/>
                <a:chExt cx="3283852" cy="3640284"/>
              </a:xfrm>
            </p:grpSpPr>
            <p:cxnSp>
              <p:nvCxnSpPr>
                <p:cNvPr id="1314" name="Google Shape;1314;p10"/>
                <p:cNvCxnSpPr/>
                <p:nvPr/>
              </p:nvCxnSpPr>
              <p:spPr>
                <a:xfrm flipH="1" rot="5400000">
                  <a:off x="9813692" y="5228612"/>
                  <a:ext cx="388062" cy="7560"/>
                </a:xfrm>
                <a:prstGeom prst="straightConnector1">
                  <a:avLst/>
                </a:prstGeom>
                <a:noFill/>
                <a:ln cap="flat" cmpd="sng" w="12700">
                  <a:solidFill>
                    <a:schemeClr val="dk1"/>
                  </a:solidFill>
                  <a:prstDash val="solid"/>
                  <a:round/>
                  <a:headEnd len="sm" w="sm" type="none"/>
                  <a:tailEnd len="sm" w="sm" type="none"/>
                </a:ln>
              </p:spPr>
            </p:cxnSp>
            <p:cxnSp>
              <p:nvCxnSpPr>
                <p:cNvPr id="1315" name="Google Shape;1315;p10"/>
                <p:cNvCxnSpPr/>
                <p:nvPr/>
              </p:nvCxnSpPr>
              <p:spPr>
                <a:xfrm rot="10800000">
                  <a:off x="10234009" y="5382159"/>
                  <a:ext cx="0" cy="114300"/>
                </a:xfrm>
                <a:prstGeom prst="straightConnector1">
                  <a:avLst/>
                </a:prstGeom>
                <a:noFill/>
                <a:ln cap="flat" cmpd="sng" w="12700">
                  <a:solidFill>
                    <a:schemeClr val="dk1"/>
                  </a:solidFill>
                  <a:prstDash val="solid"/>
                  <a:round/>
                  <a:headEnd len="sm" w="sm" type="none"/>
                  <a:tailEnd len="sm" w="sm" type="none"/>
                </a:ln>
              </p:spPr>
            </p:cxnSp>
            <p:cxnSp>
              <p:nvCxnSpPr>
                <p:cNvPr id="1316" name="Google Shape;1316;p10"/>
                <p:cNvCxnSpPr/>
                <p:nvPr/>
              </p:nvCxnSpPr>
              <p:spPr>
                <a:xfrm>
                  <a:off x="9457042" y="4815390"/>
                  <a:ext cx="524483" cy="261537"/>
                </a:xfrm>
                <a:prstGeom prst="straightConnector1">
                  <a:avLst/>
                </a:prstGeom>
                <a:noFill/>
                <a:ln cap="flat" cmpd="sng" w="9525">
                  <a:solidFill>
                    <a:schemeClr val="dk1"/>
                  </a:solidFill>
                  <a:prstDash val="solid"/>
                  <a:round/>
                  <a:headEnd len="sm" w="sm" type="none"/>
                  <a:tailEnd len="sm" w="sm" type="none"/>
                </a:ln>
              </p:spPr>
            </p:cxnSp>
            <p:cxnSp>
              <p:nvCxnSpPr>
                <p:cNvPr id="1317" name="Google Shape;1317;p10"/>
                <p:cNvCxnSpPr/>
                <p:nvPr/>
              </p:nvCxnSpPr>
              <p:spPr>
                <a:xfrm flipH="1" rot="10800000">
                  <a:off x="8874149" y="4815390"/>
                  <a:ext cx="569255" cy="246266"/>
                </a:xfrm>
                <a:prstGeom prst="straightConnector1">
                  <a:avLst/>
                </a:prstGeom>
                <a:noFill/>
                <a:ln cap="flat" cmpd="sng" w="9525">
                  <a:solidFill>
                    <a:schemeClr val="dk1"/>
                  </a:solidFill>
                  <a:prstDash val="solid"/>
                  <a:round/>
                  <a:headEnd len="sm" w="sm" type="none"/>
                  <a:tailEnd len="sm" w="sm" type="none"/>
                </a:ln>
              </p:spPr>
            </p:cxnSp>
            <p:cxnSp>
              <p:nvCxnSpPr>
                <p:cNvPr id="1318" name="Google Shape;1318;p10"/>
                <p:cNvCxnSpPr/>
                <p:nvPr/>
              </p:nvCxnSpPr>
              <p:spPr>
                <a:xfrm>
                  <a:off x="8845827" y="5085749"/>
                  <a:ext cx="1030502" cy="0"/>
                </a:xfrm>
                <a:prstGeom prst="straightConnector1">
                  <a:avLst/>
                </a:prstGeom>
                <a:noFill/>
                <a:ln cap="flat" cmpd="sng" w="9525">
                  <a:solidFill>
                    <a:schemeClr val="dk1"/>
                  </a:solidFill>
                  <a:prstDash val="solid"/>
                  <a:round/>
                  <a:headEnd len="sm" w="sm" type="none"/>
                  <a:tailEnd len="sm" w="sm" type="none"/>
                </a:ln>
              </p:spPr>
            </p:cxnSp>
            <p:cxnSp>
              <p:nvCxnSpPr>
                <p:cNvPr id="1319" name="Google Shape;1319;p10"/>
                <p:cNvCxnSpPr/>
                <p:nvPr/>
              </p:nvCxnSpPr>
              <p:spPr>
                <a:xfrm>
                  <a:off x="8234290" y="5094207"/>
                  <a:ext cx="226800" cy="127000"/>
                </a:xfrm>
                <a:prstGeom prst="straightConnector1">
                  <a:avLst/>
                </a:prstGeom>
                <a:noFill/>
                <a:ln cap="flat" cmpd="sng" w="9525">
                  <a:solidFill>
                    <a:schemeClr val="dk1"/>
                  </a:solidFill>
                  <a:prstDash val="solid"/>
                  <a:round/>
                  <a:headEnd len="sm" w="sm" type="none"/>
                  <a:tailEnd len="sm" w="sm" type="none"/>
                </a:ln>
              </p:spPr>
            </p:cxnSp>
            <p:cxnSp>
              <p:nvCxnSpPr>
                <p:cNvPr id="1320" name="Google Shape;1320;p10"/>
                <p:cNvCxnSpPr/>
                <p:nvPr/>
              </p:nvCxnSpPr>
              <p:spPr>
                <a:xfrm flipH="1" rot="10800000">
                  <a:off x="7972450" y="5267343"/>
                  <a:ext cx="412750" cy="127000"/>
                </a:xfrm>
                <a:prstGeom prst="straightConnector1">
                  <a:avLst/>
                </a:prstGeom>
                <a:noFill/>
                <a:ln cap="flat" cmpd="sng" w="9525">
                  <a:solidFill>
                    <a:schemeClr val="dk1"/>
                  </a:solidFill>
                  <a:prstDash val="solid"/>
                  <a:round/>
                  <a:headEnd len="sm" w="sm" type="none"/>
                  <a:tailEnd len="sm" w="sm" type="none"/>
                </a:ln>
              </p:spPr>
            </p:cxnSp>
            <p:cxnSp>
              <p:nvCxnSpPr>
                <p:cNvPr id="1321" name="Google Shape;1321;p10"/>
                <p:cNvCxnSpPr/>
                <p:nvPr/>
              </p:nvCxnSpPr>
              <p:spPr>
                <a:xfrm flipH="1">
                  <a:off x="8397900" y="5259125"/>
                  <a:ext cx="68080" cy="293968"/>
                </a:xfrm>
                <a:prstGeom prst="straightConnector1">
                  <a:avLst/>
                </a:prstGeom>
                <a:noFill/>
                <a:ln cap="flat" cmpd="sng" w="9525">
                  <a:solidFill>
                    <a:schemeClr val="dk1"/>
                  </a:solidFill>
                  <a:prstDash val="solid"/>
                  <a:round/>
                  <a:headEnd len="sm" w="sm" type="none"/>
                  <a:tailEnd len="sm" w="sm" type="none"/>
                </a:ln>
              </p:spPr>
            </p:cxnSp>
            <p:cxnSp>
              <p:nvCxnSpPr>
                <p:cNvPr id="1322" name="Google Shape;1322;p10"/>
                <p:cNvCxnSpPr/>
                <p:nvPr/>
              </p:nvCxnSpPr>
              <p:spPr>
                <a:xfrm rot="10800000">
                  <a:off x="8512814" y="5284804"/>
                  <a:ext cx="280374" cy="269876"/>
                </a:xfrm>
                <a:prstGeom prst="straightConnector1">
                  <a:avLst/>
                </a:prstGeom>
                <a:noFill/>
                <a:ln cap="flat" cmpd="sng" w="9525">
                  <a:solidFill>
                    <a:schemeClr val="dk1"/>
                  </a:solidFill>
                  <a:prstDash val="solid"/>
                  <a:round/>
                  <a:headEnd len="sm" w="sm" type="none"/>
                  <a:tailEnd len="sm" w="sm" type="none"/>
                </a:ln>
              </p:spPr>
            </p:cxnSp>
            <p:cxnSp>
              <p:nvCxnSpPr>
                <p:cNvPr id="1323" name="Google Shape;1323;p10"/>
                <p:cNvCxnSpPr/>
                <p:nvPr/>
              </p:nvCxnSpPr>
              <p:spPr>
                <a:xfrm>
                  <a:off x="8512814" y="5234921"/>
                  <a:ext cx="914184" cy="468622"/>
                </a:xfrm>
                <a:prstGeom prst="straightConnector1">
                  <a:avLst/>
                </a:prstGeom>
                <a:noFill/>
                <a:ln cap="flat" cmpd="sng" w="9525">
                  <a:solidFill>
                    <a:schemeClr val="dk1"/>
                  </a:solidFill>
                  <a:prstDash val="solid"/>
                  <a:round/>
                  <a:headEnd len="sm" w="sm" type="none"/>
                  <a:tailEnd len="sm" w="sm" type="none"/>
                </a:ln>
              </p:spPr>
            </p:cxnSp>
            <p:cxnSp>
              <p:nvCxnSpPr>
                <p:cNvPr id="1324" name="Google Shape;1324;p10"/>
                <p:cNvCxnSpPr/>
                <p:nvPr/>
              </p:nvCxnSpPr>
              <p:spPr>
                <a:xfrm>
                  <a:off x="8271861" y="3806843"/>
                  <a:ext cx="0" cy="131762"/>
                </a:xfrm>
                <a:prstGeom prst="straightConnector1">
                  <a:avLst/>
                </a:prstGeom>
                <a:noFill/>
                <a:ln cap="flat" cmpd="sng" w="9525">
                  <a:solidFill>
                    <a:schemeClr val="dk1"/>
                  </a:solidFill>
                  <a:prstDash val="solid"/>
                  <a:round/>
                  <a:headEnd len="sm" w="sm" type="none"/>
                  <a:tailEnd len="sm" w="sm" type="none"/>
                </a:ln>
              </p:spPr>
            </p:cxnSp>
            <p:cxnSp>
              <p:nvCxnSpPr>
                <p:cNvPr id="1325" name="Google Shape;1325;p10"/>
                <p:cNvCxnSpPr/>
                <p:nvPr/>
              </p:nvCxnSpPr>
              <p:spPr>
                <a:xfrm flipH="1" rot="10800000">
                  <a:off x="7881336" y="4017980"/>
                  <a:ext cx="168275" cy="3175"/>
                </a:xfrm>
                <a:prstGeom prst="straightConnector1">
                  <a:avLst/>
                </a:prstGeom>
                <a:noFill/>
                <a:ln cap="flat" cmpd="sng" w="9525">
                  <a:solidFill>
                    <a:schemeClr val="dk1"/>
                  </a:solidFill>
                  <a:prstDash val="solid"/>
                  <a:round/>
                  <a:headEnd len="sm" w="sm" type="none"/>
                  <a:tailEnd len="sm" w="sm" type="none"/>
                </a:ln>
              </p:spPr>
            </p:cxnSp>
            <p:cxnSp>
              <p:nvCxnSpPr>
                <p:cNvPr id="1326" name="Google Shape;1326;p10"/>
                <p:cNvCxnSpPr/>
                <p:nvPr/>
              </p:nvCxnSpPr>
              <p:spPr>
                <a:xfrm flipH="1" rot="5400000">
                  <a:off x="9909628" y="5560344"/>
                  <a:ext cx="366793" cy="1482"/>
                </a:xfrm>
                <a:prstGeom prst="straightConnector1">
                  <a:avLst/>
                </a:prstGeom>
                <a:noFill/>
                <a:ln cap="flat" cmpd="sng" w="12700">
                  <a:solidFill>
                    <a:schemeClr val="dk1"/>
                  </a:solidFill>
                  <a:prstDash val="solid"/>
                  <a:round/>
                  <a:headEnd len="sm" w="sm" type="none"/>
                  <a:tailEnd len="sm" w="sm" type="none"/>
                </a:ln>
              </p:spPr>
            </p:cxnSp>
            <p:cxnSp>
              <p:nvCxnSpPr>
                <p:cNvPr id="1327" name="Google Shape;1327;p10"/>
                <p:cNvCxnSpPr/>
                <p:nvPr/>
              </p:nvCxnSpPr>
              <p:spPr>
                <a:xfrm flipH="1" rot="10800000">
                  <a:off x="8483508" y="5013435"/>
                  <a:ext cx="404236" cy="207771"/>
                </a:xfrm>
                <a:prstGeom prst="straightConnector1">
                  <a:avLst/>
                </a:prstGeom>
                <a:noFill/>
                <a:ln cap="flat" cmpd="sng" w="9525">
                  <a:solidFill>
                    <a:schemeClr val="dk1"/>
                  </a:solidFill>
                  <a:prstDash val="solid"/>
                  <a:round/>
                  <a:headEnd len="sm" w="sm" type="none"/>
                  <a:tailEnd len="sm" w="sm" type="none"/>
                </a:ln>
              </p:spPr>
            </p:cxnSp>
            <p:cxnSp>
              <p:nvCxnSpPr>
                <p:cNvPr id="1328" name="Google Shape;1328;p10"/>
                <p:cNvCxnSpPr/>
                <p:nvPr/>
              </p:nvCxnSpPr>
              <p:spPr>
                <a:xfrm flipH="1">
                  <a:off x="10124718" y="2146305"/>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1329" name="Google Shape;1329;p10"/>
                <p:cNvCxnSpPr/>
                <p:nvPr/>
              </p:nvCxnSpPr>
              <p:spPr>
                <a:xfrm flipH="1">
                  <a:off x="10124718" y="2245186"/>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1330" name="Google Shape;1330;p10"/>
                <p:cNvCxnSpPr/>
                <p:nvPr/>
              </p:nvCxnSpPr>
              <p:spPr>
                <a:xfrm flipH="1">
                  <a:off x="10696218" y="2177379"/>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1331" name="Google Shape;1331;p10"/>
                <p:cNvCxnSpPr/>
                <p:nvPr/>
              </p:nvCxnSpPr>
              <p:spPr>
                <a:xfrm flipH="1">
                  <a:off x="10166249" y="2695840"/>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1332" name="Google Shape;1332;p10"/>
                <p:cNvCxnSpPr/>
                <p:nvPr/>
              </p:nvCxnSpPr>
              <p:spPr>
                <a:xfrm flipH="1">
                  <a:off x="10093625" y="2146305"/>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1333" name="Google Shape;1333;p10"/>
                <p:cNvCxnSpPr/>
                <p:nvPr/>
              </p:nvCxnSpPr>
              <p:spPr>
                <a:xfrm flipH="1">
                  <a:off x="10886186" y="2104198"/>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1334" name="Google Shape;1334;p10"/>
                <p:cNvCxnSpPr/>
                <p:nvPr/>
              </p:nvCxnSpPr>
              <p:spPr>
                <a:xfrm rot="10800000">
                  <a:off x="10706077" y="2695840"/>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1335" name="Google Shape;1335;p10"/>
                <p:cNvCxnSpPr/>
                <p:nvPr/>
              </p:nvCxnSpPr>
              <p:spPr>
                <a:xfrm flipH="1">
                  <a:off x="8793306" y="2245186"/>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1336" name="Google Shape;1336;p10"/>
                <p:cNvCxnSpPr/>
                <p:nvPr/>
              </p:nvCxnSpPr>
              <p:spPr>
                <a:xfrm flipH="1" rot="10800000">
                  <a:off x="9402788" y="4090252"/>
                  <a:ext cx="429324" cy="705603"/>
                </a:xfrm>
                <a:prstGeom prst="straightConnector1">
                  <a:avLst/>
                </a:prstGeom>
                <a:noFill/>
                <a:ln cap="flat" cmpd="sng" w="9525">
                  <a:solidFill>
                    <a:schemeClr val="dk1"/>
                  </a:solidFill>
                  <a:prstDash val="solid"/>
                  <a:round/>
                  <a:headEnd len="sm" w="sm" type="none"/>
                  <a:tailEnd len="sm" w="sm" type="none"/>
                </a:ln>
              </p:spPr>
            </p:cxnSp>
            <p:cxnSp>
              <p:nvCxnSpPr>
                <p:cNvPr id="1337" name="Google Shape;1337;p10"/>
                <p:cNvCxnSpPr/>
                <p:nvPr/>
              </p:nvCxnSpPr>
              <p:spPr>
                <a:xfrm flipH="1" rot="10800000">
                  <a:off x="8268637" y="4024329"/>
                  <a:ext cx="969051" cy="3175"/>
                </a:xfrm>
                <a:prstGeom prst="straightConnector1">
                  <a:avLst/>
                </a:prstGeom>
                <a:noFill/>
                <a:ln cap="flat" cmpd="sng" w="9525">
                  <a:solidFill>
                    <a:schemeClr val="dk1"/>
                  </a:solidFill>
                  <a:prstDash val="solid"/>
                  <a:round/>
                  <a:headEnd len="sm" w="sm" type="none"/>
                  <a:tailEnd len="sm" w="sm" type="none"/>
                </a:ln>
              </p:spPr>
            </p:cxnSp>
          </p:grpSp>
          <p:pic>
            <p:nvPicPr>
              <p:cNvPr descr="antenna_radiation_stylized" id="1338" name="Google Shape;1338;p10"/>
              <p:cNvPicPr preferRelativeResize="0"/>
              <p:nvPr/>
            </p:nvPicPr>
            <p:blipFill rotWithShape="1">
              <a:blip r:embed="rId3">
                <a:alphaModFix/>
              </a:blip>
              <a:srcRect b="0" l="0" r="0" t="0"/>
              <a:stretch/>
            </p:blipFill>
            <p:spPr>
              <a:xfrm>
                <a:off x="7562238" y="3813930"/>
                <a:ext cx="506412" cy="106009"/>
              </a:xfrm>
              <a:prstGeom prst="rect">
                <a:avLst/>
              </a:prstGeom>
              <a:noFill/>
              <a:ln>
                <a:noFill/>
              </a:ln>
            </p:spPr>
          </p:pic>
          <p:pic>
            <p:nvPicPr>
              <p:cNvPr descr="antenna_radiation_stylized" id="1339" name="Google Shape;1339;p10"/>
              <p:cNvPicPr preferRelativeResize="0"/>
              <p:nvPr/>
            </p:nvPicPr>
            <p:blipFill rotWithShape="1">
              <a:blip r:embed="rId4">
                <a:alphaModFix/>
              </a:blip>
              <a:srcRect b="0" l="0" r="0" t="0"/>
              <a:stretch/>
            </p:blipFill>
            <p:spPr>
              <a:xfrm>
                <a:off x="9242073" y="5480938"/>
                <a:ext cx="452014" cy="95159"/>
              </a:xfrm>
              <a:prstGeom prst="rect">
                <a:avLst/>
              </a:prstGeom>
              <a:noFill/>
              <a:ln>
                <a:noFill/>
              </a:ln>
            </p:spPr>
          </p:pic>
          <p:pic>
            <p:nvPicPr>
              <p:cNvPr descr="cell_tower_radiation copy" id="1340" name="Google Shape;1340;p10"/>
              <p:cNvPicPr preferRelativeResize="0"/>
              <p:nvPr/>
            </p:nvPicPr>
            <p:blipFill rotWithShape="1">
              <a:blip r:embed="rId5">
                <a:alphaModFix/>
              </a:blip>
              <a:srcRect b="0" l="0" r="0" t="0"/>
              <a:stretch/>
            </p:blipFill>
            <p:spPr>
              <a:xfrm>
                <a:off x="7980866" y="2158167"/>
                <a:ext cx="457200" cy="332766"/>
              </a:xfrm>
              <a:prstGeom prst="rect">
                <a:avLst/>
              </a:prstGeom>
              <a:noFill/>
              <a:ln>
                <a:noFill/>
              </a:ln>
            </p:spPr>
          </p:pic>
          <p:sp>
            <p:nvSpPr>
              <p:cNvPr id="1341" name="Google Shape;1341;p10"/>
              <p:cNvSpPr/>
              <p:nvPr/>
            </p:nvSpPr>
            <p:spPr>
              <a:xfrm>
                <a:off x="8174541"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grpSp>
        <p:nvGrpSpPr>
          <p:cNvPr id="1342" name="Google Shape;1342;p10"/>
          <p:cNvGrpSpPr/>
          <p:nvPr/>
        </p:nvGrpSpPr>
        <p:grpSpPr>
          <a:xfrm>
            <a:off x="5712086" y="1891912"/>
            <a:ext cx="1909777" cy="938011"/>
            <a:chOff x="7432700" y="1830405"/>
            <a:chExt cx="1909777" cy="938011"/>
          </a:xfrm>
        </p:grpSpPr>
        <p:grpSp>
          <p:nvGrpSpPr>
            <p:cNvPr id="1343" name="Google Shape;1343;p10"/>
            <p:cNvGrpSpPr/>
            <p:nvPr/>
          </p:nvGrpSpPr>
          <p:grpSpPr>
            <a:xfrm>
              <a:off x="7743850" y="1830405"/>
              <a:ext cx="415925" cy="385763"/>
              <a:chOff x="2751" y="1851"/>
              <a:chExt cx="462" cy="478"/>
            </a:xfrm>
          </p:grpSpPr>
          <p:pic>
            <p:nvPicPr>
              <p:cNvPr descr="iphone_stylized_small" id="1344" name="Google Shape;1344;p10"/>
              <p:cNvPicPr preferRelativeResize="0"/>
              <p:nvPr/>
            </p:nvPicPr>
            <p:blipFill rotWithShape="1">
              <a:blip r:embed="rId6">
                <a:alphaModFix/>
              </a:blip>
              <a:srcRect b="0" l="0" r="0" t="0"/>
              <a:stretch/>
            </p:blipFill>
            <p:spPr>
              <a:xfrm>
                <a:off x="2928" y="1922"/>
                <a:ext cx="152" cy="407"/>
              </a:xfrm>
              <a:prstGeom prst="rect">
                <a:avLst/>
              </a:prstGeom>
              <a:noFill/>
              <a:ln>
                <a:noFill/>
              </a:ln>
            </p:spPr>
          </p:pic>
          <p:pic>
            <p:nvPicPr>
              <p:cNvPr descr="antenna_radiation_stylized" id="1345" name="Google Shape;1345;p10"/>
              <p:cNvPicPr preferRelativeResize="0"/>
              <p:nvPr/>
            </p:nvPicPr>
            <p:blipFill rotWithShape="1">
              <a:blip r:embed="rId7">
                <a:alphaModFix/>
              </a:blip>
              <a:srcRect b="0" l="0" r="0" t="0"/>
              <a:stretch/>
            </p:blipFill>
            <p:spPr>
              <a:xfrm>
                <a:off x="2751" y="1851"/>
                <a:ext cx="462" cy="110"/>
              </a:xfrm>
              <a:prstGeom prst="rect">
                <a:avLst/>
              </a:prstGeom>
              <a:noFill/>
              <a:ln>
                <a:noFill/>
              </a:ln>
            </p:spPr>
          </p:pic>
        </p:grpSp>
        <p:grpSp>
          <p:nvGrpSpPr>
            <p:cNvPr id="1346" name="Google Shape;1346;p10"/>
            <p:cNvGrpSpPr/>
            <p:nvPr/>
          </p:nvGrpSpPr>
          <p:grpSpPr>
            <a:xfrm>
              <a:off x="7432700" y="2327293"/>
              <a:ext cx="534987" cy="414882"/>
              <a:chOff x="7432700" y="2327293"/>
              <a:chExt cx="534987" cy="414882"/>
            </a:xfrm>
          </p:grpSpPr>
          <p:pic>
            <p:nvPicPr>
              <p:cNvPr descr="antenna_stylized" id="1347" name="Google Shape;1347;p10"/>
              <p:cNvPicPr preferRelativeResize="0"/>
              <p:nvPr/>
            </p:nvPicPr>
            <p:blipFill rotWithShape="1">
              <a:blip r:embed="rId8">
                <a:alphaModFix/>
              </a:blip>
              <a:srcRect b="0" l="0" r="0" t="0"/>
              <a:stretch/>
            </p:blipFill>
            <p:spPr>
              <a:xfrm>
                <a:off x="7432700" y="2327293"/>
                <a:ext cx="530702" cy="223756"/>
              </a:xfrm>
              <a:prstGeom prst="rect">
                <a:avLst/>
              </a:prstGeom>
              <a:noFill/>
              <a:ln>
                <a:noFill/>
              </a:ln>
            </p:spPr>
          </p:pic>
          <p:pic>
            <p:nvPicPr>
              <p:cNvPr descr="laptop_keyboard" id="1348" name="Google Shape;1348;p10"/>
              <p:cNvPicPr preferRelativeResize="0"/>
              <p:nvPr/>
            </p:nvPicPr>
            <p:blipFill rotWithShape="1">
              <a:blip r:embed="rId9">
                <a:alphaModFix/>
              </a:blip>
              <a:srcRect b="0" l="0" r="0" t="0"/>
              <a:stretch/>
            </p:blipFill>
            <p:spPr>
              <a:xfrm flipH="1" rot="109064">
                <a:off x="7458407" y="2575770"/>
                <a:ext cx="437221" cy="159511"/>
              </a:xfrm>
              <a:prstGeom prst="rect">
                <a:avLst/>
              </a:prstGeom>
              <a:noFill/>
              <a:ln>
                <a:noFill/>
              </a:ln>
            </p:spPr>
          </p:pic>
          <p:sp>
            <p:nvSpPr>
              <p:cNvPr id="1349" name="Google Shape;1349;p10"/>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1350" name="Google Shape;1350;p10"/>
              <p:cNvPicPr preferRelativeResize="0"/>
              <p:nvPr/>
            </p:nvPicPr>
            <p:blipFill rotWithShape="1">
              <a:blip r:embed="rId10">
                <a:alphaModFix/>
              </a:blip>
              <a:srcRect b="0" l="0" r="0" t="0"/>
              <a:stretch/>
            </p:blipFill>
            <p:spPr>
              <a:xfrm>
                <a:off x="7620637" y="2426338"/>
                <a:ext cx="319785" cy="189429"/>
              </a:xfrm>
              <a:prstGeom prst="rect">
                <a:avLst/>
              </a:prstGeom>
              <a:noFill/>
              <a:ln>
                <a:noFill/>
              </a:ln>
            </p:spPr>
          </p:pic>
          <p:sp>
            <p:nvSpPr>
              <p:cNvPr id="1351" name="Google Shape;1351;p10"/>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2" name="Google Shape;1352;p10"/>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3" name="Google Shape;1353;p10"/>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4" name="Google Shape;1354;p10"/>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5" name="Google Shape;1355;p10"/>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6" name="Google Shape;1356;p10"/>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357" name="Google Shape;1357;p10"/>
              <p:cNvGrpSpPr/>
              <p:nvPr/>
            </p:nvGrpSpPr>
            <p:grpSpPr>
              <a:xfrm>
                <a:off x="7594735" y="2642220"/>
                <a:ext cx="98740" cy="36846"/>
                <a:chOff x="1740" y="2642"/>
                <a:chExt cx="752" cy="327"/>
              </a:xfrm>
            </p:grpSpPr>
            <p:sp>
              <p:nvSpPr>
                <p:cNvPr id="1358" name="Google Shape;1358;p10"/>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9" name="Google Shape;1359;p10"/>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0" name="Google Shape;1360;p10"/>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0"/>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2" name="Google Shape;1362;p10"/>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3" name="Google Shape;1363;p10"/>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64" name="Google Shape;1364;p10"/>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5" name="Google Shape;1365;p10"/>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6" name="Google Shape;1366;p10"/>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7" name="Google Shape;1367;p10"/>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8" name="Google Shape;1368;p10"/>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9" name="Google Shape;1369;p10"/>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70" name="Google Shape;1370;p10"/>
            <p:cNvGrpSpPr/>
            <p:nvPr/>
          </p:nvGrpSpPr>
          <p:grpSpPr>
            <a:xfrm>
              <a:off x="8631407" y="2290407"/>
              <a:ext cx="530702" cy="478009"/>
              <a:chOff x="8631407" y="2290407"/>
              <a:chExt cx="530702" cy="478009"/>
            </a:xfrm>
          </p:grpSpPr>
          <p:pic>
            <p:nvPicPr>
              <p:cNvPr descr="light2.png" id="1371" name="Google Shape;1371;p10"/>
              <p:cNvPicPr preferRelativeResize="0"/>
              <p:nvPr/>
            </p:nvPicPr>
            <p:blipFill rotWithShape="1">
              <a:blip r:embed="rId11">
                <a:alphaModFix/>
              </a:blip>
              <a:srcRect b="0" l="0" r="0" t="0"/>
              <a:stretch/>
            </p:blipFill>
            <p:spPr>
              <a:xfrm flipH="1">
                <a:off x="8825293" y="2362969"/>
                <a:ext cx="92772" cy="405447"/>
              </a:xfrm>
              <a:prstGeom prst="rect">
                <a:avLst/>
              </a:prstGeom>
              <a:noFill/>
              <a:ln>
                <a:noFill/>
              </a:ln>
            </p:spPr>
          </p:pic>
          <p:pic>
            <p:nvPicPr>
              <p:cNvPr descr="antenna_stylized" id="1372" name="Google Shape;1372;p10"/>
              <p:cNvPicPr preferRelativeResize="0"/>
              <p:nvPr/>
            </p:nvPicPr>
            <p:blipFill rotWithShape="1">
              <a:blip r:embed="rId8">
                <a:alphaModFix/>
              </a:blip>
              <a:srcRect b="0" l="0" r="0" t="0"/>
              <a:stretch/>
            </p:blipFill>
            <p:spPr>
              <a:xfrm>
                <a:off x="8631407" y="2290407"/>
                <a:ext cx="530702" cy="223756"/>
              </a:xfrm>
              <a:prstGeom prst="rect">
                <a:avLst/>
              </a:prstGeom>
              <a:noFill/>
              <a:ln>
                <a:noFill/>
              </a:ln>
            </p:spPr>
          </p:pic>
        </p:grpSp>
        <p:grpSp>
          <p:nvGrpSpPr>
            <p:cNvPr id="1373" name="Google Shape;1373;p10"/>
            <p:cNvGrpSpPr/>
            <p:nvPr/>
          </p:nvGrpSpPr>
          <p:grpSpPr>
            <a:xfrm>
              <a:off x="8493165" y="2029804"/>
              <a:ext cx="849312" cy="226109"/>
              <a:chOff x="8493165" y="2029804"/>
              <a:chExt cx="849312" cy="226109"/>
            </a:xfrm>
          </p:grpSpPr>
          <p:pic>
            <p:nvPicPr>
              <p:cNvPr descr="car_icon_small" id="1374" name="Google Shape;1374;p10"/>
              <p:cNvPicPr preferRelativeResize="0"/>
              <p:nvPr/>
            </p:nvPicPr>
            <p:blipFill rotWithShape="1">
              <a:blip r:embed="rId12">
                <a:alphaModFix/>
              </a:blip>
              <a:srcRect b="0" l="0" r="0" t="0"/>
              <a:stretch/>
            </p:blipFill>
            <p:spPr>
              <a:xfrm>
                <a:off x="8493165" y="2087638"/>
                <a:ext cx="849312" cy="168275"/>
              </a:xfrm>
              <a:prstGeom prst="rect">
                <a:avLst/>
              </a:prstGeom>
              <a:noFill/>
              <a:ln>
                <a:noFill/>
              </a:ln>
            </p:spPr>
          </p:pic>
          <p:pic>
            <p:nvPicPr>
              <p:cNvPr descr="antenna_stylized" id="1375" name="Google Shape;1375;p10"/>
              <p:cNvPicPr preferRelativeResize="0"/>
              <p:nvPr/>
            </p:nvPicPr>
            <p:blipFill rotWithShape="1">
              <a:blip r:embed="rId8">
                <a:alphaModFix/>
              </a:blip>
              <a:srcRect b="0" l="0" r="0" t="0"/>
              <a:stretch/>
            </p:blipFill>
            <p:spPr>
              <a:xfrm>
                <a:off x="8704645" y="2029804"/>
                <a:ext cx="530702" cy="223756"/>
              </a:xfrm>
              <a:prstGeom prst="rect">
                <a:avLst/>
              </a:prstGeom>
              <a:noFill/>
              <a:ln>
                <a:noFill/>
              </a:ln>
            </p:spPr>
          </p:pic>
        </p:grpSp>
      </p:grpSp>
      <p:grpSp>
        <p:nvGrpSpPr>
          <p:cNvPr id="1376" name="Google Shape;1376;p10"/>
          <p:cNvGrpSpPr/>
          <p:nvPr/>
        </p:nvGrpSpPr>
        <p:grpSpPr>
          <a:xfrm>
            <a:off x="5766530" y="3357611"/>
            <a:ext cx="857739" cy="583764"/>
            <a:chOff x="7487144" y="3296104"/>
            <a:chExt cx="857739" cy="583764"/>
          </a:xfrm>
        </p:grpSpPr>
        <p:grpSp>
          <p:nvGrpSpPr>
            <p:cNvPr id="1377" name="Google Shape;1377;p10"/>
            <p:cNvGrpSpPr/>
            <p:nvPr/>
          </p:nvGrpSpPr>
          <p:grpSpPr>
            <a:xfrm>
              <a:off x="7487144" y="3389820"/>
              <a:ext cx="350807" cy="310034"/>
              <a:chOff x="7487144" y="3389820"/>
              <a:chExt cx="350807" cy="310034"/>
            </a:xfrm>
          </p:grpSpPr>
          <p:pic>
            <p:nvPicPr>
              <p:cNvPr descr="antenna_stylized" id="1378" name="Google Shape;1378;p10"/>
              <p:cNvPicPr preferRelativeResize="0"/>
              <p:nvPr/>
            </p:nvPicPr>
            <p:blipFill rotWithShape="1">
              <a:blip r:embed="rId13">
                <a:alphaModFix/>
              </a:blip>
              <a:srcRect b="0" l="0" r="0" t="0"/>
              <a:stretch/>
            </p:blipFill>
            <p:spPr>
              <a:xfrm>
                <a:off x="7487144" y="3389820"/>
                <a:ext cx="347997" cy="167557"/>
              </a:xfrm>
              <a:prstGeom prst="rect">
                <a:avLst/>
              </a:prstGeom>
              <a:noFill/>
              <a:ln>
                <a:noFill/>
              </a:ln>
            </p:spPr>
          </p:pic>
          <p:pic>
            <p:nvPicPr>
              <p:cNvPr descr="laptop_keyboard" id="1379" name="Google Shape;1379;p10"/>
              <p:cNvPicPr preferRelativeResize="0"/>
              <p:nvPr/>
            </p:nvPicPr>
            <p:blipFill rotWithShape="1">
              <a:blip r:embed="rId14">
                <a:alphaModFix/>
              </a:blip>
              <a:srcRect b="0" l="0" r="0" t="0"/>
              <a:stretch/>
            </p:blipFill>
            <p:spPr>
              <a:xfrm flipH="1" rot="109064">
                <a:off x="7504001" y="3575889"/>
                <a:ext cx="286699" cy="119448"/>
              </a:xfrm>
              <a:prstGeom prst="rect">
                <a:avLst/>
              </a:prstGeom>
              <a:noFill/>
              <a:ln>
                <a:noFill/>
              </a:ln>
            </p:spPr>
          </p:pic>
          <p:sp>
            <p:nvSpPr>
              <p:cNvPr id="1380" name="Google Shape;1380;p10"/>
              <p:cNvSpPr/>
              <p:nvPr/>
            </p:nvSpPr>
            <p:spPr>
              <a:xfrm>
                <a:off x="7599014" y="345997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1381" name="Google Shape;1381;p10"/>
              <p:cNvPicPr preferRelativeResize="0"/>
              <p:nvPr/>
            </p:nvPicPr>
            <p:blipFill rotWithShape="1">
              <a:blip r:embed="rId15">
                <a:alphaModFix/>
              </a:blip>
              <a:srcRect b="0" l="0" r="0" t="0"/>
              <a:stretch/>
            </p:blipFill>
            <p:spPr>
              <a:xfrm>
                <a:off x="7610380" y="3463988"/>
                <a:ext cx="209692" cy="141851"/>
              </a:xfrm>
              <a:prstGeom prst="rect">
                <a:avLst/>
              </a:prstGeom>
              <a:noFill/>
              <a:ln>
                <a:noFill/>
              </a:ln>
            </p:spPr>
          </p:pic>
          <p:sp>
            <p:nvSpPr>
              <p:cNvPr id="1382" name="Google Shape;1382;p10"/>
              <p:cNvSpPr/>
              <p:nvPr/>
            </p:nvSpPr>
            <p:spPr>
              <a:xfrm>
                <a:off x="7641029" y="345538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3" name="Google Shape;1383;p10"/>
              <p:cNvSpPr/>
              <p:nvPr/>
            </p:nvSpPr>
            <p:spPr>
              <a:xfrm>
                <a:off x="7596971" y="345514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4" name="Google Shape;1384;p10"/>
              <p:cNvSpPr/>
              <p:nvPr/>
            </p:nvSpPr>
            <p:spPr>
              <a:xfrm>
                <a:off x="7776652" y="347672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5" name="Google Shape;1385;p10"/>
              <p:cNvSpPr/>
              <p:nvPr/>
            </p:nvSpPr>
            <p:spPr>
              <a:xfrm>
                <a:off x="7596332" y="356975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6" name="Google Shape;1386;p10"/>
              <p:cNvSpPr/>
              <p:nvPr/>
            </p:nvSpPr>
            <p:spPr>
              <a:xfrm>
                <a:off x="7783165" y="347790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7" name="Google Shape;1387;p10"/>
              <p:cNvSpPr/>
              <p:nvPr/>
            </p:nvSpPr>
            <p:spPr>
              <a:xfrm>
                <a:off x="7596588" y="357600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388" name="Google Shape;1388;p10"/>
              <p:cNvGrpSpPr/>
              <p:nvPr/>
            </p:nvGrpSpPr>
            <p:grpSpPr>
              <a:xfrm>
                <a:off x="7593395" y="3625649"/>
                <a:ext cx="64747" cy="27592"/>
                <a:chOff x="1740" y="2642"/>
                <a:chExt cx="752" cy="327"/>
              </a:xfrm>
            </p:grpSpPr>
            <p:sp>
              <p:nvSpPr>
                <p:cNvPr id="1389" name="Google Shape;1389;p10"/>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0" name="Google Shape;1390;p10"/>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1" name="Google Shape;1391;p10"/>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2" name="Google Shape;1392;p10"/>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3" name="Google Shape;1393;p10"/>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4" name="Google Shape;1394;p10"/>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395" name="Google Shape;1395;p10"/>
              <p:cNvSpPr/>
              <p:nvPr/>
            </p:nvSpPr>
            <p:spPr>
              <a:xfrm>
                <a:off x="7704243" y="362977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6" name="Google Shape;1396;p10"/>
              <p:cNvSpPr/>
              <p:nvPr/>
            </p:nvSpPr>
            <p:spPr>
              <a:xfrm>
                <a:off x="7504129" y="363461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7" name="Google Shape;1397;p10"/>
              <p:cNvSpPr/>
              <p:nvPr/>
            </p:nvSpPr>
            <p:spPr>
              <a:xfrm>
                <a:off x="7504257" y="362447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8" name="Google Shape;1398;p10"/>
              <p:cNvSpPr/>
              <p:nvPr/>
            </p:nvSpPr>
            <p:spPr>
              <a:xfrm>
                <a:off x="7504384" y="357883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9" name="Google Shape;1399;p10"/>
              <p:cNvSpPr/>
              <p:nvPr/>
            </p:nvSpPr>
            <p:spPr>
              <a:xfrm>
                <a:off x="7510642" y="362682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0" name="Google Shape;1400;p10"/>
              <p:cNvSpPr/>
              <p:nvPr/>
            </p:nvSpPr>
            <p:spPr>
              <a:xfrm flipH="1" rot="10800000">
                <a:off x="7700668" y="362305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01" name="Google Shape;1401;p10"/>
            <p:cNvGrpSpPr/>
            <p:nvPr/>
          </p:nvGrpSpPr>
          <p:grpSpPr>
            <a:xfrm flipH="1">
              <a:off x="7985622" y="3537823"/>
              <a:ext cx="359261" cy="342045"/>
              <a:chOff x="2839" y="3501"/>
              <a:chExt cx="755" cy="803"/>
            </a:xfrm>
          </p:grpSpPr>
          <p:pic>
            <p:nvPicPr>
              <p:cNvPr descr="desktop_computer_stylized_medium" id="1402" name="Google Shape;1402;p10"/>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1403" name="Google Shape;1403;p10"/>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04" name="Google Shape;1404;p10"/>
            <p:cNvGrpSpPr/>
            <p:nvPr/>
          </p:nvGrpSpPr>
          <p:grpSpPr>
            <a:xfrm>
              <a:off x="7797061" y="3296104"/>
              <a:ext cx="347997" cy="396620"/>
              <a:chOff x="7797061" y="3296104"/>
              <a:chExt cx="347997" cy="396620"/>
            </a:xfrm>
          </p:grpSpPr>
          <p:pic>
            <p:nvPicPr>
              <p:cNvPr descr="fridge2.png" id="1405" name="Google Shape;1405;p10"/>
              <p:cNvPicPr preferRelativeResize="0"/>
              <p:nvPr/>
            </p:nvPicPr>
            <p:blipFill rotWithShape="1">
              <a:blip r:embed="rId17">
                <a:alphaModFix/>
              </a:blip>
              <a:srcRect b="0" l="0" r="0" t="0"/>
              <a:stretch/>
            </p:blipFill>
            <p:spPr>
              <a:xfrm>
                <a:off x="7896825" y="3355697"/>
                <a:ext cx="189578" cy="337027"/>
              </a:xfrm>
              <a:prstGeom prst="rect">
                <a:avLst/>
              </a:prstGeom>
              <a:noFill/>
              <a:ln>
                <a:noFill/>
              </a:ln>
            </p:spPr>
          </p:pic>
          <p:pic>
            <p:nvPicPr>
              <p:cNvPr descr="antenna_stylized" id="1406" name="Google Shape;1406;p10"/>
              <p:cNvPicPr preferRelativeResize="0"/>
              <p:nvPr/>
            </p:nvPicPr>
            <p:blipFill rotWithShape="1">
              <a:blip r:embed="rId13">
                <a:alphaModFix/>
              </a:blip>
              <a:srcRect b="0" l="0" r="0" t="0"/>
              <a:stretch/>
            </p:blipFill>
            <p:spPr>
              <a:xfrm>
                <a:off x="7797061" y="3296104"/>
                <a:ext cx="347997" cy="167557"/>
              </a:xfrm>
              <a:prstGeom prst="rect">
                <a:avLst/>
              </a:prstGeom>
              <a:noFill/>
              <a:ln>
                <a:noFill/>
              </a:ln>
            </p:spPr>
          </p:pic>
        </p:grpSp>
      </p:grpSp>
      <p:grpSp>
        <p:nvGrpSpPr>
          <p:cNvPr id="1407" name="Google Shape;1407;p10"/>
          <p:cNvGrpSpPr/>
          <p:nvPr/>
        </p:nvGrpSpPr>
        <p:grpSpPr>
          <a:xfrm>
            <a:off x="9337959" y="3460672"/>
            <a:ext cx="518448" cy="1212242"/>
            <a:chOff x="11058573" y="3399165"/>
            <a:chExt cx="518448" cy="1212242"/>
          </a:xfrm>
        </p:grpSpPr>
        <p:grpSp>
          <p:nvGrpSpPr>
            <p:cNvPr id="1408" name="Google Shape;1408;p10"/>
            <p:cNvGrpSpPr/>
            <p:nvPr/>
          </p:nvGrpSpPr>
          <p:grpSpPr>
            <a:xfrm>
              <a:off x="11087182" y="4159591"/>
              <a:ext cx="489839" cy="451816"/>
              <a:chOff x="5103720" y="2693365"/>
              <a:chExt cx="611650" cy="414788"/>
            </a:xfrm>
          </p:grpSpPr>
          <p:cxnSp>
            <p:nvCxnSpPr>
              <p:cNvPr id="1409" name="Google Shape;1409;p10"/>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1410" name="Google Shape;1410;p10"/>
              <p:cNvGrpSpPr/>
              <p:nvPr/>
            </p:nvGrpSpPr>
            <p:grpSpPr>
              <a:xfrm>
                <a:off x="5275406" y="2693365"/>
                <a:ext cx="439964" cy="414788"/>
                <a:chOff x="5275406" y="2711455"/>
                <a:chExt cx="452949" cy="405518"/>
              </a:xfrm>
            </p:grpSpPr>
            <p:pic>
              <p:nvPicPr>
                <p:cNvPr descr="server_rack.png" id="1411" name="Google Shape;1411;p10"/>
                <p:cNvPicPr preferRelativeResize="0"/>
                <p:nvPr/>
              </p:nvPicPr>
              <p:blipFill rotWithShape="1">
                <a:blip r:embed="rId18">
                  <a:alphaModFix/>
                </a:blip>
                <a:srcRect b="0" l="0" r="0" t="0"/>
                <a:stretch/>
              </p:blipFill>
              <p:spPr>
                <a:xfrm>
                  <a:off x="5537367" y="2770786"/>
                  <a:ext cx="190988" cy="313366"/>
                </a:xfrm>
                <a:prstGeom prst="rect">
                  <a:avLst/>
                </a:prstGeom>
                <a:noFill/>
                <a:ln>
                  <a:noFill/>
                </a:ln>
              </p:spPr>
            </p:pic>
            <p:pic>
              <p:nvPicPr>
                <p:cNvPr descr="server_rack.png" id="1412" name="Google Shape;1412;p10"/>
                <p:cNvPicPr preferRelativeResize="0"/>
                <p:nvPr/>
              </p:nvPicPr>
              <p:blipFill rotWithShape="1">
                <a:blip r:embed="rId18">
                  <a:alphaModFix/>
                </a:blip>
                <a:srcRect b="0" l="0" r="0" t="0"/>
                <a:stretch/>
              </p:blipFill>
              <p:spPr>
                <a:xfrm>
                  <a:off x="5275406" y="2764002"/>
                  <a:ext cx="190988" cy="313366"/>
                </a:xfrm>
                <a:prstGeom prst="rect">
                  <a:avLst/>
                </a:prstGeom>
                <a:noFill/>
                <a:ln>
                  <a:noFill/>
                </a:ln>
              </p:spPr>
            </p:pic>
            <p:pic>
              <p:nvPicPr>
                <p:cNvPr descr="server_rack.png" id="1413" name="Google Shape;1413;p10"/>
                <p:cNvPicPr preferRelativeResize="0"/>
                <p:nvPr/>
              </p:nvPicPr>
              <p:blipFill rotWithShape="1">
                <a:blip r:embed="rId18">
                  <a:alphaModFix/>
                </a:blip>
                <a:srcRect b="0" l="0" r="0" t="0"/>
                <a:stretch/>
              </p:blipFill>
              <p:spPr>
                <a:xfrm>
                  <a:off x="5385676" y="2711455"/>
                  <a:ext cx="247152" cy="405518"/>
                </a:xfrm>
                <a:prstGeom prst="rect">
                  <a:avLst/>
                </a:prstGeom>
                <a:noFill/>
                <a:ln>
                  <a:noFill/>
                </a:ln>
              </p:spPr>
            </p:pic>
          </p:grpSp>
        </p:grpSp>
        <p:grpSp>
          <p:nvGrpSpPr>
            <p:cNvPr id="1414" name="Google Shape;1414;p10"/>
            <p:cNvGrpSpPr/>
            <p:nvPr/>
          </p:nvGrpSpPr>
          <p:grpSpPr>
            <a:xfrm>
              <a:off x="11058573" y="3399165"/>
              <a:ext cx="423724" cy="405973"/>
              <a:chOff x="5103720" y="2693365"/>
              <a:chExt cx="611650" cy="414788"/>
            </a:xfrm>
          </p:grpSpPr>
          <p:cxnSp>
            <p:nvCxnSpPr>
              <p:cNvPr id="1415" name="Google Shape;1415;p10"/>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1416" name="Google Shape;1416;p10"/>
              <p:cNvGrpSpPr/>
              <p:nvPr/>
            </p:nvGrpSpPr>
            <p:grpSpPr>
              <a:xfrm>
                <a:off x="5275406" y="2693365"/>
                <a:ext cx="439964" cy="414788"/>
                <a:chOff x="5275406" y="2711455"/>
                <a:chExt cx="452949" cy="405518"/>
              </a:xfrm>
            </p:grpSpPr>
            <p:pic>
              <p:nvPicPr>
                <p:cNvPr descr="server_rack.png" id="1417" name="Google Shape;1417;p10"/>
                <p:cNvPicPr preferRelativeResize="0"/>
                <p:nvPr/>
              </p:nvPicPr>
              <p:blipFill rotWithShape="1">
                <a:blip r:embed="rId18">
                  <a:alphaModFix/>
                </a:blip>
                <a:srcRect b="0" l="0" r="0" t="0"/>
                <a:stretch/>
              </p:blipFill>
              <p:spPr>
                <a:xfrm>
                  <a:off x="5537367" y="2770786"/>
                  <a:ext cx="190988" cy="313366"/>
                </a:xfrm>
                <a:prstGeom prst="rect">
                  <a:avLst/>
                </a:prstGeom>
                <a:noFill/>
                <a:ln>
                  <a:noFill/>
                </a:ln>
              </p:spPr>
            </p:pic>
            <p:pic>
              <p:nvPicPr>
                <p:cNvPr descr="server_rack.png" id="1418" name="Google Shape;1418;p10"/>
                <p:cNvPicPr preferRelativeResize="0"/>
                <p:nvPr/>
              </p:nvPicPr>
              <p:blipFill rotWithShape="1">
                <a:blip r:embed="rId18">
                  <a:alphaModFix/>
                </a:blip>
                <a:srcRect b="0" l="0" r="0" t="0"/>
                <a:stretch/>
              </p:blipFill>
              <p:spPr>
                <a:xfrm>
                  <a:off x="5275406" y="2764002"/>
                  <a:ext cx="190988" cy="313366"/>
                </a:xfrm>
                <a:prstGeom prst="rect">
                  <a:avLst/>
                </a:prstGeom>
                <a:noFill/>
                <a:ln>
                  <a:noFill/>
                </a:ln>
              </p:spPr>
            </p:pic>
            <p:pic>
              <p:nvPicPr>
                <p:cNvPr descr="server_rack.png" id="1419" name="Google Shape;1419;p10"/>
                <p:cNvPicPr preferRelativeResize="0"/>
                <p:nvPr/>
              </p:nvPicPr>
              <p:blipFill rotWithShape="1">
                <a:blip r:embed="rId18">
                  <a:alphaModFix/>
                </a:blip>
                <a:srcRect b="0" l="0" r="0" t="0"/>
                <a:stretch/>
              </p:blipFill>
              <p:spPr>
                <a:xfrm>
                  <a:off x="5385676" y="2711455"/>
                  <a:ext cx="247152" cy="405518"/>
                </a:xfrm>
                <a:prstGeom prst="rect">
                  <a:avLst/>
                </a:prstGeom>
                <a:noFill/>
                <a:ln>
                  <a:noFill/>
                </a:ln>
              </p:spPr>
            </p:pic>
          </p:grpSp>
        </p:grpSp>
      </p:grpSp>
      <p:grpSp>
        <p:nvGrpSpPr>
          <p:cNvPr id="1420" name="Google Shape;1420;p10"/>
          <p:cNvGrpSpPr/>
          <p:nvPr/>
        </p:nvGrpSpPr>
        <p:grpSpPr>
          <a:xfrm>
            <a:off x="8561927" y="5306138"/>
            <a:ext cx="177192" cy="330833"/>
            <a:chOff x="4140" y="429"/>
            <a:chExt cx="1425" cy="2396"/>
          </a:xfrm>
        </p:grpSpPr>
        <p:sp>
          <p:nvSpPr>
            <p:cNvPr id="1421" name="Google Shape;1421;p1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2" name="Google Shape;1422;p10"/>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23" name="Google Shape;1423;p1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4" name="Google Shape;1424;p1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25" name="Google Shape;1425;p10"/>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1426" name="Google Shape;1426;p10"/>
            <p:cNvGrpSpPr/>
            <p:nvPr/>
          </p:nvGrpSpPr>
          <p:grpSpPr>
            <a:xfrm>
              <a:off x="4748" y="666"/>
              <a:ext cx="578" cy="150"/>
              <a:chOff x="613" y="2566"/>
              <a:chExt cx="721" cy="144"/>
            </a:xfrm>
          </p:grpSpPr>
          <p:sp>
            <p:nvSpPr>
              <p:cNvPr id="1427" name="Google Shape;1427;p10"/>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28" name="Google Shape;1428;p10"/>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429" name="Google Shape;1429;p10"/>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1430" name="Google Shape;1430;p10"/>
            <p:cNvGrpSpPr/>
            <p:nvPr/>
          </p:nvGrpSpPr>
          <p:grpSpPr>
            <a:xfrm>
              <a:off x="4748" y="990"/>
              <a:ext cx="578" cy="134"/>
              <a:chOff x="615" y="2564"/>
              <a:chExt cx="721" cy="139"/>
            </a:xfrm>
          </p:grpSpPr>
          <p:sp>
            <p:nvSpPr>
              <p:cNvPr id="1431" name="Google Shape;1431;p10"/>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32" name="Google Shape;1432;p10"/>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433" name="Google Shape;1433;p10"/>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34" name="Google Shape;1434;p10"/>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1435" name="Google Shape;1435;p10"/>
            <p:cNvGrpSpPr/>
            <p:nvPr/>
          </p:nvGrpSpPr>
          <p:grpSpPr>
            <a:xfrm>
              <a:off x="4738" y="1647"/>
              <a:ext cx="578" cy="135"/>
              <a:chOff x="618" y="2586"/>
              <a:chExt cx="720" cy="124"/>
            </a:xfrm>
          </p:grpSpPr>
          <p:sp>
            <p:nvSpPr>
              <p:cNvPr id="1436" name="Google Shape;1436;p10"/>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37" name="Google Shape;1437;p10"/>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438" name="Google Shape;1438;p1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439" name="Google Shape;1439;p10"/>
            <p:cNvGrpSpPr/>
            <p:nvPr/>
          </p:nvGrpSpPr>
          <p:grpSpPr>
            <a:xfrm>
              <a:off x="4738" y="1330"/>
              <a:ext cx="588" cy="134"/>
              <a:chOff x="613" y="2571"/>
              <a:chExt cx="732" cy="134"/>
            </a:xfrm>
          </p:grpSpPr>
          <p:sp>
            <p:nvSpPr>
              <p:cNvPr id="1440" name="Google Shape;1440;p10"/>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41" name="Google Shape;1441;p10"/>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442" name="Google Shape;1442;p10"/>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43" name="Google Shape;1443;p1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4" name="Google Shape;1444;p1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5" name="Google Shape;1445;p10"/>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46" name="Google Shape;1446;p1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47" name="Google Shape;1447;p10"/>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48" name="Google Shape;1448;p10"/>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49" name="Google Shape;1449;p10"/>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50" name="Google Shape;1450;p10"/>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1451" name="Google Shape;1451;p10"/>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452" name="Google Shape;1452;p10"/>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1453" name="Google Shape;1453;p10"/>
          <p:cNvGrpSpPr/>
          <p:nvPr/>
        </p:nvGrpSpPr>
        <p:grpSpPr>
          <a:xfrm flipH="1">
            <a:off x="6253867" y="4932348"/>
            <a:ext cx="345630" cy="320302"/>
            <a:chOff x="2839" y="3501"/>
            <a:chExt cx="755" cy="803"/>
          </a:xfrm>
        </p:grpSpPr>
        <p:pic>
          <p:nvPicPr>
            <p:cNvPr descr="desktop_computer_stylized_medium" id="1454" name="Google Shape;1454;p10"/>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1455" name="Google Shape;1455;p10"/>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56" name="Google Shape;1456;p10"/>
          <p:cNvGrpSpPr/>
          <p:nvPr/>
        </p:nvGrpSpPr>
        <p:grpSpPr>
          <a:xfrm>
            <a:off x="7308815" y="5861358"/>
            <a:ext cx="310186" cy="312050"/>
            <a:chOff x="877" y="1008"/>
            <a:chExt cx="2747" cy="2626"/>
          </a:xfrm>
        </p:grpSpPr>
        <p:pic>
          <p:nvPicPr>
            <p:cNvPr descr="antenna_stylized" id="1457" name="Google Shape;1457;p10"/>
            <p:cNvPicPr preferRelativeResize="0"/>
            <p:nvPr/>
          </p:nvPicPr>
          <p:blipFill rotWithShape="1">
            <a:blip r:embed="rId20">
              <a:alphaModFix/>
            </a:blip>
            <a:srcRect b="0" l="0" r="0" t="0"/>
            <a:stretch/>
          </p:blipFill>
          <p:spPr>
            <a:xfrm>
              <a:off x="877" y="1008"/>
              <a:ext cx="2725" cy="1421"/>
            </a:xfrm>
            <a:prstGeom prst="rect">
              <a:avLst/>
            </a:prstGeom>
            <a:noFill/>
            <a:ln>
              <a:noFill/>
            </a:ln>
          </p:spPr>
        </p:pic>
        <p:pic>
          <p:nvPicPr>
            <p:cNvPr descr="laptop_keyboard" id="1458" name="Google Shape;1458;p10"/>
            <p:cNvPicPr preferRelativeResize="0"/>
            <p:nvPr/>
          </p:nvPicPr>
          <p:blipFill rotWithShape="1">
            <a:blip r:embed="rId21">
              <a:alphaModFix/>
            </a:blip>
            <a:srcRect b="0" l="0" r="0" t="0"/>
            <a:stretch/>
          </p:blipFill>
          <p:spPr>
            <a:xfrm flipH="1" rot="109064">
              <a:off x="1009" y="2586"/>
              <a:ext cx="2245" cy="1013"/>
            </a:xfrm>
            <a:prstGeom prst="rect">
              <a:avLst/>
            </a:prstGeom>
            <a:noFill/>
            <a:ln>
              <a:noFill/>
            </a:ln>
          </p:spPr>
        </p:pic>
        <p:sp>
          <p:nvSpPr>
            <p:cNvPr id="1459" name="Google Shape;1459;p10"/>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1460" name="Google Shape;1460;p10"/>
            <p:cNvPicPr preferRelativeResize="0"/>
            <p:nvPr/>
          </p:nvPicPr>
          <p:blipFill rotWithShape="1">
            <a:blip r:embed="rId22">
              <a:alphaModFix/>
            </a:blip>
            <a:srcRect b="0" l="0" r="0" t="0"/>
            <a:stretch/>
          </p:blipFill>
          <p:spPr>
            <a:xfrm>
              <a:off x="1842" y="1637"/>
              <a:ext cx="1642" cy="1203"/>
            </a:xfrm>
            <a:prstGeom prst="rect">
              <a:avLst/>
            </a:prstGeom>
            <a:noFill/>
            <a:ln>
              <a:noFill/>
            </a:ln>
          </p:spPr>
        </p:pic>
        <p:sp>
          <p:nvSpPr>
            <p:cNvPr id="1461" name="Google Shape;1461;p10"/>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2" name="Google Shape;1462;p10"/>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3" name="Google Shape;1463;p10"/>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4" name="Google Shape;1464;p10"/>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5" name="Google Shape;1465;p10"/>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6" name="Google Shape;1466;p10"/>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467" name="Google Shape;1467;p10"/>
            <p:cNvGrpSpPr/>
            <p:nvPr/>
          </p:nvGrpSpPr>
          <p:grpSpPr>
            <a:xfrm>
              <a:off x="1709" y="3008"/>
              <a:ext cx="507" cy="234"/>
              <a:chOff x="1740" y="2642"/>
              <a:chExt cx="752" cy="327"/>
            </a:xfrm>
          </p:grpSpPr>
          <p:sp>
            <p:nvSpPr>
              <p:cNvPr id="1468" name="Google Shape;1468;p10"/>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69" name="Google Shape;1469;p10"/>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0" name="Google Shape;1470;p10"/>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1" name="Google Shape;1471;p10"/>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2" name="Google Shape;1472;p10"/>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3" name="Google Shape;1473;p10"/>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74" name="Google Shape;1474;p10"/>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5" name="Google Shape;1475;p10"/>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6" name="Google Shape;1476;p10"/>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7" name="Google Shape;1477;p10"/>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8" name="Google Shape;1478;p10"/>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79" name="Google Shape;1479;p10"/>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80" name="Google Shape;1480;p10"/>
          <p:cNvGrpSpPr/>
          <p:nvPr/>
        </p:nvGrpSpPr>
        <p:grpSpPr>
          <a:xfrm flipH="1">
            <a:off x="6046993" y="5313247"/>
            <a:ext cx="345630" cy="320302"/>
            <a:chOff x="2839" y="3501"/>
            <a:chExt cx="755" cy="803"/>
          </a:xfrm>
        </p:grpSpPr>
        <p:pic>
          <p:nvPicPr>
            <p:cNvPr descr="desktop_computer_stylized_medium" id="1481" name="Google Shape;1481;p10"/>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1482" name="Google Shape;1482;p10"/>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83" name="Google Shape;1483;p10"/>
          <p:cNvGrpSpPr/>
          <p:nvPr/>
        </p:nvGrpSpPr>
        <p:grpSpPr>
          <a:xfrm flipH="1">
            <a:off x="6426921" y="5536844"/>
            <a:ext cx="345630" cy="320302"/>
            <a:chOff x="2839" y="3501"/>
            <a:chExt cx="755" cy="803"/>
          </a:xfrm>
        </p:grpSpPr>
        <p:pic>
          <p:nvPicPr>
            <p:cNvPr descr="desktop_computer_stylized_medium" id="1484" name="Google Shape;1484;p10"/>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1485" name="Google Shape;1485;p10"/>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86" name="Google Shape;1486;p10"/>
          <p:cNvGrpSpPr/>
          <p:nvPr/>
        </p:nvGrpSpPr>
        <p:grpSpPr>
          <a:xfrm flipH="1">
            <a:off x="6825146" y="5558317"/>
            <a:ext cx="345630" cy="320302"/>
            <a:chOff x="2839" y="3501"/>
            <a:chExt cx="755" cy="803"/>
          </a:xfrm>
        </p:grpSpPr>
        <p:pic>
          <p:nvPicPr>
            <p:cNvPr descr="desktop_computer_stylized_medium" id="1487" name="Google Shape;1487;p10"/>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1488" name="Google Shape;1488;p10"/>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89" name="Google Shape;1489;p10"/>
          <p:cNvGrpSpPr/>
          <p:nvPr/>
        </p:nvGrpSpPr>
        <p:grpSpPr>
          <a:xfrm>
            <a:off x="7945183" y="6015687"/>
            <a:ext cx="319264" cy="256870"/>
            <a:chOff x="877" y="1008"/>
            <a:chExt cx="2747" cy="2626"/>
          </a:xfrm>
        </p:grpSpPr>
        <p:pic>
          <p:nvPicPr>
            <p:cNvPr descr="antenna_stylized" id="1490" name="Google Shape;1490;p10"/>
            <p:cNvPicPr preferRelativeResize="0"/>
            <p:nvPr/>
          </p:nvPicPr>
          <p:blipFill rotWithShape="1">
            <a:blip r:embed="rId20">
              <a:alphaModFix/>
            </a:blip>
            <a:srcRect b="0" l="0" r="0" t="0"/>
            <a:stretch/>
          </p:blipFill>
          <p:spPr>
            <a:xfrm>
              <a:off x="877" y="1008"/>
              <a:ext cx="2725" cy="1421"/>
            </a:xfrm>
            <a:prstGeom prst="rect">
              <a:avLst/>
            </a:prstGeom>
            <a:noFill/>
            <a:ln>
              <a:noFill/>
            </a:ln>
          </p:spPr>
        </p:pic>
        <p:pic>
          <p:nvPicPr>
            <p:cNvPr descr="laptop_keyboard" id="1491" name="Google Shape;1491;p10"/>
            <p:cNvPicPr preferRelativeResize="0"/>
            <p:nvPr/>
          </p:nvPicPr>
          <p:blipFill rotWithShape="1">
            <a:blip r:embed="rId21">
              <a:alphaModFix/>
            </a:blip>
            <a:srcRect b="0" l="0" r="0" t="0"/>
            <a:stretch/>
          </p:blipFill>
          <p:spPr>
            <a:xfrm flipH="1" rot="109064">
              <a:off x="1009" y="2586"/>
              <a:ext cx="2245" cy="1013"/>
            </a:xfrm>
            <a:prstGeom prst="rect">
              <a:avLst/>
            </a:prstGeom>
            <a:noFill/>
            <a:ln>
              <a:noFill/>
            </a:ln>
          </p:spPr>
        </p:pic>
        <p:sp>
          <p:nvSpPr>
            <p:cNvPr id="1492" name="Google Shape;1492;p10"/>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1493" name="Google Shape;1493;p10"/>
            <p:cNvPicPr preferRelativeResize="0"/>
            <p:nvPr/>
          </p:nvPicPr>
          <p:blipFill rotWithShape="1">
            <a:blip r:embed="rId22">
              <a:alphaModFix/>
            </a:blip>
            <a:srcRect b="0" l="0" r="0" t="0"/>
            <a:stretch/>
          </p:blipFill>
          <p:spPr>
            <a:xfrm>
              <a:off x="1842" y="1637"/>
              <a:ext cx="1642" cy="1203"/>
            </a:xfrm>
            <a:prstGeom prst="rect">
              <a:avLst/>
            </a:prstGeom>
            <a:noFill/>
            <a:ln>
              <a:noFill/>
            </a:ln>
          </p:spPr>
        </p:pic>
        <p:sp>
          <p:nvSpPr>
            <p:cNvPr id="1494" name="Google Shape;1494;p10"/>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5" name="Google Shape;1495;p10"/>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6" name="Google Shape;1496;p10"/>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7" name="Google Shape;1497;p10"/>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8" name="Google Shape;1498;p10"/>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99" name="Google Shape;1499;p10"/>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500" name="Google Shape;1500;p10"/>
            <p:cNvGrpSpPr/>
            <p:nvPr/>
          </p:nvGrpSpPr>
          <p:grpSpPr>
            <a:xfrm>
              <a:off x="1709" y="3008"/>
              <a:ext cx="507" cy="234"/>
              <a:chOff x="1740" y="2642"/>
              <a:chExt cx="752" cy="327"/>
            </a:xfrm>
          </p:grpSpPr>
          <p:sp>
            <p:nvSpPr>
              <p:cNvPr id="1501" name="Google Shape;1501;p10"/>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2" name="Google Shape;1502;p10"/>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3" name="Google Shape;1503;p10"/>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4" name="Google Shape;1504;p10"/>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5" name="Google Shape;1505;p10"/>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6" name="Google Shape;1506;p10"/>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07" name="Google Shape;1507;p10"/>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8" name="Google Shape;1508;p10"/>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09" name="Google Shape;1509;p10"/>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0" name="Google Shape;1510;p10"/>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1" name="Google Shape;1511;p10"/>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2" name="Google Shape;1512;p10"/>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513" name="Google Shape;1513;p10"/>
          <p:cNvGrpSpPr/>
          <p:nvPr/>
        </p:nvGrpSpPr>
        <p:grpSpPr>
          <a:xfrm>
            <a:off x="8290889" y="5668575"/>
            <a:ext cx="171450" cy="348944"/>
            <a:chOff x="4140" y="429"/>
            <a:chExt cx="1425" cy="2396"/>
          </a:xfrm>
        </p:grpSpPr>
        <p:sp>
          <p:nvSpPr>
            <p:cNvPr id="1514" name="Google Shape;1514;p1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5" name="Google Shape;1515;p10"/>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16" name="Google Shape;1516;p1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7" name="Google Shape;1517;p1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8" name="Google Shape;1518;p10"/>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1519" name="Google Shape;1519;p10"/>
            <p:cNvGrpSpPr/>
            <p:nvPr/>
          </p:nvGrpSpPr>
          <p:grpSpPr>
            <a:xfrm>
              <a:off x="4748" y="666"/>
              <a:ext cx="578" cy="150"/>
              <a:chOff x="613" y="2566"/>
              <a:chExt cx="721" cy="144"/>
            </a:xfrm>
          </p:grpSpPr>
          <p:sp>
            <p:nvSpPr>
              <p:cNvPr id="1520" name="Google Shape;1520;p10"/>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21" name="Google Shape;1521;p10"/>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522" name="Google Shape;1522;p10"/>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1523" name="Google Shape;1523;p10"/>
            <p:cNvGrpSpPr/>
            <p:nvPr/>
          </p:nvGrpSpPr>
          <p:grpSpPr>
            <a:xfrm>
              <a:off x="4748" y="990"/>
              <a:ext cx="578" cy="134"/>
              <a:chOff x="615" y="2564"/>
              <a:chExt cx="721" cy="139"/>
            </a:xfrm>
          </p:grpSpPr>
          <p:sp>
            <p:nvSpPr>
              <p:cNvPr id="1524" name="Google Shape;1524;p10"/>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25" name="Google Shape;1525;p10"/>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526" name="Google Shape;1526;p10"/>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27" name="Google Shape;1527;p10"/>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1528" name="Google Shape;1528;p10"/>
            <p:cNvGrpSpPr/>
            <p:nvPr/>
          </p:nvGrpSpPr>
          <p:grpSpPr>
            <a:xfrm>
              <a:off x="4738" y="1647"/>
              <a:ext cx="578" cy="135"/>
              <a:chOff x="618" y="2586"/>
              <a:chExt cx="720" cy="124"/>
            </a:xfrm>
          </p:grpSpPr>
          <p:sp>
            <p:nvSpPr>
              <p:cNvPr id="1529" name="Google Shape;1529;p10"/>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30" name="Google Shape;1530;p10"/>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531" name="Google Shape;1531;p1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532" name="Google Shape;1532;p10"/>
            <p:cNvGrpSpPr/>
            <p:nvPr/>
          </p:nvGrpSpPr>
          <p:grpSpPr>
            <a:xfrm>
              <a:off x="4738" y="1330"/>
              <a:ext cx="588" cy="134"/>
              <a:chOff x="613" y="2571"/>
              <a:chExt cx="732" cy="134"/>
            </a:xfrm>
          </p:grpSpPr>
          <p:sp>
            <p:nvSpPr>
              <p:cNvPr id="1533" name="Google Shape;1533;p10"/>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34" name="Google Shape;1534;p10"/>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535" name="Google Shape;1535;p10"/>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36" name="Google Shape;1536;p1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7" name="Google Shape;1537;p1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38" name="Google Shape;1538;p10"/>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39" name="Google Shape;1539;p1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40" name="Google Shape;1540;p10"/>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41" name="Google Shape;1541;p10"/>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42" name="Google Shape;1542;p10"/>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43" name="Google Shape;1543;p10"/>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1544" name="Google Shape;1544;p10"/>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545" name="Google Shape;1545;p10"/>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1546" name="Google Shape;1546;p10"/>
          <p:cNvGrpSpPr/>
          <p:nvPr/>
        </p:nvGrpSpPr>
        <p:grpSpPr>
          <a:xfrm>
            <a:off x="5911896" y="2107963"/>
            <a:ext cx="3540395" cy="3733733"/>
            <a:chOff x="7619038" y="2102861"/>
            <a:chExt cx="3540395" cy="3733733"/>
          </a:xfrm>
        </p:grpSpPr>
        <p:cxnSp>
          <p:nvCxnSpPr>
            <p:cNvPr id="1547" name="Google Shape;1547;p10"/>
            <p:cNvCxnSpPr/>
            <p:nvPr/>
          </p:nvCxnSpPr>
          <p:spPr>
            <a:xfrm>
              <a:off x="8213016" y="2695257"/>
              <a:ext cx="227964" cy="174352"/>
            </a:xfrm>
            <a:prstGeom prst="straightConnector1">
              <a:avLst/>
            </a:prstGeom>
            <a:noFill/>
            <a:ln cap="flat" cmpd="sng" w="9525">
              <a:solidFill>
                <a:schemeClr val="dk1"/>
              </a:solidFill>
              <a:prstDash val="solid"/>
              <a:round/>
              <a:headEnd len="sm" w="sm" type="none"/>
              <a:tailEnd len="sm" w="sm" type="none"/>
            </a:ln>
          </p:spPr>
        </p:cxnSp>
        <p:grpSp>
          <p:nvGrpSpPr>
            <p:cNvPr id="1548" name="Google Shape;1548;p10"/>
            <p:cNvGrpSpPr/>
            <p:nvPr/>
          </p:nvGrpSpPr>
          <p:grpSpPr>
            <a:xfrm>
              <a:off x="8055854" y="2304274"/>
              <a:ext cx="298450" cy="464008"/>
              <a:chOff x="3130" y="3288"/>
              <a:chExt cx="410" cy="742"/>
            </a:xfrm>
          </p:grpSpPr>
          <p:cxnSp>
            <p:nvCxnSpPr>
              <p:cNvPr id="1549" name="Google Shape;1549;p10"/>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1550" name="Google Shape;1550;p10"/>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1551" name="Google Shape;1551;p10"/>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1552" name="Google Shape;1552;p10"/>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1553" name="Google Shape;1553;p10"/>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1554" name="Google Shape;1554;p10"/>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1555" name="Google Shape;1555;p10"/>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1556" name="Google Shape;1556;p10"/>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1557" name="Google Shape;1557;p10"/>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1558" name="Google Shape;1558;p10"/>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1559" name="Google Shape;1559;p10"/>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1560" name="Google Shape;1560;p10"/>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1561" name="Google Shape;1561;p10"/>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1562" name="Google Shape;1562;p10"/>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1563" name="Google Shape;1563;p10"/>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pic>
          <p:nvPicPr>
            <p:cNvPr descr="access_point_stylized_small" id="1564" name="Google Shape;1564;p10"/>
            <p:cNvPicPr preferRelativeResize="0"/>
            <p:nvPr/>
          </p:nvPicPr>
          <p:blipFill rotWithShape="1">
            <a:blip r:embed="rId23">
              <a:alphaModFix/>
            </a:blip>
            <a:srcRect b="0" l="0" r="0" t="0"/>
            <a:stretch/>
          </p:blipFill>
          <p:spPr>
            <a:xfrm>
              <a:off x="7619038" y="3856797"/>
              <a:ext cx="370169" cy="306751"/>
            </a:xfrm>
            <a:prstGeom prst="rect">
              <a:avLst/>
            </a:prstGeom>
            <a:noFill/>
            <a:ln>
              <a:noFill/>
            </a:ln>
          </p:spPr>
        </p:pic>
        <p:pic>
          <p:nvPicPr>
            <p:cNvPr descr="access_point_stylized_small" id="1565" name="Google Shape;1565;p10"/>
            <p:cNvPicPr preferRelativeResize="0"/>
            <p:nvPr/>
          </p:nvPicPr>
          <p:blipFill rotWithShape="1">
            <a:blip r:embed="rId23">
              <a:alphaModFix/>
            </a:blip>
            <a:srcRect b="0" l="0" r="0" t="0"/>
            <a:stretch/>
          </p:blipFill>
          <p:spPr>
            <a:xfrm>
              <a:off x="9295766" y="5519130"/>
              <a:ext cx="380935" cy="317464"/>
            </a:xfrm>
            <a:prstGeom prst="rect">
              <a:avLst/>
            </a:prstGeom>
            <a:noFill/>
            <a:ln>
              <a:noFill/>
            </a:ln>
          </p:spPr>
        </p:pic>
        <p:grpSp>
          <p:nvGrpSpPr>
            <p:cNvPr id="1566" name="Google Shape;1566;p10"/>
            <p:cNvGrpSpPr/>
            <p:nvPr/>
          </p:nvGrpSpPr>
          <p:grpSpPr>
            <a:xfrm>
              <a:off x="9788714" y="4984881"/>
              <a:ext cx="393760" cy="218578"/>
              <a:chOff x="7493876" y="2774731"/>
              <a:chExt cx="1481958" cy="894622"/>
            </a:xfrm>
          </p:grpSpPr>
          <p:sp>
            <p:nvSpPr>
              <p:cNvPr id="1567" name="Google Shape;1567;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568" name="Google Shape;1568;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569" name="Google Shape;1569;p10"/>
              <p:cNvGrpSpPr/>
              <p:nvPr/>
            </p:nvGrpSpPr>
            <p:grpSpPr>
              <a:xfrm>
                <a:off x="7713663" y="2848339"/>
                <a:ext cx="1042107" cy="425543"/>
                <a:chOff x="7786941" y="2884917"/>
                <a:chExt cx="897649" cy="353919"/>
              </a:xfrm>
            </p:grpSpPr>
            <p:sp>
              <p:nvSpPr>
                <p:cNvPr id="1570" name="Google Shape;1570;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1" name="Google Shape;1571;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2" name="Google Shape;1572;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3" name="Google Shape;1573;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574" name="Google Shape;1574;p10"/>
            <p:cNvGrpSpPr/>
            <p:nvPr/>
          </p:nvGrpSpPr>
          <p:grpSpPr>
            <a:xfrm>
              <a:off x="9854521" y="5333935"/>
              <a:ext cx="309740" cy="190838"/>
              <a:chOff x="3668110" y="2448910"/>
              <a:chExt cx="3794234" cy="2165130"/>
            </a:xfrm>
          </p:grpSpPr>
          <p:sp>
            <p:nvSpPr>
              <p:cNvPr id="1575" name="Google Shape;1575;p1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6" name="Google Shape;1576;p10"/>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577" name="Google Shape;1577;p10"/>
              <p:cNvGrpSpPr/>
              <p:nvPr/>
            </p:nvGrpSpPr>
            <p:grpSpPr>
              <a:xfrm>
                <a:off x="3941376" y="2603243"/>
                <a:ext cx="3202061" cy="1066110"/>
                <a:chOff x="7939341" y="3037317"/>
                <a:chExt cx="897649" cy="353919"/>
              </a:xfrm>
            </p:grpSpPr>
            <p:sp>
              <p:nvSpPr>
                <p:cNvPr id="1578" name="Google Shape;1578;p10"/>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79" name="Google Shape;1579;p10"/>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0" name="Google Shape;1580;p10"/>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1" name="Google Shape;1581;p10"/>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582" name="Google Shape;1582;p10"/>
            <p:cNvGrpSpPr/>
            <p:nvPr/>
          </p:nvGrpSpPr>
          <p:grpSpPr>
            <a:xfrm>
              <a:off x="8681775" y="4962318"/>
              <a:ext cx="393760" cy="218578"/>
              <a:chOff x="7493876" y="2774731"/>
              <a:chExt cx="1481958" cy="894622"/>
            </a:xfrm>
          </p:grpSpPr>
          <p:sp>
            <p:nvSpPr>
              <p:cNvPr id="1583" name="Google Shape;1583;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584" name="Google Shape;1584;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585" name="Google Shape;1585;p10"/>
              <p:cNvGrpSpPr/>
              <p:nvPr/>
            </p:nvGrpSpPr>
            <p:grpSpPr>
              <a:xfrm>
                <a:off x="7713663" y="2848339"/>
                <a:ext cx="1042107" cy="425543"/>
                <a:chOff x="7786941" y="2884917"/>
                <a:chExt cx="897649" cy="353919"/>
              </a:xfrm>
            </p:grpSpPr>
            <p:sp>
              <p:nvSpPr>
                <p:cNvPr id="1586" name="Google Shape;1586;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7" name="Google Shape;1587;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8" name="Google Shape;1588;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9" name="Google Shape;1589;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590" name="Google Shape;1590;p10"/>
            <p:cNvGrpSpPr/>
            <p:nvPr/>
          </p:nvGrpSpPr>
          <p:grpSpPr>
            <a:xfrm>
              <a:off x="8316676" y="5189331"/>
              <a:ext cx="309740" cy="190838"/>
              <a:chOff x="3668110" y="2448910"/>
              <a:chExt cx="3794234" cy="2165130"/>
            </a:xfrm>
          </p:grpSpPr>
          <p:sp>
            <p:nvSpPr>
              <p:cNvPr id="1591" name="Google Shape;1591;p1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2" name="Google Shape;1592;p10"/>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593" name="Google Shape;1593;p10"/>
              <p:cNvGrpSpPr/>
              <p:nvPr/>
            </p:nvGrpSpPr>
            <p:grpSpPr>
              <a:xfrm>
                <a:off x="3941376" y="2603243"/>
                <a:ext cx="3202061" cy="1066110"/>
                <a:chOff x="7939341" y="3037317"/>
                <a:chExt cx="897649" cy="353919"/>
              </a:xfrm>
            </p:grpSpPr>
            <p:sp>
              <p:nvSpPr>
                <p:cNvPr id="1594" name="Google Shape;1594;p10"/>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5" name="Google Shape;1595;p10"/>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6" name="Google Shape;1596;p10"/>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97" name="Google Shape;1597;p10"/>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598" name="Google Shape;1598;p10"/>
            <p:cNvGrpSpPr/>
            <p:nvPr/>
          </p:nvGrpSpPr>
          <p:grpSpPr>
            <a:xfrm>
              <a:off x="8444983" y="2807207"/>
              <a:ext cx="353678" cy="168275"/>
              <a:chOff x="7493876" y="2774731"/>
              <a:chExt cx="1481958" cy="894622"/>
            </a:xfrm>
          </p:grpSpPr>
          <p:sp>
            <p:nvSpPr>
              <p:cNvPr id="1599" name="Google Shape;1599;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00" name="Google Shape;1600;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01" name="Google Shape;1601;p10"/>
              <p:cNvGrpSpPr/>
              <p:nvPr/>
            </p:nvGrpSpPr>
            <p:grpSpPr>
              <a:xfrm>
                <a:off x="7713663" y="2848339"/>
                <a:ext cx="1042107" cy="425543"/>
                <a:chOff x="7786941" y="2884917"/>
                <a:chExt cx="897649" cy="353919"/>
              </a:xfrm>
            </p:grpSpPr>
            <p:sp>
              <p:nvSpPr>
                <p:cNvPr id="1602" name="Google Shape;1602;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3" name="Google Shape;1603;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4" name="Google Shape;1604;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5" name="Google Shape;1605;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06" name="Google Shape;1606;p10"/>
            <p:cNvGrpSpPr/>
            <p:nvPr/>
          </p:nvGrpSpPr>
          <p:grpSpPr>
            <a:xfrm>
              <a:off x="8055226" y="3960892"/>
              <a:ext cx="354986" cy="175668"/>
              <a:chOff x="7493876" y="2774731"/>
              <a:chExt cx="1481958" cy="894622"/>
            </a:xfrm>
          </p:grpSpPr>
          <p:sp>
            <p:nvSpPr>
              <p:cNvPr id="1607" name="Google Shape;1607;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08" name="Google Shape;1608;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09" name="Google Shape;1609;p10"/>
              <p:cNvGrpSpPr/>
              <p:nvPr/>
            </p:nvGrpSpPr>
            <p:grpSpPr>
              <a:xfrm>
                <a:off x="7713663" y="2848339"/>
                <a:ext cx="1042107" cy="425543"/>
                <a:chOff x="7786941" y="2884917"/>
                <a:chExt cx="897649" cy="353919"/>
              </a:xfrm>
            </p:grpSpPr>
            <p:sp>
              <p:nvSpPr>
                <p:cNvPr id="1610" name="Google Shape;1610;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1" name="Google Shape;1611;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2" name="Google Shape;1612;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3" name="Google Shape;1613;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14" name="Google Shape;1614;p10"/>
            <p:cNvGrpSpPr/>
            <p:nvPr/>
          </p:nvGrpSpPr>
          <p:grpSpPr>
            <a:xfrm>
              <a:off x="10889241" y="3596263"/>
              <a:ext cx="170989" cy="97052"/>
              <a:chOff x="7493876" y="2774731"/>
              <a:chExt cx="1481958" cy="894622"/>
            </a:xfrm>
          </p:grpSpPr>
          <p:sp>
            <p:nvSpPr>
              <p:cNvPr id="1615" name="Google Shape;1615;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16" name="Google Shape;1616;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17" name="Google Shape;1617;p10"/>
              <p:cNvGrpSpPr/>
              <p:nvPr/>
            </p:nvGrpSpPr>
            <p:grpSpPr>
              <a:xfrm>
                <a:off x="7713663" y="2848339"/>
                <a:ext cx="1042107" cy="425543"/>
                <a:chOff x="7786941" y="2884917"/>
                <a:chExt cx="897649" cy="353919"/>
              </a:xfrm>
            </p:grpSpPr>
            <p:sp>
              <p:nvSpPr>
                <p:cNvPr id="1618" name="Google Shape;1618;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9" name="Google Shape;1619;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0" name="Google Shape;1620;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1" name="Google Shape;1621;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22" name="Google Shape;1622;p10"/>
            <p:cNvGrpSpPr/>
            <p:nvPr/>
          </p:nvGrpSpPr>
          <p:grpSpPr>
            <a:xfrm>
              <a:off x="10415765" y="3491036"/>
              <a:ext cx="353678" cy="198344"/>
              <a:chOff x="7493876" y="2774731"/>
              <a:chExt cx="1481958" cy="894622"/>
            </a:xfrm>
          </p:grpSpPr>
          <p:sp>
            <p:nvSpPr>
              <p:cNvPr id="1623" name="Google Shape;1623;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24" name="Google Shape;1624;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25" name="Google Shape;1625;p10"/>
              <p:cNvGrpSpPr/>
              <p:nvPr/>
            </p:nvGrpSpPr>
            <p:grpSpPr>
              <a:xfrm>
                <a:off x="7713663" y="2848339"/>
                <a:ext cx="1042107" cy="425543"/>
                <a:chOff x="7786941" y="2884917"/>
                <a:chExt cx="897649" cy="353919"/>
              </a:xfrm>
            </p:grpSpPr>
            <p:sp>
              <p:nvSpPr>
                <p:cNvPr id="1626" name="Google Shape;1626;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7" name="Google Shape;1627;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8" name="Google Shape;1628;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9" name="Google Shape;1629;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30" name="Google Shape;1630;p10"/>
            <p:cNvGrpSpPr/>
            <p:nvPr/>
          </p:nvGrpSpPr>
          <p:grpSpPr>
            <a:xfrm>
              <a:off x="9953880" y="2197190"/>
              <a:ext cx="353678" cy="198344"/>
              <a:chOff x="7493876" y="2774731"/>
              <a:chExt cx="1481958" cy="894622"/>
            </a:xfrm>
          </p:grpSpPr>
          <p:sp>
            <p:nvSpPr>
              <p:cNvPr id="1631" name="Google Shape;1631;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32" name="Google Shape;1632;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33" name="Google Shape;1633;p10"/>
              <p:cNvGrpSpPr/>
              <p:nvPr/>
            </p:nvGrpSpPr>
            <p:grpSpPr>
              <a:xfrm>
                <a:off x="7713663" y="2848339"/>
                <a:ext cx="1042107" cy="425543"/>
                <a:chOff x="7786941" y="2884917"/>
                <a:chExt cx="897649" cy="353919"/>
              </a:xfrm>
            </p:grpSpPr>
            <p:sp>
              <p:nvSpPr>
                <p:cNvPr id="1634" name="Google Shape;1634;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5" name="Google Shape;1635;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6" name="Google Shape;1636;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7" name="Google Shape;1637;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38" name="Google Shape;1638;p10"/>
            <p:cNvGrpSpPr/>
            <p:nvPr/>
          </p:nvGrpSpPr>
          <p:grpSpPr>
            <a:xfrm>
              <a:off x="10532370" y="2608265"/>
              <a:ext cx="353678" cy="198344"/>
              <a:chOff x="7493876" y="2774731"/>
              <a:chExt cx="1481958" cy="894622"/>
            </a:xfrm>
          </p:grpSpPr>
          <p:sp>
            <p:nvSpPr>
              <p:cNvPr id="1639" name="Google Shape;1639;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40" name="Google Shape;1640;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41" name="Google Shape;1641;p10"/>
              <p:cNvGrpSpPr/>
              <p:nvPr/>
            </p:nvGrpSpPr>
            <p:grpSpPr>
              <a:xfrm>
                <a:off x="7713663" y="2848339"/>
                <a:ext cx="1042107" cy="425543"/>
                <a:chOff x="7786941" y="2884917"/>
                <a:chExt cx="897649" cy="353919"/>
              </a:xfrm>
            </p:grpSpPr>
            <p:sp>
              <p:nvSpPr>
                <p:cNvPr id="1642" name="Google Shape;1642;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3" name="Google Shape;1643;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4" name="Google Shape;1644;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45" name="Google Shape;1645;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46" name="Google Shape;1646;p10"/>
            <p:cNvGrpSpPr/>
            <p:nvPr/>
          </p:nvGrpSpPr>
          <p:grpSpPr>
            <a:xfrm>
              <a:off x="10648981" y="2102861"/>
              <a:ext cx="353678" cy="198344"/>
              <a:chOff x="7493876" y="2774731"/>
              <a:chExt cx="1481958" cy="894622"/>
            </a:xfrm>
          </p:grpSpPr>
          <p:sp>
            <p:nvSpPr>
              <p:cNvPr id="1647" name="Google Shape;1647;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48" name="Google Shape;1648;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49" name="Google Shape;1649;p10"/>
              <p:cNvGrpSpPr/>
              <p:nvPr/>
            </p:nvGrpSpPr>
            <p:grpSpPr>
              <a:xfrm>
                <a:off x="7713663" y="2848339"/>
                <a:ext cx="1042107" cy="425543"/>
                <a:chOff x="7786941" y="2884917"/>
                <a:chExt cx="897649" cy="353919"/>
              </a:xfrm>
            </p:grpSpPr>
            <p:sp>
              <p:nvSpPr>
                <p:cNvPr id="1650" name="Google Shape;1650;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1" name="Google Shape;1651;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2" name="Google Shape;1652;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3" name="Google Shape;1653;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54" name="Google Shape;1654;p10"/>
            <p:cNvGrpSpPr/>
            <p:nvPr/>
          </p:nvGrpSpPr>
          <p:grpSpPr>
            <a:xfrm>
              <a:off x="9103944" y="3951522"/>
              <a:ext cx="367224" cy="240304"/>
              <a:chOff x="7493876" y="2774731"/>
              <a:chExt cx="1481958" cy="894622"/>
            </a:xfrm>
          </p:grpSpPr>
          <p:sp>
            <p:nvSpPr>
              <p:cNvPr id="1655" name="Google Shape;1655;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56" name="Google Shape;1656;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57" name="Google Shape;1657;p10"/>
              <p:cNvGrpSpPr/>
              <p:nvPr/>
            </p:nvGrpSpPr>
            <p:grpSpPr>
              <a:xfrm>
                <a:off x="7713663" y="2848339"/>
                <a:ext cx="1042107" cy="425543"/>
                <a:chOff x="7786941" y="2884917"/>
                <a:chExt cx="897649" cy="353919"/>
              </a:xfrm>
            </p:grpSpPr>
            <p:sp>
              <p:nvSpPr>
                <p:cNvPr id="1658" name="Google Shape;1658;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9" name="Google Shape;1659;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0" name="Google Shape;1660;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1" name="Google Shape;1661;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62" name="Google Shape;1662;p10"/>
            <p:cNvGrpSpPr/>
            <p:nvPr/>
          </p:nvGrpSpPr>
          <p:grpSpPr>
            <a:xfrm>
              <a:off x="9985282" y="2656463"/>
              <a:ext cx="353678" cy="198344"/>
              <a:chOff x="7493876" y="2774731"/>
              <a:chExt cx="1481958" cy="894622"/>
            </a:xfrm>
          </p:grpSpPr>
          <p:sp>
            <p:nvSpPr>
              <p:cNvPr id="1663" name="Google Shape;1663;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64" name="Google Shape;1664;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65" name="Google Shape;1665;p10"/>
              <p:cNvGrpSpPr/>
              <p:nvPr/>
            </p:nvGrpSpPr>
            <p:grpSpPr>
              <a:xfrm>
                <a:off x="7713663" y="2848339"/>
                <a:ext cx="1042107" cy="425543"/>
                <a:chOff x="7786941" y="2884917"/>
                <a:chExt cx="897649" cy="353919"/>
              </a:xfrm>
            </p:grpSpPr>
            <p:sp>
              <p:nvSpPr>
                <p:cNvPr id="1666" name="Google Shape;1666;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7" name="Google Shape;1667;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8" name="Google Shape;1668;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9" name="Google Shape;1669;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70" name="Google Shape;1670;p10"/>
            <p:cNvGrpSpPr/>
            <p:nvPr/>
          </p:nvGrpSpPr>
          <p:grpSpPr>
            <a:xfrm>
              <a:off x="9502294" y="3388930"/>
              <a:ext cx="367224" cy="240304"/>
              <a:chOff x="7493876" y="2774731"/>
              <a:chExt cx="1481958" cy="894622"/>
            </a:xfrm>
          </p:grpSpPr>
          <p:sp>
            <p:nvSpPr>
              <p:cNvPr id="1671" name="Google Shape;1671;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72" name="Google Shape;1672;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73" name="Google Shape;1673;p10"/>
              <p:cNvGrpSpPr/>
              <p:nvPr/>
            </p:nvGrpSpPr>
            <p:grpSpPr>
              <a:xfrm>
                <a:off x="7713663" y="2848339"/>
                <a:ext cx="1042107" cy="425543"/>
                <a:chOff x="7786941" y="2884917"/>
                <a:chExt cx="897649" cy="353919"/>
              </a:xfrm>
            </p:grpSpPr>
            <p:sp>
              <p:nvSpPr>
                <p:cNvPr id="1674" name="Google Shape;1674;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5" name="Google Shape;1675;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6" name="Google Shape;1676;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7" name="Google Shape;1677;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78" name="Google Shape;1678;p10"/>
            <p:cNvGrpSpPr/>
            <p:nvPr/>
          </p:nvGrpSpPr>
          <p:grpSpPr>
            <a:xfrm>
              <a:off x="9606710" y="3994661"/>
              <a:ext cx="367224" cy="240304"/>
              <a:chOff x="7493876" y="2774731"/>
              <a:chExt cx="1481958" cy="894622"/>
            </a:xfrm>
          </p:grpSpPr>
          <p:sp>
            <p:nvSpPr>
              <p:cNvPr id="1679" name="Google Shape;1679;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80" name="Google Shape;1680;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81" name="Google Shape;1681;p10"/>
              <p:cNvGrpSpPr/>
              <p:nvPr/>
            </p:nvGrpSpPr>
            <p:grpSpPr>
              <a:xfrm>
                <a:off x="7713663" y="2848339"/>
                <a:ext cx="1042107" cy="425543"/>
                <a:chOff x="7786941" y="2884917"/>
                <a:chExt cx="897649" cy="353919"/>
              </a:xfrm>
            </p:grpSpPr>
            <p:sp>
              <p:nvSpPr>
                <p:cNvPr id="1682" name="Google Shape;1682;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3" name="Google Shape;1683;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4" name="Google Shape;1684;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5" name="Google Shape;1685;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86" name="Google Shape;1686;p10"/>
            <p:cNvGrpSpPr/>
            <p:nvPr/>
          </p:nvGrpSpPr>
          <p:grpSpPr>
            <a:xfrm>
              <a:off x="10380415" y="3987223"/>
              <a:ext cx="353678" cy="198344"/>
              <a:chOff x="7493876" y="2774731"/>
              <a:chExt cx="1481958" cy="894622"/>
            </a:xfrm>
          </p:grpSpPr>
          <p:sp>
            <p:nvSpPr>
              <p:cNvPr id="1687" name="Google Shape;1687;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88" name="Google Shape;1688;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89" name="Google Shape;1689;p10"/>
              <p:cNvGrpSpPr/>
              <p:nvPr/>
            </p:nvGrpSpPr>
            <p:grpSpPr>
              <a:xfrm>
                <a:off x="7713663" y="2848339"/>
                <a:ext cx="1042107" cy="425543"/>
                <a:chOff x="7786941" y="2884917"/>
                <a:chExt cx="897649" cy="353919"/>
              </a:xfrm>
            </p:grpSpPr>
            <p:sp>
              <p:nvSpPr>
                <p:cNvPr id="1690" name="Google Shape;1690;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1" name="Google Shape;1691;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2" name="Google Shape;1692;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3" name="Google Shape;1693;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694" name="Google Shape;1694;p10"/>
            <p:cNvGrpSpPr/>
            <p:nvPr/>
          </p:nvGrpSpPr>
          <p:grpSpPr>
            <a:xfrm>
              <a:off x="9253049" y="4770584"/>
              <a:ext cx="393760" cy="218578"/>
              <a:chOff x="7493876" y="2774731"/>
              <a:chExt cx="1481958" cy="894622"/>
            </a:xfrm>
          </p:grpSpPr>
          <p:sp>
            <p:nvSpPr>
              <p:cNvPr id="1695" name="Google Shape;1695;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696" name="Google Shape;1696;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697" name="Google Shape;1697;p10"/>
              <p:cNvGrpSpPr/>
              <p:nvPr/>
            </p:nvGrpSpPr>
            <p:grpSpPr>
              <a:xfrm>
                <a:off x="7713663" y="2848339"/>
                <a:ext cx="1042107" cy="425543"/>
                <a:chOff x="7786941" y="2884917"/>
                <a:chExt cx="897649" cy="353919"/>
              </a:xfrm>
            </p:grpSpPr>
            <p:sp>
              <p:nvSpPr>
                <p:cNvPr id="1698" name="Google Shape;1698;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9" name="Google Shape;1699;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0" name="Google Shape;1700;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1" name="Google Shape;1701;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702" name="Google Shape;1702;p10"/>
            <p:cNvGrpSpPr/>
            <p:nvPr/>
          </p:nvGrpSpPr>
          <p:grpSpPr>
            <a:xfrm>
              <a:off x="10931138" y="4364023"/>
              <a:ext cx="228295" cy="120400"/>
              <a:chOff x="7493876" y="2774731"/>
              <a:chExt cx="1481958" cy="894622"/>
            </a:xfrm>
          </p:grpSpPr>
          <p:sp>
            <p:nvSpPr>
              <p:cNvPr id="1703" name="Google Shape;1703;p1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704" name="Google Shape;1704;p1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705" name="Google Shape;1705;p10"/>
              <p:cNvGrpSpPr/>
              <p:nvPr/>
            </p:nvGrpSpPr>
            <p:grpSpPr>
              <a:xfrm>
                <a:off x="7713663" y="2848339"/>
                <a:ext cx="1042107" cy="425543"/>
                <a:chOff x="7786941" y="2884917"/>
                <a:chExt cx="897649" cy="353919"/>
              </a:xfrm>
            </p:grpSpPr>
            <p:sp>
              <p:nvSpPr>
                <p:cNvPr id="1706" name="Google Shape;1706;p1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7" name="Google Shape;1707;p1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8" name="Google Shape;1708;p1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9" name="Google Shape;1709;p1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grpSp>
        <p:nvGrpSpPr>
          <p:cNvPr id="1710" name="Google Shape;1710;p10"/>
          <p:cNvGrpSpPr/>
          <p:nvPr/>
        </p:nvGrpSpPr>
        <p:grpSpPr>
          <a:xfrm>
            <a:off x="5860734" y="3698398"/>
            <a:ext cx="3589569" cy="1371857"/>
            <a:chOff x="7562720" y="3668418"/>
            <a:chExt cx="3589569" cy="1371857"/>
          </a:xfrm>
        </p:grpSpPr>
        <p:cxnSp>
          <p:nvCxnSpPr>
            <p:cNvPr id="1711" name="Google Shape;1711;p10"/>
            <p:cNvCxnSpPr/>
            <p:nvPr/>
          </p:nvCxnSpPr>
          <p:spPr>
            <a:xfrm flipH="1">
              <a:off x="8285300" y="3668418"/>
              <a:ext cx="2866989" cy="1371857"/>
            </a:xfrm>
            <a:prstGeom prst="straightConnector1">
              <a:avLst/>
            </a:prstGeom>
            <a:noFill/>
            <a:ln cap="flat" cmpd="sng" w="31750">
              <a:solidFill>
                <a:srgbClr val="C00000"/>
              </a:solidFill>
              <a:prstDash val="solid"/>
              <a:miter lim="800000"/>
              <a:headEnd len="med" w="med" type="triangle"/>
              <a:tailEnd len="med" w="med" type="triangle"/>
            </a:ln>
          </p:spPr>
        </p:cxnSp>
        <p:sp>
          <p:nvSpPr>
            <p:cNvPr id="1712" name="Google Shape;1712;p10"/>
            <p:cNvSpPr txBox="1"/>
            <p:nvPr/>
          </p:nvSpPr>
          <p:spPr>
            <a:xfrm>
              <a:off x="7562720" y="4539626"/>
              <a:ext cx="6203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HTTP</a:t>
              </a:r>
              <a:endParaRPr b="0" i="1" sz="1800" u="none" cap="none" strike="noStrike">
                <a:solidFill>
                  <a:srgbClr val="C00000"/>
                </a:solidFill>
                <a:latin typeface="Calibri"/>
                <a:ea typeface="Calibri"/>
                <a:cs typeface="Calibri"/>
                <a:sym typeface="Calibri"/>
              </a:endParaRPr>
            </a:p>
          </p:txBody>
        </p:sp>
        <p:cxnSp>
          <p:nvCxnSpPr>
            <p:cNvPr id="1713" name="Google Shape;1713;p10"/>
            <p:cNvCxnSpPr/>
            <p:nvPr/>
          </p:nvCxnSpPr>
          <p:spPr>
            <a:xfrm>
              <a:off x="8099825" y="4723687"/>
              <a:ext cx="402218" cy="115861"/>
            </a:xfrm>
            <a:prstGeom prst="straightConnector1">
              <a:avLst/>
            </a:prstGeom>
            <a:noFill/>
            <a:ln cap="flat" cmpd="sng" w="9525">
              <a:solidFill>
                <a:srgbClr val="C00000"/>
              </a:solidFill>
              <a:prstDash val="solid"/>
              <a:miter lim="800000"/>
              <a:headEnd len="sm" w="sm" type="none"/>
              <a:tailEnd len="sm" w="sm" type="none"/>
            </a:ln>
          </p:spPr>
        </p:cxnSp>
      </p:grpSp>
      <p:grpSp>
        <p:nvGrpSpPr>
          <p:cNvPr id="1714" name="Google Shape;1714;p10"/>
          <p:cNvGrpSpPr/>
          <p:nvPr/>
        </p:nvGrpSpPr>
        <p:grpSpPr>
          <a:xfrm>
            <a:off x="4669233" y="2787535"/>
            <a:ext cx="1271296" cy="663792"/>
            <a:chOff x="6371219" y="2787535"/>
            <a:chExt cx="1271296" cy="663792"/>
          </a:xfrm>
        </p:grpSpPr>
        <p:cxnSp>
          <p:nvCxnSpPr>
            <p:cNvPr id="1715" name="Google Shape;1715;p10"/>
            <p:cNvCxnSpPr/>
            <p:nvPr/>
          </p:nvCxnSpPr>
          <p:spPr>
            <a:xfrm>
              <a:off x="7631020" y="2787535"/>
              <a:ext cx="11495" cy="663792"/>
            </a:xfrm>
            <a:prstGeom prst="straightConnector1">
              <a:avLst/>
            </a:prstGeom>
            <a:noFill/>
            <a:ln cap="flat" cmpd="sng" w="31750">
              <a:solidFill>
                <a:srgbClr val="C00000"/>
              </a:solidFill>
              <a:prstDash val="solid"/>
              <a:miter lim="800000"/>
              <a:headEnd len="med" w="med" type="triangle"/>
              <a:tailEnd len="med" w="med" type="triangle"/>
            </a:ln>
          </p:spPr>
        </p:cxnSp>
        <p:sp>
          <p:nvSpPr>
            <p:cNvPr id="1716" name="Google Shape;1716;p10"/>
            <p:cNvSpPr txBox="1"/>
            <p:nvPr/>
          </p:nvSpPr>
          <p:spPr>
            <a:xfrm>
              <a:off x="6371219" y="2944679"/>
              <a:ext cx="6655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Skype</a:t>
              </a:r>
              <a:endParaRPr b="0" i="1" sz="1800" u="none" cap="none" strike="noStrike">
                <a:solidFill>
                  <a:srgbClr val="C00000"/>
                </a:solidFill>
                <a:latin typeface="Calibri"/>
                <a:ea typeface="Calibri"/>
                <a:cs typeface="Calibri"/>
                <a:sym typeface="Calibri"/>
              </a:endParaRPr>
            </a:p>
          </p:txBody>
        </p:sp>
        <p:cxnSp>
          <p:nvCxnSpPr>
            <p:cNvPr id="1717" name="Google Shape;1717;p10"/>
            <p:cNvCxnSpPr/>
            <p:nvPr/>
          </p:nvCxnSpPr>
          <p:spPr>
            <a:xfrm>
              <a:off x="6973411" y="3119431"/>
              <a:ext cx="559043" cy="0"/>
            </a:xfrm>
            <a:prstGeom prst="straightConnector1">
              <a:avLst/>
            </a:prstGeom>
            <a:noFill/>
            <a:ln cap="flat" cmpd="sng" w="9525">
              <a:solidFill>
                <a:srgbClr val="C00000"/>
              </a:solidFill>
              <a:prstDash val="solid"/>
              <a:miter lim="800000"/>
              <a:headEnd len="sm" w="sm" type="none"/>
              <a:tailEnd len="sm" w="sm" type="none"/>
            </a:ln>
          </p:spPr>
        </p:cxnSp>
      </p:grpSp>
      <p:grpSp>
        <p:nvGrpSpPr>
          <p:cNvPr id="1718" name="Google Shape;1718;p10"/>
          <p:cNvGrpSpPr/>
          <p:nvPr/>
        </p:nvGrpSpPr>
        <p:grpSpPr>
          <a:xfrm>
            <a:off x="7516802" y="2327787"/>
            <a:ext cx="2594095" cy="1025465"/>
            <a:chOff x="9218788" y="2327787"/>
            <a:chExt cx="2594095" cy="1025465"/>
          </a:xfrm>
        </p:grpSpPr>
        <p:cxnSp>
          <p:nvCxnSpPr>
            <p:cNvPr id="1719" name="Google Shape;1719;p10"/>
            <p:cNvCxnSpPr/>
            <p:nvPr/>
          </p:nvCxnSpPr>
          <p:spPr>
            <a:xfrm>
              <a:off x="9218788" y="2327787"/>
              <a:ext cx="1698979" cy="1025465"/>
            </a:xfrm>
            <a:prstGeom prst="straightConnector1">
              <a:avLst/>
            </a:prstGeom>
            <a:noFill/>
            <a:ln cap="flat" cmpd="sng" w="31750">
              <a:solidFill>
                <a:srgbClr val="C00000"/>
              </a:solidFill>
              <a:prstDash val="solid"/>
              <a:miter lim="800000"/>
              <a:headEnd len="med" w="med" type="triangle"/>
              <a:tailEnd len="med" w="med" type="triangle"/>
            </a:ln>
          </p:spPr>
        </p:cxnSp>
        <p:sp>
          <p:nvSpPr>
            <p:cNvPr id="1720" name="Google Shape;1720;p10"/>
            <p:cNvSpPr txBox="1"/>
            <p:nvPr/>
          </p:nvSpPr>
          <p:spPr>
            <a:xfrm>
              <a:off x="10772213" y="2684297"/>
              <a:ext cx="104067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Streaming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video</a:t>
              </a:r>
              <a:endParaRPr b="0" i="1" sz="1800" u="none" cap="none" strike="noStrike">
                <a:solidFill>
                  <a:srgbClr val="C00000"/>
                </a:solidFill>
                <a:latin typeface="Calibri"/>
                <a:ea typeface="Calibri"/>
                <a:cs typeface="Calibri"/>
                <a:sym typeface="Calibri"/>
              </a:endParaRPr>
            </a:p>
          </p:txBody>
        </p:sp>
        <p:cxnSp>
          <p:nvCxnSpPr>
            <p:cNvPr id="1721" name="Google Shape;1721;p10"/>
            <p:cNvCxnSpPr/>
            <p:nvPr/>
          </p:nvCxnSpPr>
          <p:spPr>
            <a:xfrm flipH="1" rot="10800000">
              <a:off x="10569552" y="2937299"/>
              <a:ext cx="405322" cy="147574"/>
            </a:xfrm>
            <a:prstGeom prst="straightConnector1">
              <a:avLst/>
            </a:prstGeom>
            <a:noFill/>
            <a:ln cap="flat" cmpd="sng" w="9525">
              <a:solidFill>
                <a:srgbClr val="C00000"/>
              </a:solidFill>
              <a:prstDash val="solid"/>
              <a:miter lim="800000"/>
              <a:headEnd len="sm" w="sm" type="none"/>
              <a:tailEnd len="sm" w="sm" type="none"/>
            </a:ln>
          </p:spPr>
        </p:cxnSp>
      </p:grpSp>
      <p:sp>
        <p:nvSpPr>
          <p:cNvPr id="1722" name="Google Shape;1722;p10"/>
          <p:cNvSpPr txBox="1"/>
          <p:nvPr/>
        </p:nvSpPr>
        <p:spPr>
          <a:xfrm>
            <a:off x="179550" y="3677908"/>
            <a:ext cx="5394571" cy="2721011"/>
          </a:xfrm>
          <a:prstGeom prst="rect">
            <a:avLst/>
          </a:prstGeom>
          <a:noFill/>
          <a:ln>
            <a:noFill/>
          </a:ln>
        </p:spPr>
        <p:txBody>
          <a:bodyPr anchorCtr="0" anchor="t" bIns="45700" lIns="91425" spcFirstLastPara="1" rIns="91425" wrap="square" tIns="45700">
            <a:noAutofit/>
          </a:bodyPr>
          <a:lstStyle/>
          <a:p>
            <a:pPr indent="-222250" lvl="0" marL="352425" marR="0" rtl="0" algn="l">
              <a:lnSpc>
                <a:spcPct val="90000"/>
              </a:lnSpc>
              <a:spcBef>
                <a:spcPts val="0"/>
              </a:spcBef>
              <a:spcAft>
                <a:spcPts val="0"/>
              </a:spcAft>
              <a:buClr>
                <a:srgbClr val="0000A3"/>
              </a:buClr>
              <a:buSzPts val="1800"/>
              <a:buFont typeface="Noto Sans Symbols"/>
              <a:buChar char="▪"/>
            </a:pPr>
            <a:r>
              <a:rPr b="0" i="0" lang="en-US" sz="2400" u="none" cap="none" strike="noStrike">
                <a:solidFill>
                  <a:schemeClr val="dk1"/>
                </a:solidFill>
                <a:latin typeface="Calibri"/>
                <a:ea typeface="Calibri"/>
                <a:cs typeface="Calibri"/>
                <a:sym typeface="Calibri"/>
              </a:rPr>
              <a:t>provides </a:t>
            </a:r>
            <a:r>
              <a:rPr b="0" i="1" lang="en-US" sz="2400" u="none" cap="none" strike="noStrike">
                <a:solidFill>
                  <a:srgbClr val="C00000"/>
                </a:solidFill>
                <a:latin typeface="Calibri"/>
                <a:ea typeface="Calibri"/>
                <a:cs typeface="Calibri"/>
                <a:sym typeface="Calibri"/>
              </a:rPr>
              <a:t>programming interface </a:t>
            </a:r>
            <a:r>
              <a:rPr b="0" i="0" lang="en-US" sz="2400" u="none" cap="none" strike="noStrike">
                <a:solidFill>
                  <a:schemeClr val="dk1"/>
                </a:solidFill>
                <a:latin typeface="Calibri"/>
                <a:ea typeface="Calibri"/>
                <a:cs typeface="Calibri"/>
                <a:sym typeface="Calibri"/>
              </a:rPr>
              <a:t>to distributed applications:</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“hooks” allowing sending/receiving  apps to “connect” to, use  Internet transport service</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provides service options, analogous to postal service</a:t>
            </a:r>
            <a:endParaRPr b="0" i="0" sz="1400" u="none" cap="none" strike="noStrike">
              <a:solidFill>
                <a:srgbClr val="000000"/>
              </a:solidFill>
              <a:latin typeface="Arial"/>
              <a:ea typeface="Arial"/>
              <a:cs typeface="Arial"/>
              <a:sym typeface="Arial"/>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1723" name="Google Shape;1723;p10"/>
          <p:cNvPicPr preferRelativeResize="0"/>
          <p:nvPr/>
        </p:nvPicPr>
        <p:blipFill>
          <a:blip r:embed="rId2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2"/>
                                        </p:tgtEl>
                                        <p:attrNameLst>
                                          <p:attrName>style.visibility</p:attrName>
                                        </p:attrNameLst>
                                      </p:cBhvr>
                                      <p:to>
                                        <p:strVal val="visible"/>
                                      </p:to>
                                    </p:set>
                                    <p:animEffect filter="fade" transition="in">
                                      <p:cBhvr>
                                        <p:cTn dur="500"/>
                                        <p:tgtEl>
                                          <p:spTgt spid="1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cxnSp>
        <p:nvCxnSpPr>
          <p:cNvPr id="1728" name="Google Shape;1728;p1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729" name="Google Shape;1729;p1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What is a Protocol?</a:t>
            </a:r>
            <a:endParaRPr b="0" i="0" sz="1400" u="none" cap="none" strike="noStrike">
              <a:solidFill>
                <a:srgbClr val="000000"/>
              </a:solidFill>
              <a:latin typeface="Arial"/>
              <a:ea typeface="Arial"/>
              <a:cs typeface="Arial"/>
              <a:sym typeface="Arial"/>
            </a:endParaRPr>
          </a:p>
        </p:txBody>
      </p:sp>
      <p:sp>
        <p:nvSpPr>
          <p:cNvPr id="1730" name="Google Shape;1730;p1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1731" name="Google Shape;1731;p11"/>
          <p:cNvSpPr txBox="1"/>
          <p:nvPr/>
        </p:nvSpPr>
        <p:spPr>
          <a:xfrm>
            <a:off x="278296" y="1490089"/>
            <a:ext cx="3326295" cy="46482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2400"/>
              <a:buFont typeface="Noto Sans Symbols"/>
              <a:buNone/>
            </a:pPr>
            <a:r>
              <a:rPr b="1" i="0" lang="en-US" sz="2400" u="none" cap="none" strike="noStrike">
                <a:solidFill>
                  <a:srgbClr val="2F5496"/>
                </a:solidFill>
                <a:latin typeface="Calibri"/>
                <a:ea typeface="Calibri"/>
                <a:cs typeface="Calibri"/>
                <a:sym typeface="Calibri"/>
              </a:rPr>
              <a:t>Human protocols:</a:t>
            </a:r>
            <a:endParaRPr b="0" i="0" sz="1400" u="none" cap="none" strike="noStrike">
              <a:solidFill>
                <a:srgbClr val="000000"/>
              </a:solidFill>
              <a:latin typeface="Arial"/>
              <a:ea typeface="Arial"/>
              <a:cs typeface="Arial"/>
              <a:sym typeface="Arial"/>
            </a:endParaRPr>
          </a:p>
          <a:p>
            <a:pPr indent="-220662" lvl="0" marL="349250" marR="0" rtl="0" algn="l">
              <a:lnSpc>
                <a:spcPct val="90000"/>
              </a:lnSpc>
              <a:spcBef>
                <a:spcPts val="1000"/>
              </a:spcBef>
              <a:spcAft>
                <a:spcPts val="0"/>
              </a:spcAft>
              <a:buClr>
                <a:srgbClr val="0000A3"/>
              </a:buClr>
              <a:buSzPts val="1500"/>
              <a:buFont typeface="Noto Sans Symbols"/>
              <a:buChar char="▪"/>
            </a:pPr>
            <a:r>
              <a:rPr b="0" i="0" lang="en-US" sz="2000" u="none" cap="none" strike="noStrike">
                <a:solidFill>
                  <a:schemeClr val="dk1"/>
                </a:solidFill>
                <a:latin typeface="Calibri"/>
                <a:ea typeface="Calibri"/>
                <a:cs typeface="Calibri"/>
                <a:sym typeface="Calibri"/>
              </a:rPr>
              <a:t>“what’s the time?”</a:t>
            </a:r>
            <a:endParaRPr b="0" i="0" sz="1400" u="none" cap="none" strike="noStrike">
              <a:solidFill>
                <a:srgbClr val="000000"/>
              </a:solidFill>
              <a:latin typeface="Arial"/>
              <a:ea typeface="Arial"/>
              <a:cs typeface="Arial"/>
              <a:sym typeface="Arial"/>
            </a:endParaRPr>
          </a:p>
          <a:p>
            <a:pPr indent="-220662" lvl="0" marL="349250" marR="0" rtl="0" algn="l">
              <a:lnSpc>
                <a:spcPct val="90000"/>
              </a:lnSpc>
              <a:spcBef>
                <a:spcPts val="1000"/>
              </a:spcBef>
              <a:spcAft>
                <a:spcPts val="0"/>
              </a:spcAft>
              <a:buClr>
                <a:srgbClr val="0000A3"/>
              </a:buClr>
              <a:buSzPts val="1500"/>
              <a:buFont typeface="Noto Sans Symbols"/>
              <a:buChar char="▪"/>
            </a:pPr>
            <a:r>
              <a:rPr b="0" i="0" lang="en-US" sz="2000" u="none" cap="none" strike="noStrike">
                <a:solidFill>
                  <a:schemeClr val="dk1"/>
                </a:solidFill>
                <a:latin typeface="Calibri"/>
                <a:ea typeface="Calibri"/>
                <a:cs typeface="Calibri"/>
                <a:sym typeface="Calibri"/>
              </a:rPr>
              <a:t>“I have a question”</a:t>
            </a:r>
            <a:endParaRPr b="0" i="0" sz="1400" u="none" cap="none" strike="noStrike">
              <a:solidFill>
                <a:srgbClr val="000000"/>
              </a:solidFill>
              <a:latin typeface="Arial"/>
              <a:ea typeface="Arial"/>
              <a:cs typeface="Arial"/>
              <a:sym typeface="Arial"/>
            </a:endParaRPr>
          </a:p>
          <a:p>
            <a:pPr indent="-220662" lvl="0" marL="349250" marR="0" rtl="0" algn="l">
              <a:lnSpc>
                <a:spcPct val="90000"/>
              </a:lnSpc>
              <a:spcBef>
                <a:spcPts val="1000"/>
              </a:spcBef>
              <a:spcAft>
                <a:spcPts val="0"/>
              </a:spcAft>
              <a:buClr>
                <a:srgbClr val="0000A3"/>
              </a:buClr>
              <a:buSzPts val="1500"/>
              <a:buFont typeface="Noto Sans Symbols"/>
              <a:buChar char="▪"/>
            </a:pPr>
            <a:r>
              <a:rPr b="0" i="0" lang="en-US" sz="2000" u="none" cap="none" strike="noStrike">
                <a:solidFill>
                  <a:schemeClr val="dk1"/>
                </a:solidFill>
                <a:latin typeface="Calibri"/>
                <a:ea typeface="Calibri"/>
                <a:cs typeface="Calibri"/>
                <a:sym typeface="Calibri"/>
              </a:rPr>
              <a:t>introductions</a:t>
            </a:r>
            <a:endParaRPr b="0" i="0" sz="2400" u="none" cap="none" strike="noStrike">
              <a:solidFill>
                <a:schemeClr val="dk1"/>
              </a:solidFill>
              <a:latin typeface="Calibri"/>
              <a:ea typeface="Calibri"/>
              <a:cs typeface="Calibri"/>
              <a:sym typeface="Calibri"/>
            </a:endParaRPr>
          </a:p>
          <a:p>
            <a:pPr indent="-114300" lvl="1" marL="685800" marR="0" rtl="0" algn="l">
              <a:lnSpc>
                <a:spcPct val="90000"/>
              </a:lnSpc>
              <a:spcBef>
                <a:spcPts val="500"/>
              </a:spcBef>
              <a:spcAft>
                <a:spcPts val="0"/>
              </a:spcAft>
              <a:buClr>
                <a:srgbClr val="0000A8"/>
              </a:buClr>
              <a:buSzPts val="1800"/>
              <a:buFont typeface="Arial"/>
              <a:buNone/>
            </a:pPr>
            <a:r>
              <a:t/>
            </a:r>
            <a:endParaRPr b="0" i="0" sz="1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A3"/>
              </a:buClr>
              <a:buSzPts val="2000"/>
              <a:buFont typeface="Noto Sans Symbols"/>
              <a:buNone/>
            </a:pPr>
            <a:r>
              <a:rPr b="0" i="0" lang="en-US" sz="2000" u="none" cap="none" strike="noStrike">
                <a:solidFill>
                  <a:schemeClr val="dk1"/>
                </a:solidFill>
                <a:latin typeface="Calibri"/>
                <a:ea typeface="Calibri"/>
                <a:cs typeface="Calibri"/>
                <a:sym typeface="Calibri"/>
              </a:rPr>
              <a:t>… specific messages sent</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rgbClr val="0000A3"/>
              </a:buClr>
              <a:buSzPts val="2000"/>
              <a:buFont typeface="Noto Sans Symbols"/>
              <a:buNone/>
            </a:pPr>
            <a:r>
              <a:rPr b="0" i="0" lang="en-US" sz="2000" u="none" cap="none" strike="noStrike">
                <a:solidFill>
                  <a:schemeClr val="dk1"/>
                </a:solidFill>
                <a:latin typeface="Calibri"/>
                <a:ea typeface="Calibri"/>
                <a:cs typeface="Calibri"/>
                <a:sym typeface="Calibri"/>
              </a:rPr>
              <a:t>… specific actions taken when message received, or other events</a:t>
            </a:r>
            <a:endParaRPr b="0" i="0" sz="1400" u="none" cap="none" strike="noStrike">
              <a:solidFill>
                <a:srgbClr val="000000"/>
              </a:solidFill>
              <a:latin typeface="Arial"/>
              <a:ea typeface="Arial"/>
              <a:cs typeface="Arial"/>
              <a:sym typeface="Arial"/>
            </a:endParaRPr>
          </a:p>
        </p:txBody>
      </p:sp>
      <p:sp>
        <p:nvSpPr>
          <p:cNvPr id="1732" name="Google Shape;1732;p11"/>
          <p:cNvSpPr txBox="1"/>
          <p:nvPr/>
        </p:nvSpPr>
        <p:spPr>
          <a:xfrm>
            <a:off x="3884480" y="1500137"/>
            <a:ext cx="4848704" cy="2590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2400"/>
              <a:buFont typeface="Noto Sans Symbols"/>
              <a:buNone/>
            </a:pPr>
            <a:r>
              <a:rPr b="1" i="0" lang="en-US" sz="2400" u="none" cap="none" strike="noStrike">
                <a:solidFill>
                  <a:srgbClr val="2F5496"/>
                </a:solidFill>
                <a:latin typeface="Calibri"/>
                <a:ea typeface="Calibri"/>
                <a:cs typeface="Calibri"/>
                <a:sym typeface="Calibri"/>
              </a:rPr>
              <a:t>Network protocols:</a:t>
            </a:r>
            <a:endParaRPr b="0" i="0" sz="1400" u="none" cap="none" strike="noStrike">
              <a:solidFill>
                <a:srgbClr val="000000"/>
              </a:solidFill>
              <a:latin typeface="Arial"/>
              <a:ea typeface="Arial"/>
              <a:cs typeface="Arial"/>
              <a:sym typeface="Arial"/>
            </a:endParaRPr>
          </a:p>
          <a:p>
            <a:pPr indent="-220662" lvl="0" marL="349250" marR="0" rtl="0" algn="l">
              <a:lnSpc>
                <a:spcPct val="90000"/>
              </a:lnSpc>
              <a:spcBef>
                <a:spcPts val="1000"/>
              </a:spcBef>
              <a:spcAft>
                <a:spcPts val="0"/>
              </a:spcAft>
              <a:buClr>
                <a:srgbClr val="0000A3"/>
              </a:buClr>
              <a:buSzPts val="1500"/>
              <a:buFont typeface="Noto Sans Symbols"/>
              <a:buChar char="▪"/>
            </a:pPr>
            <a:r>
              <a:rPr b="0" i="0" lang="en-US" sz="2000" u="none" cap="none" strike="noStrike">
                <a:solidFill>
                  <a:schemeClr val="dk1"/>
                </a:solidFill>
                <a:latin typeface="Calibri"/>
                <a:ea typeface="Calibri"/>
                <a:cs typeface="Calibri"/>
                <a:sym typeface="Calibri"/>
              </a:rPr>
              <a:t>computers (devices) rather than humans</a:t>
            </a:r>
            <a:endParaRPr b="0" i="0" sz="1400" u="none" cap="none" strike="noStrike">
              <a:solidFill>
                <a:srgbClr val="000000"/>
              </a:solidFill>
              <a:latin typeface="Arial"/>
              <a:ea typeface="Arial"/>
              <a:cs typeface="Arial"/>
              <a:sym typeface="Arial"/>
            </a:endParaRPr>
          </a:p>
          <a:p>
            <a:pPr indent="-220662" lvl="0" marL="349250" marR="0" rtl="0" algn="l">
              <a:lnSpc>
                <a:spcPct val="90000"/>
              </a:lnSpc>
              <a:spcBef>
                <a:spcPts val="1000"/>
              </a:spcBef>
              <a:spcAft>
                <a:spcPts val="0"/>
              </a:spcAft>
              <a:buClr>
                <a:srgbClr val="0000A3"/>
              </a:buClr>
              <a:buSzPts val="1500"/>
              <a:buFont typeface="Noto Sans Symbols"/>
              <a:buChar char="▪"/>
            </a:pPr>
            <a:r>
              <a:rPr b="0" i="0" lang="en-US" sz="2000" u="none" cap="none" strike="noStrike">
                <a:solidFill>
                  <a:schemeClr val="dk1"/>
                </a:solidFill>
                <a:latin typeface="Calibri"/>
                <a:ea typeface="Calibri"/>
                <a:cs typeface="Calibri"/>
                <a:sym typeface="Calibri"/>
              </a:rPr>
              <a:t>all communication activity in Internet governed by protocols</a:t>
            </a:r>
            <a:endParaRPr b="0" i="0" sz="1400" u="none" cap="none" strike="noStrike">
              <a:solidFill>
                <a:srgbClr val="000000"/>
              </a:solidFill>
              <a:latin typeface="Arial"/>
              <a:ea typeface="Arial"/>
              <a:cs typeface="Arial"/>
              <a:sym typeface="Arial"/>
            </a:endParaRPr>
          </a:p>
        </p:txBody>
      </p:sp>
      <p:grpSp>
        <p:nvGrpSpPr>
          <p:cNvPr id="1733" name="Google Shape;1733;p11"/>
          <p:cNvGrpSpPr/>
          <p:nvPr/>
        </p:nvGrpSpPr>
        <p:grpSpPr>
          <a:xfrm>
            <a:off x="4130414" y="3377344"/>
            <a:ext cx="5159365" cy="1777752"/>
            <a:chOff x="5573361" y="3999310"/>
            <a:chExt cx="5860823" cy="5305123"/>
          </a:xfrm>
        </p:grpSpPr>
        <p:sp>
          <p:nvSpPr>
            <p:cNvPr id="1734" name="Google Shape;1734;p11"/>
            <p:cNvSpPr/>
            <p:nvPr/>
          </p:nvSpPr>
          <p:spPr>
            <a:xfrm>
              <a:off x="5573361" y="4205697"/>
              <a:ext cx="5720151" cy="23622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100000"/>
                </a:lnSpc>
                <a:spcBef>
                  <a:spcPts val="0"/>
                </a:spcBef>
                <a:spcAft>
                  <a:spcPts val="0"/>
                </a:spcAft>
                <a:buClr>
                  <a:schemeClr val="accent2"/>
                </a:buClr>
                <a:buSzPts val="2040"/>
                <a:buFont typeface="Noto Sans Symbols"/>
                <a:buNone/>
              </a:pPr>
              <a:r>
                <a:rPr b="0" i="1" lang="en-US" sz="2400" u="none" cap="none" strike="noStrike">
                  <a:solidFill>
                    <a:srgbClr val="CC0000"/>
                  </a:solidFill>
                  <a:latin typeface="Calibri"/>
                  <a:ea typeface="Calibri"/>
                  <a:cs typeface="Calibri"/>
                  <a:sym typeface="Calibri"/>
                </a:rPr>
                <a:t>Protocols</a:t>
              </a:r>
              <a:r>
                <a:rPr b="0" i="1" lang="en-US" sz="2400" u="none" cap="none" strike="noStrike">
                  <a:solidFill>
                    <a:schemeClr val="dk1"/>
                  </a:solidFill>
                  <a:latin typeface="Calibri"/>
                  <a:ea typeface="Calibri"/>
                  <a:cs typeface="Calibri"/>
                  <a:sym typeface="Calibri"/>
                </a:rPr>
                <a:t> define the </a:t>
              </a:r>
              <a:r>
                <a:rPr b="0" i="1" lang="en-US" sz="2400" u="none" cap="none" strike="noStrike">
                  <a:solidFill>
                    <a:srgbClr val="CC0000"/>
                  </a:solidFill>
                  <a:latin typeface="Calibri"/>
                  <a:ea typeface="Calibri"/>
                  <a:cs typeface="Calibri"/>
                  <a:sym typeface="Calibri"/>
                </a:rPr>
                <a:t>format</a:t>
              </a:r>
              <a:r>
                <a:rPr b="0" i="1" lang="en-US" sz="2400" u="none" cap="none" strike="noStrike">
                  <a:solidFill>
                    <a:schemeClr val="dk1"/>
                  </a:solidFill>
                  <a:latin typeface="Calibri"/>
                  <a:ea typeface="Calibri"/>
                  <a:cs typeface="Calibri"/>
                  <a:sym typeface="Calibri"/>
                </a:rPr>
                <a:t>, </a:t>
              </a:r>
              <a:r>
                <a:rPr b="0" i="1" lang="en-US" sz="2400" u="none" cap="none" strike="noStrike">
                  <a:solidFill>
                    <a:srgbClr val="CC0000"/>
                  </a:solidFill>
                  <a:latin typeface="Calibri"/>
                  <a:ea typeface="Calibri"/>
                  <a:cs typeface="Calibri"/>
                  <a:sym typeface="Calibri"/>
                </a:rPr>
                <a:t>order</a:t>
              </a:r>
              <a:r>
                <a:rPr b="0" i="1" lang="en-US" sz="2400" u="none" cap="none" strike="noStrike">
                  <a:solidFill>
                    <a:schemeClr val="dk1"/>
                  </a:solidFill>
                  <a:latin typeface="Calibri"/>
                  <a:ea typeface="Calibri"/>
                  <a:cs typeface="Calibri"/>
                  <a:sym typeface="Calibri"/>
                </a:rPr>
                <a:t> of </a:t>
              </a:r>
              <a:r>
                <a:rPr b="0" i="1" lang="en-US" sz="2400" u="none" cap="none" strike="noStrike">
                  <a:solidFill>
                    <a:srgbClr val="CC0000"/>
                  </a:solidFill>
                  <a:latin typeface="Calibri"/>
                  <a:ea typeface="Calibri"/>
                  <a:cs typeface="Calibri"/>
                  <a:sym typeface="Calibri"/>
                </a:rPr>
                <a:t>messages sent and received</a:t>
              </a:r>
              <a:r>
                <a:rPr b="0" i="1" lang="en-US" sz="2400" u="none" cap="none" strike="noStrike">
                  <a:solidFill>
                    <a:schemeClr val="dk1"/>
                  </a:solidFill>
                  <a:latin typeface="Calibri"/>
                  <a:ea typeface="Calibri"/>
                  <a:cs typeface="Calibri"/>
                  <a:sym typeface="Calibri"/>
                </a:rPr>
                <a:t> among network entities, and </a:t>
              </a:r>
              <a:r>
                <a:rPr b="0" i="1" lang="en-US" sz="2400" u="none" cap="none" strike="noStrike">
                  <a:solidFill>
                    <a:srgbClr val="CC0000"/>
                  </a:solidFill>
                  <a:latin typeface="Calibri"/>
                  <a:ea typeface="Calibri"/>
                  <a:cs typeface="Calibri"/>
                  <a:sym typeface="Calibri"/>
                </a:rPr>
                <a:t>actions taken</a:t>
              </a:r>
              <a:r>
                <a:rPr b="0" i="1" lang="en-US" sz="2400" u="none" cap="none" strike="noStrike">
                  <a:solidFill>
                    <a:schemeClr val="dk1"/>
                  </a:solidFill>
                  <a:latin typeface="Calibri"/>
                  <a:ea typeface="Calibri"/>
                  <a:cs typeface="Calibri"/>
                  <a:sym typeface="Calibri"/>
                </a:rPr>
                <a:t> on msg transmission, receipt</a:t>
              </a:r>
              <a:r>
                <a:rPr b="0" i="1" lang="en-US" sz="2400" u="none" cap="none" strike="noStrike">
                  <a:solidFill>
                    <a:srgbClr val="FF0000"/>
                  </a:solidFill>
                  <a:latin typeface="Calibri"/>
                  <a:ea typeface="Calibri"/>
                  <a:cs typeface="Calibri"/>
                  <a:sym typeface="Calibri"/>
                </a:rPr>
                <a:t>.</a:t>
              </a:r>
              <a:endParaRPr b="0" i="1" sz="2000" u="none" cap="none" strike="noStrike">
                <a:solidFill>
                  <a:srgbClr val="FF0000"/>
                </a:solidFill>
                <a:latin typeface="Calibri"/>
                <a:ea typeface="Calibri"/>
                <a:cs typeface="Calibri"/>
                <a:sym typeface="Calibri"/>
              </a:endParaRPr>
            </a:p>
          </p:txBody>
        </p:sp>
        <p:sp>
          <p:nvSpPr>
            <p:cNvPr id="1735" name="Google Shape;1735;p11"/>
            <p:cNvSpPr/>
            <p:nvPr/>
          </p:nvSpPr>
          <p:spPr>
            <a:xfrm>
              <a:off x="5653744" y="3999310"/>
              <a:ext cx="5780440" cy="5305123"/>
            </a:xfrm>
            <a:prstGeom prst="rect">
              <a:avLst/>
            </a:prstGeom>
            <a:noFill/>
            <a:ln cap="flat" cmpd="sng" w="19050">
              <a:solidFill>
                <a:srgbClr val="00009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grpSp>
      <p:pic>
        <p:nvPicPr>
          <p:cNvPr id="1736" name="Google Shape;1736;p11"/>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500"/>
                                        <p:tgtEl>
                                          <p:spTgt spid="1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500"/>
                                        <p:tgtEl>
                                          <p:spTgt spid="1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cxnSp>
        <p:nvCxnSpPr>
          <p:cNvPr id="1741" name="Google Shape;1741;p1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742" name="Google Shape;1742;p1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What’s a Protocol?</a:t>
            </a:r>
            <a:endParaRPr b="0" i="0" sz="1400" u="none" cap="none" strike="noStrike">
              <a:solidFill>
                <a:srgbClr val="000000"/>
              </a:solidFill>
              <a:latin typeface="Arial"/>
              <a:ea typeface="Arial"/>
              <a:cs typeface="Arial"/>
              <a:sym typeface="Arial"/>
            </a:endParaRPr>
          </a:p>
        </p:txBody>
      </p:sp>
      <p:sp>
        <p:nvSpPr>
          <p:cNvPr id="1743" name="Google Shape;1743;p1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1744" name="Google Shape;1744;p12"/>
          <p:cNvSpPr txBox="1"/>
          <p:nvPr/>
        </p:nvSpPr>
        <p:spPr>
          <a:xfrm>
            <a:off x="116468" y="1464364"/>
            <a:ext cx="8153400" cy="6858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00A3"/>
              </a:buClr>
              <a:buSzPts val="2400"/>
              <a:buFont typeface="Noto Sans Symbols"/>
              <a:buNone/>
            </a:pPr>
            <a:r>
              <a:rPr b="0" i="0" lang="en-US" sz="2400" u="none" cap="none" strike="noStrike">
                <a:solidFill>
                  <a:schemeClr val="dk1"/>
                </a:solidFill>
                <a:latin typeface="Calibri"/>
                <a:ea typeface="Calibri"/>
                <a:cs typeface="Calibri"/>
                <a:sym typeface="Calibri"/>
              </a:rPr>
              <a:t>A human protocol and a computer network protocol:</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1745" name="Google Shape;1745;p12"/>
          <p:cNvSpPr/>
          <p:nvPr/>
        </p:nvSpPr>
        <p:spPr>
          <a:xfrm>
            <a:off x="211717" y="5862638"/>
            <a:ext cx="4028979" cy="53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040"/>
              <a:buFont typeface="Noto Sans Symbols"/>
              <a:buNone/>
            </a:pPr>
            <a:r>
              <a:rPr b="0" i="1" lang="en-US" sz="2400" u="none" cap="none" strike="noStrike">
                <a:solidFill>
                  <a:srgbClr val="CC0000"/>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other human protocols? </a:t>
            </a:r>
            <a:endParaRPr b="0" i="0" sz="1400" u="none" cap="none" strike="noStrike">
              <a:solidFill>
                <a:srgbClr val="000000"/>
              </a:solidFill>
              <a:latin typeface="Arial"/>
              <a:ea typeface="Arial"/>
              <a:cs typeface="Arial"/>
              <a:sym typeface="Arial"/>
            </a:endParaRPr>
          </a:p>
        </p:txBody>
      </p:sp>
      <p:pic>
        <p:nvPicPr>
          <p:cNvPr descr="Alice" id="1746" name="Google Shape;1746;p12"/>
          <p:cNvPicPr preferRelativeResize="0"/>
          <p:nvPr/>
        </p:nvPicPr>
        <p:blipFill rotWithShape="1">
          <a:blip r:embed="rId3">
            <a:alphaModFix/>
          </a:blip>
          <a:srcRect b="0" l="0" r="0" t="0"/>
          <a:stretch/>
        </p:blipFill>
        <p:spPr>
          <a:xfrm>
            <a:off x="1609015" y="2314576"/>
            <a:ext cx="561975" cy="693737"/>
          </a:xfrm>
          <a:prstGeom prst="rect">
            <a:avLst/>
          </a:prstGeom>
          <a:noFill/>
          <a:ln>
            <a:noFill/>
          </a:ln>
        </p:spPr>
      </p:pic>
      <p:pic>
        <p:nvPicPr>
          <p:cNvPr descr="Bob" id="1747" name="Google Shape;1747;p12"/>
          <p:cNvPicPr preferRelativeResize="0"/>
          <p:nvPr/>
        </p:nvPicPr>
        <p:blipFill rotWithShape="1">
          <a:blip r:embed="rId4">
            <a:alphaModFix/>
          </a:blip>
          <a:srcRect b="0" l="0" r="0" t="0"/>
          <a:stretch/>
        </p:blipFill>
        <p:spPr>
          <a:xfrm>
            <a:off x="4028365" y="2709863"/>
            <a:ext cx="676275" cy="690563"/>
          </a:xfrm>
          <a:prstGeom prst="rect">
            <a:avLst/>
          </a:prstGeom>
          <a:noFill/>
          <a:ln>
            <a:noFill/>
          </a:ln>
        </p:spPr>
      </p:pic>
      <p:grpSp>
        <p:nvGrpSpPr>
          <p:cNvPr id="1748" name="Google Shape;1748;p12"/>
          <p:cNvGrpSpPr/>
          <p:nvPr/>
        </p:nvGrpSpPr>
        <p:grpSpPr>
          <a:xfrm>
            <a:off x="2156702" y="2422526"/>
            <a:ext cx="1762125" cy="563562"/>
            <a:chOff x="2925329" y="2422526"/>
            <a:chExt cx="1762125" cy="563562"/>
          </a:xfrm>
        </p:grpSpPr>
        <p:cxnSp>
          <p:nvCxnSpPr>
            <p:cNvPr id="1749" name="Google Shape;1749;p12"/>
            <p:cNvCxnSpPr/>
            <p:nvPr/>
          </p:nvCxnSpPr>
          <p:spPr>
            <a:xfrm>
              <a:off x="2925329" y="2709863"/>
              <a:ext cx="1762125" cy="276225"/>
            </a:xfrm>
            <a:prstGeom prst="straightConnector1">
              <a:avLst/>
            </a:prstGeom>
            <a:noFill/>
            <a:ln cap="flat" cmpd="sng" w="28575">
              <a:solidFill>
                <a:srgbClr val="0000A8"/>
              </a:solidFill>
              <a:prstDash val="solid"/>
              <a:round/>
              <a:headEnd len="sm" w="sm" type="none"/>
              <a:tailEnd len="med" w="med" type="triangle"/>
            </a:ln>
          </p:spPr>
        </p:cxnSp>
        <p:sp>
          <p:nvSpPr>
            <p:cNvPr id="1750" name="Google Shape;1750;p12"/>
            <p:cNvSpPr txBox="1"/>
            <p:nvPr/>
          </p:nvSpPr>
          <p:spPr>
            <a:xfrm>
              <a:off x="3366654" y="2422526"/>
              <a:ext cx="4475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Hi</a:t>
              </a:r>
              <a:endParaRPr b="0" i="0" sz="1400" u="none" cap="none" strike="noStrike">
                <a:solidFill>
                  <a:srgbClr val="000000"/>
                </a:solidFill>
                <a:latin typeface="Arial"/>
                <a:ea typeface="Arial"/>
                <a:cs typeface="Arial"/>
                <a:sym typeface="Arial"/>
              </a:endParaRPr>
            </a:p>
          </p:txBody>
        </p:sp>
      </p:grpSp>
      <p:grpSp>
        <p:nvGrpSpPr>
          <p:cNvPr id="1751" name="Google Shape;1751;p12"/>
          <p:cNvGrpSpPr/>
          <p:nvPr/>
        </p:nvGrpSpPr>
        <p:grpSpPr>
          <a:xfrm>
            <a:off x="1848727" y="3046413"/>
            <a:ext cx="2085975" cy="584200"/>
            <a:chOff x="2617354" y="3046413"/>
            <a:chExt cx="2085975" cy="584200"/>
          </a:xfrm>
        </p:grpSpPr>
        <p:cxnSp>
          <p:nvCxnSpPr>
            <p:cNvPr id="1752" name="Google Shape;1752;p12"/>
            <p:cNvCxnSpPr/>
            <p:nvPr/>
          </p:nvCxnSpPr>
          <p:spPr>
            <a:xfrm flipH="1" rot="10800000">
              <a:off x="2617354" y="3268663"/>
              <a:ext cx="2085975" cy="361950"/>
            </a:xfrm>
            <a:prstGeom prst="straightConnector1">
              <a:avLst/>
            </a:prstGeom>
            <a:noFill/>
            <a:ln cap="flat" cmpd="sng" w="28575">
              <a:solidFill>
                <a:srgbClr val="0000A8"/>
              </a:solidFill>
              <a:prstDash val="solid"/>
              <a:round/>
              <a:headEnd len="med" w="med" type="triangle"/>
              <a:tailEnd len="sm" w="sm" type="none"/>
            </a:ln>
          </p:spPr>
        </p:cxnSp>
        <p:sp>
          <p:nvSpPr>
            <p:cNvPr id="1753" name="Google Shape;1753;p12"/>
            <p:cNvSpPr txBox="1"/>
            <p:nvPr/>
          </p:nvSpPr>
          <p:spPr>
            <a:xfrm>
              <a:off x="3357129" y="3046413"/>
              <a:ext cx="4475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Hi</a:t>
              </a:r>
              <a:endParaRPr b="0" i="0" sz="1400" u="none" cap="none" strike="noStrike">
                <a:solidFill>
                  <a:srgbClr val="000000"/>
                </a:solidFill>
                <a:latin typeface="Arial"/>
                <a:ea typeface="Arial"/>
                <a:cs typeface="Arial"/>
                <a:sym typeface="Arial"/>
              </a:endParaRPr>
            </a:p>
          </p:txBody>
        </p:sp>
      </p:grpSp>
      <p:grpSp>
        <p:nvGrpSpPr>
          <p:cNvPr id="1754" name="Google Shape;1754;p12"/>
          <p:cNvGrpSpPr/>
          <p:nvPr/>
        </p:nvGrpSpPr>
        <p:grpSpPr>
          <a:xfrm>
            <a:off x="1832852" y="3632201"/>
            <a:ext cx="2162175" cy="708025"/>
            <a:chOff x="2601479" y="3632201"/>
            <a:chExt cx="2162175" cy="708025"/>
          </a:xfrm>
        </p:grpSpPr>
        <p:cxnSp>
          <p:nvCxnSpPr>
            <p:cNvPr id="1755" name="Google Shape;1755;p12"/>
            <p:cNvCxnSpPr/>
            <p:nvPr/>
          </p:nvCxnSpPr>
          <p:spPr>
            <a:xfrm>
              <a:off x="2601479" y="3700463"/>
              <a:ext cx="2162175" cy="438150"/>
            </a:xfrm>
            <a:prstGeom prst="straightConnector1">
              <a:avLst/>
            </a:prstGeom>
            <a:noFill/>
            <a:ln cap="flat" cmpd="sng" w="28575">
              <a:solidFill>
                <a:srgbClr val="0000A8"/>
              </a:solidFill>
              <a:prstDash val="solid"/>
              <a:round/>
              <a:headEnd len="sm" w="sm" type="none"/>
              <a:tailEnd len="med" w="med" type="triangle"/>
            </a:ln>
          </p:spPr>
        </p:cxnSp>
        <p:grpSp>
          <p:nvGrpSpPr>
            <p:cNvPr id="1756" name="Google Shape;1756;p12"/>
            <p:cNvGrpSpPr/>
            <p:nvPr/>
          </p:nvGrpSpPr>
          <p:grpSpPr>
            <a:xfrm>
              <a:off x="3158693" y="3632201"/>
              <a:ext cx="974725" cy="708025"/>
              <a:chOff x="773" y="2747"/>
              <a:chExt cx="614" cy="446"/>
            </a:xfrm>
          </p:grpSpPr>
          <p:sp>
            <p:nvSpPr>
              <p:cNvPr id="1757" name="Google Shape;1757;p12"/>
              <p:cNvSpPr/>
              <p:nvPr/>
            </p:nvSpPr>
            <p:spPr>
              <a:xfrm>
                <a:off x="786" y="2790"/>
                <a:ext cx="588" cy="34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58" name="Google Shape;1758;p12"/>
              <p:cNvSpPr txBox="1"/>
              <p:nvPr/>
            </p:nvSpPr>
            <p:spPr>
              <a:xfrm>
                <a:off x="773" y="2747"/>
                <a:ext cx="614" cy="44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Got the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time?</a:t>
                </a:r>
                <a:endParaRPr b="0" i="0" sz="1400" u="none" cap="none" strike="noStrike">
                  <a:solidFill>
                    <a:srgbClr val="000000"/>
                  </a:solidFill>
                  <a:latin typeface="Arial"/>
                  <a:ea typeface="Arial"/>
                  <a:cs typeface="Arial"/>
                  <a:sym typeface="Arial"/>
                </a:endParaRPr>
              </a:p>
            </p:txBody>
          </p:sp>
        </p:grpSp>
      </p:grpSp>
      <p:grpSp>
        <p:nvGrpSpPr>
          <p:cNvPr id="1759" name="Google Shape;1759;p12"/>
          <p:cNvGrpSpPr/>
          <p:nvPr/>
        </p:nvGrpSpPr>
        <p:grpSpPr>
          <a:xfrm>
            <a:off x="1994777" y="4271963"/>
            <a:ext cx="1952625" cy="466731"/>
            <a:chOff x="2763404" y="4271963"/>
            <a:chExt cx="1952625" cy="466731"/>
          </a:xfrm>
        </p:grpSpPr>
        <p:cxnSp>
          <p:nvCxnSpPr>
            <p:cNvPr id="1760" name="Google Shape;1760;p12"/>
            <p:cNvCxnSpPr/>
            <p:nvPr/>
          </p:nvCxnSpPr>
          <p:spPr>
            <a:xfrm flipH="1" rot="10800000">
              <a:off x="2763404" y="4271963"/>
              <a:ext cx="1952625" cy="333375"/>
            </a:xfrm>
            <a:prstGeom prst="straightConnector1">
              <a:avLst/>
            </a:prstGeom>
            <a:noFill/>
            <a:ln cap="flat" cmpd="sng" w="28575">
              <a:solidFill>
                <a:srgbClr val="0000A8"/>
              </a:solidFill>
              <a:prstDash val="solid"/>
              <a:round/>
              <a:headEnd len="med" w="med" type="triangle"/>
              <a:tailEnd len="sm" w="sm" type="none"/>
            </a:ln>
          </p:spPr>
        </p:cxnSp>
        <p:grpSp>
          <p:nvGrpSpPr>
            <p:cNvPr id="1761" name="Google Shape;1761;p12"/>
            <p:cNvGrpSpPr/>
            <p:nvPr/>
          </p:nvGrpSpPr>
          <p:grpSpPr>
            <a:xfrm>
              <a:off x="3233304" y="4276731"/>
              <a:ext cx="796925" cy="461963"/>
              <a:chOff x="1046" y="2771"/>
              <a:chExt cx="502" cy="291"/>
            </a:xfrm>
          </p:grpSpPr>
          <p:sp>
            <p:nvSpPr>
              <p:cNvPr id="1762" name="Google Shape;1762;p12"/>
              <p:cNvSpPr/>
              <p:nvPr/>
            </p:nvSpPr>
            <p:spPr>
              <a:xfrm>
                <a:off x="1104" y="2820"/>
                <a:ext cx="444" cy="1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63" name="Google Shape;1763;p12"/>
              <p:cNvSpPr txBox="1"/>
              <p:nvPr/>
            </p:nvSpPr>
            <p:spPr>
              <a:xfrm>
                <a:off x="1046" y="2771"/>
                <a:ext cx="462"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2:00</a:t>
                </a:r>
                <a:endParaRPr b="0" i="0" sz="1400" u="none" cap="none" strike="noStrike">
                  <a:solidFill>
                    <a:srgbClr val="000000"/>
                  </a:solidFill>
                  <a:latin typeface="Arial"/>
                  <a:ea typeface="Arial"/>
                  <a:cs typeface="Arial"/>
                  <a:sym typeface="Arial"/>
                </a:endParaRPr>
              </a:p>
            </p:txBody>
          </p:sp>
        </p:grpSp>
      </p:grpSp>
      <p:cxnSp>
        <p:nvCxnSpPr>
          <p:cNvPr id="1764" name="Google Shape;1764;p12"/>
          <p:cNvCxnSpPr/>
          <p:nvPr/>
        </p:nvCxnSpPr>
        <p:spPr>
          <a:xfrm>
            <a:off x="4961518" y="2115345"/>
            <a:ext cx="0" cy="3573462"/>
          </a:xfrm>
          <a:prstGeom prst="straightConnector1">
            <a:avLst/>
          </a:prstGeom>
          <a:noFill/>
          <a:ln cap="flat" cmpd="sng" w="19050">
            <a:solidFill>
              <a:srgbClr val="BFBFBF"/>
            </a:solidFill>
            <a:prstDash val="solid"/>
            <a:round/>
            <a:headEnd len="sm" w="sm" type="none"/>
            <a:tailEnd len="med" w="med" type="triangle"/>
          </a:ln>
        </p:spPr>
      </p:cxnSp>
      <p:grpSp>
        <p:nvGrpSpPr>
          <p:cNvPr id="1765" name="Google Shape;1765;p12"/>
          <p:cNvGrpSpPr/>
          <p:nvPr/>
        </p:nvGrpSpPr>
        <p:grpSpPr>
          <a:xfrm>
            <a:off x="4634790" y="4910138"/>
            <a:ext cx="720725" cy="396875"/>
            <a:chOff x="2198" y="3221"/>
            <a:chExt cx="454" cy="250"/>
          </a:xfrm>
        </p:grpSpPr>
        <p:sp>
          <p:nvSpPr>
            <p:cNvPr id="1766" name="Google Shape;1766;p12"/>
            <p:cNvSpPr/>
            <p:nvPr/>
          </p:nvSpPr>
          <p:spPr>
            <a:xfrm>
              <a:off x="2244" y="3282"/>
              <a:ext cx="408" cy="1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67" name="Google Shape;1767;p12"/>
            <p:cNvSpPr txBox="1"/>
            <p:nvPr/>
          </p:nvSpPr>
          <p:spPr>
            <a:xfrm>
              <a:off x="2198" y="3221"/>
              <a:ext cx="418" cy="2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time</a:t>
              </a:r>
              <a:endParaRPr b="0" i="0" sz="1400" u="none" cap="none" strike="noStrike">
                <a:solidFill>
                  <a:srgbClr val="000000"/>
                </a:solidFill>
                <a:latin typeface="Arial"/>
                <a:ea typeface="Arial"/>
                <a:cs typeface="Arial"/>
                <a:sym typeface="Arial"/>
              </a:endParaRPr>
            </a:p>
          </p:txBody>
        </p:sp>
      </p:grpSp>
      <p:grpSp>
        <p:nvGrpSpPr>
          <p:cNvPr id="1768" name="Google Shape;1768;p12"/>
          <p:cNvGrpSpPr/>
          <p:nvPr/>
        </p:nvGrpSpPr>
        <p:grpSpPr>
          <a:xfrm>
            <a:off x="6017502" y="3255963"/>
            <a:ext cx="2216150" cy="589096"/>
            <a:chOff x="6786129" y="3255963"/>
            <a:chExt cx="2216150" cy="589096"/>
          </a:xfrm>
        </p:grpSpPr>
        <p:cxnSp>
          <p:nvCxnSpPr>
            <p:cNvPr id="1769" name="Google Shape;1769;p12"/>
            <p:cNvCxnSpPr/>
            <p:nvPr/>
          </p:nvCxnSpPr>
          <p:spPr>
            <a:xfrm flipH="1" rot="10800000">
              <a:off x="6786129" y="3255963"/>
              <a:ext cx="2216150" cy="398463"/>
            </a:xfrm>
            <a:prstGeom prst="straightConnector1">
              <a:avLst/>
            </a:prstGeom>
            <a:noFill/>
            <a:ln cap="flat" cmpd="sng" w="28575">
              <a:solidFill>
                <a:srgbClr val="0000A8"/>
              </a:solidFill>
              <a:prstDash val="solid"/>
              <a:round/>
              <a:headEnd len="med" w="med" type="triangle"/>
              <a:tailEnd len="sm" w="sm" type="none"/>
            </a:ln>
          </p:spPr>
        </p:cxnSp>
        <p:sp>
          <p:nvSpPr>
            <p:cNvPr id="1770" name="Google Shape;1770;p12"/>
            <p:cNvSpPr/>
            <p:nvPr/>
          </p:nvSpPr>
          <p:spPr>
            <a:xfrm>
              <a:off x="7221104" y="3278188"/>
              <a:ext cx="1438275" cy="393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71" name="Google Shape;1771;p12"/>
            <p:cNvSpPr txBox="1"/>
            <p:nvPr/>
          </p:nvSpPr>
          <p:spPr>
            <a:xfrm>
              <a:off x="7125853" y="3279776"/>
              <a:ext cx="1635127" cy="565283"/>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TCP connection</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response</a:t>
              </a:r>
              <a:endParaRPr b="0" i="0" sz="1400" u="none" cap="none" strike="noStrike">
                <a:solidFill>
                  <a:srgbClr val="000000"/>
                </a:solidFill>
                <a:latin typeface="Arial"/>
                <a:ea typeface="Arial"/>
                <a:cs typeface="Arial"/>
                <a:sym typeface="Arial"/>
              </a:endParaRPr>
            </a:p>
          </p:txBody>
        </p:sp>
      </p:grpSp>
      <p:grpSp>
        <p:nvGrpSpPr>
          <p:cNvPr id="1772" name="Google Shape;1772;p12"/>
          <p:cNvGrpSpPr/>
          <p:nvPr/>
        </p:nvGrpSpPr>
        <p:grpSpPr>
          <a:xfrm>
            <a:off x="6065127" y="4448176"/>
            <a:ext cx="2343150" cy="461665"/>
            <a:chOff x="6833754" y="4448176"/>
            <a:chExt cx="2343150" cy="461665"/>
          </a:xfrm>
        </p:grpSpPr>
        <p:cxnSp>
          <p:nvCxnSpPr>
            <p:cNvPr id="1773" name="Google Shape;1773;p12"/>
            <p:cNvCxnSpPr/>
            <p:nvPr/>
          </p:nvCxnSpPr>
          <p:spPr>
            <a:xfrm flipH="1" rot="10800000">
              <a:off x="6833754" y="4464051"/>
              <a:ext cx="2343150" cy="428625"/>
            </a:xfrm>
            <a:prstGeom prst="straightConnector1">
              <a:avLst/>
            </a:prstGeom>
            <a:noFill/>
            <a:ln cap="flat" cmpd="sng" w="28575">
              <a:solidFill>
                <a:srgbClr val="0000A8"/>
              </a:solidFill>
              <a:prstDash val="solid"/>
              <a:round/>
              <a:headEnd len="med" w="med" type="triangle"/>
              <a:tailEnd len="sm" w="sm" type="none"/>
            </a:ln>
          </p:spPr>
        </p:cxnSp>
        <p:sp>
          <p:nvSpPr>
            <p:cNvPr id="1774" name="Google Shape;1774;p12"/>
            <p:cNvSpPr/>
            <p:nvPr/>
          </p:nvSpPr>
          <p:spPr>
            <a:xfrm>
              <a:off x="7602104" y="4562476"/>
              <a:ext cx="919163" cy="2952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75" name="Google Shape;1775;p12"/>
            <p:cNvSpPr txBox="1"/>
            <p:nvPr/>
          </p:nvSpPr>
          <p:spPr>
            <a:xfrm>
              <a:off x="7568767" y="4448176"/>
              <a:ext cx="88197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&lt;file&gt;</a:t>
              </a:r>
              <a:endParaRPr b="0" i="0" sz="1400" u="none" cap="none" strike="noStrike">
                <a:solidFill>
                  <a:srgbClr val="000000"/>
                </a:solidFill>
                <a:latin typeface="Arial"/>
                <a:ea typeface="Arial"/>
                <a:cs typeface="Arial"/>
                <a:sym typeface="Arial"/>
              </a:endParaRPr>
            </a:p>
          </p:txBody>
        </p:sp>
      </p:grpSp>
      <p:grpSp>
        <p:nvGrpSpPr>
          <p:cNvPr id="1776" name="Google Shape;1776;p12"/>
          <p:cNvGrpSpPr/>
          <p:nvPr/>
        </p:nvGrpSpPr>
        <p:grpSpPr>
          <a:xfrm>
            <a:off x="6079415" y="2620963"/>
            <a:ext cx="2176462" cy="565283"/>
            <a:chOff x="6848042" y="2620963"/>
            <a:chExt cx="2176462" cy="565283"/>
          </a:xfrm>
        </p:grpSpPr>
        <p:cxnSp>
          <p:nvCxnSpPr>
            <p:cNvPr id="1777" name="Google Shape;1777;p12"/>
            <p:cNvCxnSpPr/>
            <p:nvPr/>
          </p:nvCxnSpPr>
          <p:spPr>
            <a:xfrm>
              <a:off x="6848042" y="2749551"/>
              <a:ext cx="2176462" cy="347662"/>
            </a:xfrm>
            <a:prstGeom prst="straightConnector1">
              <a:avLst/>
            </a:prstGeom>
            <a:noFill/>
            <a:ln cap="flat" cmpd="sng" w="28575">
              <a:solidFill>
                <a:srgbClr val="0000A8"/>
              </a:solidFill>
              <a:prstDash val="solid"/>
              <a:round/>
              <a:headEnd len="sm" w="sm" type="none"/>
              <a:tailEnd len="med" w="med" type="triangle"/>
            </a:ln>
          </p:spPr>
        </p:cxnSp>
        <p:sp>
          <p:nvSpPr>
            <p:cNvPr id="1778" name="Google Shape;1778;p12"/>
            <p:cNvSpPr/>
            <p:nvPr/>
          </p:nvSpPr>
          <p:spPr>
            <a:xfrm>
              <a:off x="7133792" y="2689226"/>
              <a:ext cx="1365250" cy="4397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79" name="Google Shape;1779;p12"/>
            <p:cNvSpPr txBox="1"/>
            <p:nvPr/>
          </p:nvSpPr>
          <p:spPr>
            <a:xfrm>
              <a:off x="7170303" y="2620963"/>
              <a:ext cx="1635127" cy="565283"/>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TCP connection</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request</a:t>
              </a:r>
              <a:endParaRPr b="0" i="0" sz="1400" u="none" cap="none" strike="noStrike">
                <a:solidFill>
                  <a:srgbClr val="000000"/>
                </a:solidFill>
                <a:latin typeface="Arial"/>
                <a:ea typeface="Arial"/>
                <a:cs typeface="Arial"/>
                <a:sym typeface="Arial"/>
              </a:endParaRPr>
            </a:p>
          </p:txBody>
        </p:sp>
      </p:grpSp>
      <p:grpSp>
        <p:nvGrpSpPr>
          <p:cNvPr id="1780" name="Google Shape;1780;p12"/>
          <p:cNvGrpSpPr/>
          <p:nvPr/>
        </p:nvGrpSpPr>
        <p:grpSpPr>
          <a:xfrm>
            <a:off x="8311440" y="2720976"/>
            <a:ext cx="357186" cy="755650"/>
            <a:chOff x="4140" y="429"/>
            <a:chExt cx="1425" cy="2396"/>
          </a:xfrm>
        </p:grpSpPr>
        <p:sp>
          <p:nvSpPr>
            <p:cNvPr id="1781" name="Google Shape;1781;p12"/>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2" name="Google Shape;1782;p12"/>
            <p:cNvSpPr/>
            <p:nvPr/>
          </p:nvSpPr>
          <p:spPr>
            <a:xfrm>
              <a:off x="4208" y="429"/>
              <a:ext cx="1043"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83" name="Google Shape;1783;p12"/>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4" name="Google Shape;1784;p12"/>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85" name="Google Shape;1785;p12"/>
            <p:cNvSpPr/>
            <p:nvPr/>
          </p:nvSpPr>
          <p:spPr>
            <a:xfrm>
              <a:off x="4213" y="691"/>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nvGrpSpPr>
            <p:cNvPr id="1786" name="Google Shape;1786;p12"/>
            <p:cNvGrpSpPr/>
            <p:nvPr/>
          </p:nvGrpSpPr>
          <p:grpSpPr>
            <a:xfrm>
              <a:off x="4747" y="666"/>
              <a:ext cx="582" cy="146"/>
              <a:chOff x="612" y="2566"/>
              <a:chExt cx="726" cy="140"/>
            </a:xfrm>
          </p:grpSpPr>
          <p:sp>
            <p:nvSpPr>
              <p:cNvPr id="1787" name="Google Shape;1787;p12"/>
              <p:cNvSpPr/>
              <p:nvPr/>
            </p:nvSpPr>
            <p:spPr>
              <a:xfrm>
                <a:off x="612" y="2566"/>
                <a:ext cx="726" cy="140"/>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88" name="Google Shape;1788;p12"/>
              <p:cNvSpPr/>
              <p:nvPr/>
            </p:nvSpPr>
            <p:spPr>
              <a:xfrm>
                <a:off x="625" y="2580"/>
                <a:ext cx="693"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sp>
          <p:nvSpPr>
            <p:cNvPr id="1789" name="Google Shape;1789;p12"/>
            <p:cNvSpPr/>
            <p:nvPr/>
          </p:nvSpPr>
          <p:spPr>
            <a:xfrm>
              <a:off x="4224" y="1018"/>
              <a:ext cx="597"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nvGrpSpPr>
            <p:cNvPr id="1790" name="Google Shape;1790;p12"/>
            <p:cNvGrpSpPr/>
            <p:nvPr/>
          </p:nvGrpSpPr>
          <p:grpSpPr>
            <a:xfrm>
              <a:off x="4748" y="993"/>
              <a:ext cx="582" cy="136"/>
              <a:chOff x="615" y="2567"/>
              <a:chExt cx="726" cy="141"/>
            </a:xfrm>
          </p:grpSpPr>
          <p:sp>
            <p:nvSpPr>
              <p:cNvPr id="1791" name="Google Shape;1791;p12"/>
              <p:cNvSpPr/>
              <p:nvPr/>
            </p:nvSpPr>
            <p:spPr>
              <a:xfrm>
                <a:off x="615" y="2567"/>
                <a:ext cx="726"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92" name="Google Shape;1792;p12"/>
              <p:cNvSpPr/>
              <p:nvPr/>
            </p:nvSpPr>
            <p:spPr>
              <a:xfrm>
                <a:off x="628" y="2582"/>
                <a:ext cx="693"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sp>
          <p:nvSpPr>
            <p:cNvPr id="1793" name="Google Shape;1793;p12"/>
            <p:cNvSpPr/>
            <p:nvPr/>
          </p:nvSpPr>
          <p:spPr>
            <a:xfrm>
              <a:off x="4219" y="1360"/>
              <a:ext cx="592"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94" name="Google Shape;1794;p12"/>
            <p:cNvSpPr/>
            <p:nvPr/>
          </p:nvSpPr>
          <p:spPr>
            <a:xfrm>
              <a:off x="4229" y="1657"/>
              <a:ext cx="597"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nvGrpSpPr>
            <p:cNvPr id="1795" name="Google Shape;1795;p12"/>
            <p:cNvGrpSpPr/>
            <p:nvPr/>
          </p:nvGrpSpPr>
          <p:grpSpPr>
            <a:xfrm>
              <a:off x="4737" y="1627"/>
              <a:ext cx="581" cy="151"/>
              <a:chOff x="617" y="2568"/>
              <a:chExt cx="724" cy="139"/>
            </a:xfrm>
          </p:grpSpPr>
          <p:sp>
            <p:nvSpPr>
              <p:cNvPr id="1796" name="Google Shape;1796;p12"/>
              <p:cNvSpPr/>
              <p:nvPr/>
            </p:nvSpPr>
            <p:spPr>
              <a:xfrm>
                <a:off x="617" y="2568"/>
                <a:ext cx="724"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797" name="Google Shape;1797;p12"/>
              <p:cNvSpPr/>
              <p:nvPr/>
            </p:nvSpPr>
            <p:spPr>
              <a:xfrm>
                <a:off x="630" y="2582"/>
                <a:ext cx="692"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sp>
          <p:nvSpPr>
            <p:cNvPr id="1798" name="Google Shape;1798;p12"/>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799" name="Google Shape;1799;p12"/>
            <p:cNvGrpSpPr/>
            <p:nvPr/>
          </p:nvGrpSpPr>
          <p:grpSpPr>
            <a:xfrm>
              <a:off x="4737" y="1325"/>
              <a:ext cx="581" cy="141"/>
              <a:chOff x="612" y="2566"/>
              <a:chExt cx="724" cy="141"/>
            </a:xfrm>
          </p:grpSpPr>
          <p:sp>
            <p:nvSpPr>
              <p:cNvPr id="1800" name="Google Shape;1800;p12"/>
              <p:cNvSpPr/>
              <p:nvPr/>
            </p:nvSpPr>
            <p:spPr>
              <a:xfrm>
                <a:off x="612" y="2566"/>
                <a:ext cx="724" cy="141"/>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801" name="Google Shape;1801;p12"/>
              <p:cNvSpPr/>
              <p:nvPr/>
            </p:nvSpPr>
            <p:spPr>
              <a:xfrm>
                <a:off x="625" y="2581"/>
                <a:ext cx="692" cy="111"/>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sp>
          <p:nvSpPr>
            <p:cNvPr id="1802" name="Google Shape;1802;p12"/>
            <p:cNvSpPr/>
            <p:nvPr/>
          </p:nvSpPr>
          <p:spPr>
            <a:xfrm>
              <a:off x="5251" y="429"/>
              <a:ext cx="68" cy="2290"/>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803" name="Google Shape;1803;p12"/>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4" name="Google Shape;1804;p12"/>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5" name="Google Shape;1805;p12"/>
            <p:cNvSpPr/>
            <p:nvPr/>
          </p:nvSpPr>
          <p:spPr>
            <a:xfrm>
              <a:off x="5518" y="2609"/>
              <a:ext cx="47" cy="101"/>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806" name="Google Shape;1806;p12"/>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7" name="Google Shape;1807;p12"/>
            <p:cNvSpPr/>
            <p:nvPr/>
          </p:nvSpPr>
          <p:spPr>
            <a:xfrm>
              <a:off x="4140" y="2679"/>
              <a:ext cx="1200" cy="146"/>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808" name="Google Shape;1808;p12"/>
            <p:cNvSpPr/>
            <p:nvPr/>
          </p:nvSpPr>
          <p:spPr>
            <a:xfrm>
              <a:off x="4208" y="2709"/>
              <a:ext cx="1069" cy="86"/>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809" name="Google Shape;1809;p12"/>
            <p:cNvSpPr/>
            <p:nvPr/>
          </p:nvSpPr>
          <p:spPr>
            <a:xfrm>
              <a:off x="4308" y="2382"/>
              <a:ext cx="157" cy="146"/>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810" name="Google Shape;1810;p12"/>
            <p:cNvSpPr/>
            <p:nvPr/>
          </p:nvSpPr>
          <p:spPr>
            <a:xfrm>
              <a:off x="4486" y="2382"/>
              <a:ext cx="162" cy="146"/>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1" name="Google Shape;1811;p12"/>
            <p:cNvSpPr/>
            <p:nvPr/>
          </p:nvSpPr>
          <p:spPr>
            <a:xfrm>
              <a:off x="4664" y="2382"/>
              <a:ext cx="157" cy="141"/>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1812" name="Google Shape;1812;p12"/>
            <p:cNvSpPr/>
            <p:nvPr/>
          </p:nvSpPr>
          <p:spPr>
            <a:xfrm>
              <a:off x="5062" y="1833"/>
              <a:ext cx="84" cy="765"/>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grpSp>
        <p:nvGrpSpPr>
          <p:cNvPr id="1813" name="Google Shape;1813;p12"/>
          <p:cNvGrpSpPr/>
          <p:nvPr/>
        </p:nvGrpSpPr>
        <p:grpSpPr>
          <a:xfrm>
            <a:off x="5174540" y="2278063"/>
            <a:ext cx="893762" cy="828675"/>
            <a:chOff x="-44" y="1473"/>
            <a:chExt cx="981" cy="1105"/>
          </a:xfrm>
        </p:grpSpPr>
        <p:pic>
          <p:nvPicPr>
            <p:cNvPr descr="desktop_computer_stylized_medium" id="1814" name="Google Shape;1814;p12"/>
            <p:cNvPicPr preferRelativeResize="0"/>
            <p:nvPr/>
          </p:nvPicPr>
          <p:blipFill rotWithShape="1">
            <a:blip r:embed="rId5">
              <a:alphaModFix/>
            </a:blip>
            <a:srcRect b="0" l="0" r="0" t="0"/>
            <a:stretch/>
          </p:blipFill>
          <p:spPr>
            <a:xfrm flipH="1">
              <a:off x="-44" y="1473"/>
              <a:ext cx="981" cy="1105"/>
            </a:xfrm>
            <a:prstGeom prst="rect">
              <a:avLst/>
            </a:prstGeom>
            <a:noFill/>
            <a:ln>
              <a:noFill/>
            </a:ln>
          </p:spPr>
        </p:pic>
        <p:sp>
          <p:nvSpPr>
            <p:cNvPr id="1815" name="Google Shape;1815;p1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16" name="Google Shape;1816;p12"/>
          <p:cNvGrpSpPr/>
          <p:nvPr/>
        </p:nvGrpSpPr>
        <p:grpSpPr>
          <a:xfrm>
            <a:off x="5897682" y="3902076"/>
            <a:ext cx="2925958" cy="425450"/>
            <a:chOff x="6666309" y="3902076"/>
            <a:chExt cx="2925958" cy="425450"/>
          </a:xfrm>
        </p:grpSpPr>
        <p:cxnSp>
          <p:nvCxnSpPr>
            <p:cNvPr id="1817" name="Google Shape;1817;p12"/>
            <p:cNvCxnSpPr/>
            <p:nvPr/>
          </p:nvCxnSpPr>
          <p:spPr>
            <a:xfrm>
              <a:off x="6833754" y="3902076"/>
              <a:ext cx="2400300" cy="419100"/>
            </a:xfrm>
            <a:prstGeom prst="straightConnector1">
              <a:avLst/>
            </a:prstGeom>
            <a:noFill/>
            <a:ln cap="flat" cmpd="sng" w="28575">
              <a:solidFill>
                <a:srgbClr val="0000A8"/>
              </a:solidFill>
              <a:prstDash val="solid"/>
              <a:round/>
              <a:headEnd len="sm" w="sm" type="none"/>
              <a:tailEnd len="med" w="med" type="triangle"/>
            </a:ln>
          </p:spPr>
        </p:cxnSp>
        <p:sp>
          <p:nvSpPr>
            <p:cNvPr id="1818" name="Google Shape;1818;p12"/>
            <p:cNvSpPr/>
            <p:nvPr/>
          </p:nvSpPr>
          <p:spPr>
            <a:xfrm>
              <a:off x="7315200" y="4021087"/>
              <a:ext cx="1687079" cy="2829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19" name="Google Shape;1819;p12"/>
            <p:cNvSpPr txBox="1"/>
            <p:nvPr/>
          </p:nvSpPr>
          <p:spPr>
            <a:xfrm>
              <a:off x="6666309" y="3960813"/>
              <a:ext cx="2925958"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GET</a:t>
              </a:r>
              <a:r>
                <a:rPr b="0" i="0" lang="en-US" sz="1400" u="none" cap="none" strike="noStrike">
                  <a:solidFill>
                    <a:schemeClr val="dk1"/>
                  </a:solidFill>
                  <a:latin typeface="Calibri"/>
                  <a:ea typeface="Calibri"/>
                  <a:cs typeface="Calibri"/>
                  <a:sym typeface="Calibri"/>
                </a:rPr>
                <a:t> </a:t>
              </a:r>
              <a:r>
                <a:rPr b="0" i="0" lang="en-US" sz="1200" u="none" cap="none" strike="noStrike">
                  <a:solidFill>
                    <a:schemeClr val="dk1"/>
                  </a:solidFill>
                  <a:latin typeface="Calibri"/>
                  <a:ea typeface="Calibri"/>
                  <a:cs typeface="Calibri"/>
                  <a:sym typeface="Calibri"/>
                </a:rPr>
                <a:t>http://gaia.cs.umass.edu/kurose_ross</a:t>
              </a:r>
              <a:endParaRPr b="0" i="0" sz="2400" u="none" cap="none" strike="noStrike">
                <a:solidFill>
                  <a:schemeClr val="dk1"/>
                </a:solidFill>
                <a:latin typeface="Calibri"/>
                <a:ea typeface="Calibri"/>
                <a:cs typeface="Calibri"/>
                <a:sym typeface="Calibri"/>
              </a:endParaRPr>
            </a:p>
          </p:txBody>
        </p:sp>
      </p:grpSp>
      <p:pic>
        <p:nvPicPr>
          <p:cNvPr id="1820" name="Google Shape;1820;p12"/>
          <p:cNvPicPr preferRelativeResize="0"/>
          <p:nvPr/>
        </p:nvPicPr>
        <p:blipFill>
          <a:blip r:embed="rId6">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6"/>
                                        </p:tgtEl>
                                        <p:attrNameLst>
                                          <p:attrName>style.visibility</p:attrName>
                                        </p:attrNameLst>
                                      </p:cBhvr>
                                      <p:to>
                                        <p:strVal val="visible"/>
                                      </p:to>
                                    </p:set>
                                    <p:animEffect filter="fade" transition="in">
                                      <p:cBhvr>
                                        <p:cTn dur="500"/>
                                        <p:tgtEl>
                                          <p:spTgt spid="174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48"/>
                                        </p:tgtEl>
                                        <p:attrNameLst>
                                          <p:attrName>style.visibility</p:attrName>
                                        </p:attrNameLst>
                                      </p:cBhvr>
                                      <p:to>
                                        <p:strVal val="visible"/>
                                      </p:to>
                                    </p:set>
                                    <p:animEffect filter="fade" transition="in">
                                      <p:cBhvr>
                                        <p:cTn dur="500"/>
                                        <p:tgtEl>
                                          <p:spTgt spid="174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500"/>
                                        <p:tgtEl>
                                          <p:spTgt spid="174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51"/>
                                        </p:tgtEl>
                                        <p:attrNameLst>
                                          <p:attrName>style.visibility</p:attrName>
                                        </p:attrNameLst>
                                      </p:cBhvr>
                                      <p:to>
                                        <p:strVal val="visible"/>
                                      </p:to>
                                    </p:set>
                                    <p:animEffect filter="fade" transition="in">
                                      <p:cBhvr>
                                        <p:cTn dur="500"/>
                                        <p:tgtEl>
                                          <p:spTgt spid="175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500"/>
                                        <p:tgtEl>
                                          <p:spTgt spid="175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59"/>
                                        </p:tgtEl>
                                        <p:attrNameLst>
                                          <p:attrName>style.visibility</p:attrName>
                                        </p:attrNameLst>
                                      </p:cBhvr>
                                      <p:to>
                                        <p:strVal val="visible"/>
                                      </p:to>
                                    </p:set>
                                    <p:animEffect filter="fade" transition="in">
                                      <p:cBhvr>
                                        <p:cTn dur="500"/>
                                        <p:tgtEl>
                                          <p:spTgt spid="1759"/>
                                        </p:tgtEl>
                                      </p:cBhvr>
                                    </p:animEffect>
                                  </p:childTnLst>
                                </p:cTn>
                              </p:par>
                            </p:childTnLst>
                          </p:cTn>
                        </p:par>
                        <p:par>
                          <p:cTn fill="hold">
                            <p:stCondLst>
                              <p:cond delay="3000"/>
                            </p:stCondLst>
                            <p:childTnLst>
                              <p:par>
                                <p:cTn fill="hold" nodeType="afterEffect" presetClass="entr" presetID="10" presetSubtype="0">
                                  <p:stCondLst>
                                    <p:cond delay="1000"/>
                                  </p:stCondLst>
                                  <p:childTnLst>
                                    <p:set>
                                      <p:cBhvr>
                                        <p:cTn dur="1" fill="hold">
                                          <p:stCondLst>
                                            <p:cond delay="0"/>
                                          </p:stCondLst>
                                        </p:cTn>
                                        <p:tgtEl>
                                          <p:spTgt spid="1745"/>
                                        </p:tgtEl>
                                        <p:attrNameLst>
                                          <p:attrName>style.visibility</p:attrName>
                                        </p:attrNameLst>
                                      </p:cBhvr>
                                      <p:to>
                                        <p:strVal val="visible"/>
                                      </p:to>
                                    </p:set>
                                    <p:animEffect filter="fade" transition="in">
                                      <p:cBhvr>
                                        <p:cTn dur="500"/>
                                        <p:tgtEl>
                                          <p:spTgt spid="1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3"/>
                                        </p:tgtEl>
                                        <p:attrNameLst>
                                          <p:attrName>style.visibility</p:attrName>
                                        </p:attrNameLst>
                                      </p:cBhvr>
                                      <p:to>
                                        <p:strVal val="visible"/>
                                      </p:to>
                                    </p:set>
                                    <p:animEffect filter="fade" transition="in">
                                      <p:cBhvr>
                                        <p:cTn dur="500"/>
                                        <p:tgtEl>
                                          <p:spTgt spid="18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500"/>
                                        <p:tgtEl>
                                          <p:spTgt spid="17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500"/>
                                        <p:tgtEl>
                                          <p:spTgt spid="178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768"/>
                                        </p:tgtEl>
                                        <p:attrNameLst>
                                          <p:attrName>style.visibility</p:attrName>
                                        </p:attrNameLst>
                                      </p:cBhvr>
                                      <p:to>
                                        <p:strVal val="visible"/>
                                      </p:to>
                                    </p:set>
                                    <p:animEffect filter="fade" transition="in">
                                      <p:cBhvr>
                                        <p:cTn dur="500"/>
                                        <p:tgtEl>
                                          <p:spTgt spid="176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16"/>
                                        </p:tgtEl>
                                        <p:attrNameLst>
                                          <p:attrName>style.visibility</p:attrName>
                                        </p:attrNameLst>
                                      </p:cBhvr>
                                      <p:to>
                                        <p:strVal val="visible"/>
                                      </p:to>
                                    </p:set>
                                    <p:animEffect filter="fade" transition="in">
                                      <p:cBhvr>
                                        <p:cTn dur="500"/>
                                        <p:tgtEl>
                                          <p:spTgt spid="181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500"/>
                                        <p:tgtEl>
                                          <p:spTgt spid="17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cxnSp>
        <p:nvCxnSpPr>
          <p:cNvPr id="1825" name="Google Shape;1825;p1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826" name="Google Shape;1826;p13"/>
          <p:cNvSpPr/>
          <p:nvPr/>
        </p:nvSpPr>
        <p:spPr>
          <a:xfrm>
            <a:off x="371880" y="64942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A closer look at network structure</a:t>
            </a:r>
            <a:endParaRPr b="0" i="0" sz="1400" u="none" cap="none" strike="noStrike">
              <a:solidFill>
                <a:srgbClr val="000000"/>
              </a:solidFill>
              <a:latin typeface="Arial"/>
              <a:ea typeface="Arial"/>
              <a:cs typeface="Arial"/>
              <a:sym typeface="Arial"/>
            </a:endParaRPr>
          </a:p>
        </p:txBody>
      </p:sp>
      <p:sp>
        <p:nvSpPr>
          <p:cNvPr id="1827" name="Google Shape;1827;p1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grpSp>
        <p:nvGrpSpPr>
          <p:cNvPr id="1828" name="Google Shape;1828;p13"/>
          <p:cNvGrpSpPr/>
          <p:nvPr/>
        </p:nvGrpSpPr>
        <p:grpSpPr>
          <a:xfrm>
            <a:off x="4572043" y="1369193"/>
            <a:ext cx="4525460" cy="4859961"/>
            <a:chOff x="7268561" y="1458365"/>
            <a:chExt cx="4525460" cy="4859961"/>
          </a:xfrm>
        </p:grpSpPr>
        <p:sp>
          <p:nvSpPr>
            <p:cNvPr id="1829" name="Google Shape;1829;p13"/>
            <p:cNvSpPr/>
            <p:nvPr/>
          </p:nvSpPr>
          <p:spPr>
            <a:xfrm>
              <a:off x="9048399" y="3035682"/>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0" name="Google Shape;1830;p13"/>
            <p:cNvSpPr/>
            <p:nvPr/>
          </p:nvSpPr>
          <p:spPr>
            <a:xfrm>
              <a:off x="7337287" y="1795939"/>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831" name="Google Shape;1831;p13"/>
            <p:cNvGrpSpPr/>
            <p:nvPr/>
          </p:nvGrpSpPr>
          <p:grpSpPr>
            <a:xfrm>
              <a:off x="7268561" y="3259155"/>
              <a:ext cx="1458912" cy="933450"/>
              <a:chOff x="2889" y="1631"/>
              <a:chExt cx="980" cy="743"/>
            </a:xfrm>
          </p:grpSpPr>
          <p:sp>
            <p:nvSpPr>
              <p:cNvPr id="1832" name="Google Shape;1832;p13"/>
              <p:cNvSpPr/>
              <p:nvPr/>
            </p:nvSpPr>
            <p:spPr>
              <a:xfrm>
                <a:off x="3046" y="1841"/>
                <a:ext cx="663" cy="533"/>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833" name="Google Shape;1833;p13"/>
              <p:cNvSpPr/>
              <p:nvPr/>
            </p:nvSpPr>
            <p:spPr>
              <a:xfrm>
                <a:off x="2889" y="1631"/>
                <a:ext cx="980" cy="253"/>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grpSp>
        <p:sp>
          <p:nvSpPr>
            <p:cNvPr id="1834" name="Google Shape;1834;p13"/>
            <p:cNvSpPr/>
            <p:nvPr/>
          </p:nvSpPr>
          <p:spPr>
            <a:xfrm>
              <a:off x="7775612" y="4653038"/>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35" name="Google Shape;1835;p13"/>
            <p:cNvSpPr txBox="1"/>
            <p:nvPr/>
          </p:nvSpPr>
          <p:spPr>
            <a:xfrm>
              <a:off x="7742485" y="1458365"/>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mobile network</a:t>
              </a:r>
              <a:endParaRPr b="0" i="0" sz="1400" u="none" cap="none" strike="noStrike">
                <a:solidFill>
                  <a:srgbClr val="000000"/>
                </a:solidFill>
                <a:latin typeface="Arial"/>
                <a:ea typeface="Arial"/>
                <a:cs typeface="Arial"/>
                <a:sym typeface="Arial"/>
              </a:endParaRPr>
            </a:p>
          </p:txBody>
        </p:sp>
        <p:sp>
          <p:nvSpPr>
            <p:cNvPr id="1836" name="Google Shape;1836;p13"/>
            <p:cNvSpPr txBox="1"/>
            <p:nvPr/>
          </p:nvSpPr>
          <p:spPr>
            <a:xfrm>
              <a:off x="7394046" y="4161826"/>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home network</a:t>
              </a:r>
              <a:endParaRPr b="0" i="0" sz="1400" u="none" cap="none" strike="noStrike">
                <a:solidFill>
                  <a:srgbClr val="000000"/>
                </a:solidFill>
                <a:latin typeface="Arial"/>
                <a:ea typeface="Arial"/>
                <a:cs typeface="Arial"/>
                <a:sym typeface="Arial"/>
              </a:endParaRPr>
            </a:p>
          </p:txBody>
        </p:sp>
        <p:sp>
          <p:nvSpPr>
            <p:cNvPr id="1837" name="Google Shape;1837;p13"/>
            <p:cNvSpPr txBox="1"/>
            <p:nvPr/>
          </p:nvSpPr>
          <p:spPr>
            <a:xfrm>
              <a:off x="7370119" y="5749679"/>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enterprise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          network</a:t>
              </a:r>
              <a:endParaRPr b="0" i="0" sz="1400" u="none" cap="none" strike="noStrike">
                <a:solidFill>
                  <a:srgbClr val="000000"/>
                </a:solidFill>
                <a:latin typeface="Arial"/>
                <a:ea typeface="Arial"/>
                <a:cs typeface="Arial"/>
                <a:sym typeface="Arial"/>
              </a:endParaRPr>
            </a:p>
          </p:txBody>
        </p:sp>
        <p:sp>
          <p:nvSpPr>
            <p:cNvPr id="1838" name="Google Shape;1838;p13"/>
            <p:cNvSpPr/>
            <p:nvPr/>
          </p:nvSpPr>
          <p:spPr>
            <a:xfrm>
              <a:off x="10285357" y="3149444"/>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839" name="Google Shape;1839;p13"/>
            <p:cNvGrpSpPr/>
            <p:nvPr/>
          </p:nvGrpSpPr>
          <p:grpSpPr>
            <a:xfrm>
              <a:off x="10900911" y="3897954"/>
              <a:ext cx="687393" cy="721548"/>
              <a:chOff x="5203089" y="1751190"/>
              <a:chExt cx="858331" cy="662414"/>
            </a:xfrm>
          </p:grpSpPr>
          <p:sp>
            <p:nvSpPr>
              <p:cNvPr id="1840" name="Google Shape;1840;p13"/>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1" name="Google Shape;1841;p13"/>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42" name="Google Shape;1842;p13"/>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843" name="Google Shape;1843;p13"/>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844" name="Google Shape;1844;p13"/>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845" name="Google Shape;1845;p13"/>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846" name="Google Shape;1846;p13"/>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847" name="Google Shape;1847;p13"/>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1848" name="Google Shape;1848;p13"/>
            <p:cNvGrpSpPr/>
            <p:nvPr/>
          </p:nvGrpSpPr>
          <p:grpSpPr>
            <a:xfrm>
              <a:off x="10834382" y="3164075"/>
              <a:ext cx="594613" cy="648336"/>
              <a:chOff x="5203089" y="1751190"/>
              <a:chExt cx="858331" cy="662414"/>
            </a:xfrm>
          </p:grpSpPr>
          <p:sp>
            <p:nvSpPr>
              <p:cNvPr id="1849" name="Google Shape;1849;p13"/>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0" name="Google Shape;1850;p13"/>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1" name="Google Shape;1851;p13"/>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852" name="Google Shape;1852;p13"/>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853" name="Google Shape;1853;p13"/>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854" name="Google Shape;1854;p13"/>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855" name="Google Shape;1855;p13"/>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856" name="Google Shape;1856;p13"/>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1857" name="Google Shape;1857;p13"/>
            <p:cNvSpPr/>
            <p:nvPr/>
          </p:nvSpPr>
          <p:spPr>
            <a:xfrm>
              <a:off x="9604024" y="1751946"/>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8" name="Google Shape;1858;p13"/>
            <p:cNvSpPr txBox="1"/>
            <p:nvPr/>
          </p:nvSpPr>
          <p:spPr>
            <a:xfrm>
              <a:off x="9490412" y="1821099"/>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national or global ISP</a:t>
              </a:r>
              <a:endParaRPr b="0" i="0" sz="1400" u="none" cap="none" strike="noStrike">
                <a:solidFill>
                  <a:srgbClr val="000000"/>
                </a:solidFill>
                <a:latin typeface="Arial"/>
                <a:ea typeface="Arial"/>
                <a:cs typeface="Arial"/>
                <a:sym typeface="Arial"/>
              </a:endParaRPr>
            </a:p>
          </p:txBody>
        </p:sp>
        <p:sp>
          <p:nvSpPr>
            <p:cNvPr id="1859" name="Google Shape;1859;p13"/>
            <p:cNvSpPr/>
            <p:nvPr/>
          </p:nvSpPr>
          <p:spPr>
            <a:xfrm>
              <a:off x="9342279" y="3647812"/>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0" name="Google Shape;1860;p13"/>
            <p:cNvSpPr txBox="1"/>
            <p:nvPr/>
          </p:nvSpPr>
          <p:spPr>
            <a:xfrm>
              <a:off x="8829373" y="3417823"/>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local or regional ISP</a:t>
              </a:r>
              <a:endParaRPr b="0" i="0" sz="1400" u="none" cap="none" strike="noStrike">
                <a:solidFill>
                  <a:srgbClr val="000000"/>
                </a:solidFill>
                <a:latin typeface="Arial"/>
                <a:ea typeface="Arial"/>
                <a:cs typeface="Arial"/>
                <a:sym typeface="Arial"/>
              </a:endParaRPr>
            </a:p>
          </p:txBody>
        </p:sp>
        <p:sp>
          <p:nvSpPr>
            <p:cNvPr id="1861" name="Google Shape;1861;p13"/>
            <p:cNvSpPr txBox="1"/>
            <p:nvPr/>
          </p:nvSpPr>
          <p:spPr>
            <a:xfrm>
              <a:off x="10980978" y="4647841"/>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datacenter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sp>
          <p:nvSpPr>
            <p:cNvPr id="1862" name="Google Shape;1862;p13"/>
            <p:cNvSpPr txBox="1"/>
            <p:nvPr/>
          </p:nvSpPr>
          <p:spPr>
            <a:xfrm>
              <a:off x="10126229" y="4198152"/>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content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provider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network</a:t>
              </a:r>
              <a:endParaRPr b="0" i="0" sz="1000" u="none" cap="none" strike="noStrike">
                <a:solidFill>
                  <a:schemeClr val="dk1"/>
                </a:solidFill>
                <a:latin typeface="Calibri"/>
                <a:ea typeface="Calibri"/>
                <a:cs typeface="Calibri"/>
                <a:sym typeface="Calibri"/>
              </a:endParaRPr>
            </a:p>
          </p:txBody>
        </p:sp>
      </p:grpSp>
      <p:grpSp>
        <p:nvGrpSpPr>
          <p:cNvPr id="1863" name="Google Shape;1863;p13"/>
          <p:cNvGrpSpPr/>
          <p:nvPr/>
        </p:nvGrpSpPr>
        <p:grpSpPr>
          <a:xfrm>
            <a:off x="4928931" y="2008057"/>
            <a:ext cx="3578867" cy="3640284"/>
            <a:chOff x="7562238" y="2127325"/>
            <a:chExt cx="3578867" cy="3640284"/>
          </a:xfrm>
        </p:grpSpPr>
        <p:cxnSp>
          <p:nvCxnSpPr>
            <p:cNvPr id="1864" name="Google Shape;1864;p13"/>
            <p:cNvCxnSpPr/>
            <p:nvPr/>
          </p:nvCxnSpPr>
          <p:spPr>
            <a:xfrm rot="10800000">
              <a:off x="10559920"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1865" name="Google Shape;1865;p13"/>
            <p:cNvCxnSpPr/>
            <p:nvPr/>
          </p:nvCxnSpPr>
          <p:spPr>
            <a:xfrm rot="10800000">
              <a:off x="10660835"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1866" name="Google Shape;1866;p13"/>
            <p:cNvCxnSpPr/>
            <p:nvPr/>
          </p:nvCxnSpPr>
          <p:spPr>
            <a:xfrm flipH="1" rot="10800000">
              <a:off x="10636897"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1867" name="Google Shape;1867;p13"/>
            <p:cNvCxnSpPr/>
            <p:nvPr/>
          </p:nvCxnSpPr>
          <p:spPr>
            <a:xfrm rot="10800000">
              <a:off x="10570774"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1868" name="Google Shape;1868;p13"/>
            <p:cNvCxnSpPr/>
            <p:nvPr/>
          </p:nvCxnSpPr>
          <p:spPr>
            <a:xfrm rot="10800000">
              <a:off x="10550620"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1869" name="Google Shape;1869;p13"/>
            <p:cNvCxnSpPr/>
            <p:nvPr/>
          </p:nvCxnSpPr>
          <p:spPr>
            <a:xfrm rot="10800000">
              <a:off x="9895195"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1870" name="Google Shape;1870;p13"/>
            <p:cNvCxnSpPr/>
            <p:nvPr/>
          </p:nvCxnSpPr>
          <p:spPr>
            <a:xfrm rot="10800000">
              <a:off x="9219616"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1871" name="Google Shape;1871;p13"/>
            <p:cNvCxnSpPr/>
            <p:nvPr/>
          </p:nvCxnSpPr>
          <p:spPr>
            <a:xfrm flipH="1">
              <a:off x="9276868"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1872" name="Google Shape;1872;p13"/>
            <p:cNvCxnSpPr/>
            <p:nvPr/>
          </p:nvCxnSpPr>
          <p:spPr>
            <a:xfrm>
              <a:off x="9733069"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1873" name="Google Shape;1873;p13"/>
            <p:cNvCxnSpPr/>
            <p:nvPr/>
          </p:nvCxnSpPr>
          <p:spPr>
            <a:xfrm>
              <a:off x="10137668"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1874" name="Google Shape;1874;p13"/>
            <p:cNvCxnSpPr/>
            <p:nvPr/>
          </p:nvCxnSpPr>
          <p:spPr>
            <a:xfrm flipH="1">
              <a:off x="9798719" y="2695013"/>
              <a:ext cx="380432" cy="694807"/>
            </a:xfrm>
            <a:prstGeom prst="straightConnector1">
              <a:avLst/>
            </a:prstGeom>
            <a:noFill/>
            <a:ln cap="flat" cmpd="sng" w="12700">
              <a:solidFill>
                <a:schemeClr val="dk1"/>
              </a:solidFill>
              <a:prstDash val="solid"/>
              <a:miter lim="800000"/>
              <a:headEnd len="sm" w="sm" type="none"/>
              <a:tailEnd len="sm" w="sm" type="none"/>
            </a:ln>
          </p:spPr>
        </p:cxnSp>
        <p:grpSp>
          <p:nvGrpSpPr>
            <p:cNvPr id="1875" name="Google Shape;1875;p13"/>
            <p:cNvGrpSpPr/>
            <p:nvPr/>
          </p:nvGrpSpPr>
          <p:grpSpPr>
            <a:xfrm>
              <a:off x="7562238" y="2127325"/>
              <a:ext cx="3578867" cy="3640284"/>
              <a:chOff x="7562238" y="2127325"/>
              <a:chExt cx="3578867" cy="3640284"/>
            </a:xfrm>
          </p:grpSpPr>
          <p:grpSp>
            <p:nvGrpSpPr>
              <p:cNvPr id="1876" name="Google Shape;1876;p13"/>
              <p:cNvGrpSpPr/>
              <p:nvPr/>
            </p:nvGrpSpPr>
            <p:grpSpPr>
              <a:xfrm>
                <a:off x="7857253" y="2127325"/>
                <a:ext cx="3283852" cy="3640284"/>
                <a:chOff x="7881336" y="2104198"/>
                <a:chExt cx="3283852" cy="3640284"/>
              </a:xfrm>
            </p:grpSpPr>
            <p:cxnSp>
              <p:nvCxnSpPr>
                <p:cNvPr id="1877" name="Google Shape;1877;p13"/>
                <p:cNvCxnSpPr/>
                <p:nvPr/>
              </p:nvCxnSpPr>
              <p:spPr>
                <a:xfrm flipH="1" rot="5400000">
                  <a:off x="9813692" y="5228612"/>
                  <a:ext cx="388062" cy="7560"/>
                </a:xfrm>
                <a:prstGeom prst="straightConnector1">
                  <a:avLst/>
                </a:prstGeom>
                <a:noFill/>
                <a:ln cap="flat" cmpd="sng" w="12700">
                  <a:solidFill>
                    <a:schemeClr val="dk1"/>
                  </a:solidFill>
                  <a:prstDash val="solid"/>
                  <a:round/>
                  <a:headEnd len="sm" w="sm" type="none"/>
                  <a:tailEnd len="sm" w="sm" type="none"/>
                </a:ln>
              </p:spPr>
            </p:cxnSp>
            <p:cxnSp>
              <p:nvCxnSpPr>
                <p:cNvPr id="1878" name="Google Shape;1878;p13"/>
                <p:cNvCxnSpPr/>
                <p:nvPr/>
              </p:nvCxnSpPr>
              <p:spPr>
                <a:xfrm rot="10800000">
                  <a:off x="10234009" y="5382159"/>
                  <a:ext cx="0" cy="114300"/>
                </a:xfrm>
                <a:prstGeom prst="straightConnector1">
                  <a:avLst/>
                </a:prstGeom>
                <a:noFill/>
                <a:ln cap="flat" cmpd="sng" w="12700">
                  <a:solidFill>
                    <a:schemeClr val="dk1"/>
                  </a:solidFill>
                  <a:prstDash val="solid"/>
                  <a:round/>
                  <a:headEnd len="sm" w="sm" type="none"/>
                  <a:tailEnd len="sm" w="sm" type="none"/>
                </a:ln>
              </p:spPr>
            </p:cxnSp>
            <p:cxnSp>
              <p:nvCxnSpPr>
                <p:cNvPr id="1879" name="Google Shape;1879;p13"/>
                <p:cNvCxnSpPr/>
                <p:nvPr/>
              </p:nvCxnSpPr>
              <p:spPr>
                <a:xfrm>
                  <a:off x="9457042" y="4815390"/>
                  <a:ext cx="524483" cy="261537"/>
                </a:xfrm>
                <a:prstGeom prst="straightConnector1">
                  <a:avLst/>
                </a:prstGeom>
                <a:noFill/>
                <a:ln cap="flat" cmpd="sng" w="9525">
                  <a:solidFill>
                    <a:schemeClr val="dk1"/>
                  </a:solidFill>
                  <a:prstDash val="solid"/>
                  <a:round/>
                  <a:headEnd len="sm" w="sm" type="none"/>
                  <a:tailEnd len="sm" w="sm" type="none"/>
                </a:ln>
              </p:spPr>
            </p:cxnSp>
            <p:cxnSp>
              <p:nvCxnSpPr>
                <p:cNvPr id="1880" name="Google Shape;1880;p13"/>
                <p:cNvCxnSpPr/>
                <p:nvPr/>
              </p:nvCxnSpPr>
              <p:spPr>
                <a:xfrm flipH="1" rot="10800000">
                  <a:off x="8874149" y="4815390"/>
                  <a:ext cx="569255" cy="246266"/>
                </a:xfrm>
                <a:prstGeom prst="straightConnector1">
                  <a:avLst/>
                </a:prstGeom>
                <a:noFill/>
                <a:ln cap="flat" cmpd="sng" w="9525">
                  <a:solidFill>
                    <a:schemeClr val="dk1"/>
                  </a:solidFill>
                  <a:prstDash val="solid"/>
                  <a:round/>
                  <a:headEnd len="sm" w="sm" type="none"/>
                  <a:tailEnd len="sm" w="sm" type="none"/>
                </a:ln>
              </p:spPr>
            </p:cxnSp>
            <p:cxnSp>
              <p:nvCxnSpPr>
                <p:cNvPr id="1881" name="Google Shape;1881;p13"/>
                <p:cNvCxnSpPr/>
                <p:nvPr/>
              </p:nvCxnSpPr>
              <p:spPr>
                <a:xfrm>
                  <a:off x="8845827" y="5085749"/>
                  <a:ext cx="1030502" cy="0"/>
                </a:xfrm>
                <a:prstGeom prst="straightConnector1">
                  <a:avLst/>
                </a:prstGeom>
                <a:noFill/>
                <a:ln cap="flat" cmpd="sng" w="9525">
                  <a:solidFill>
                    <a:schemeClr val="dk1"/>
                  </a:solidFill>
                  <a:prstDash val="solid"/>
                  <a:round/>
                  <a:headEnd len="sm" w="sm" type="none"/>
                  <a:tailEnd len="sm" w="sm" type="none"/>
                </a:ln>
              </p:spPr>
            </p:cxnSp>
            <p:cxnSp>
              <p:nvCxnSpPr>
                <p:cNvPr id="1882" name="Google Shape;1882;p13"/>
                <p:cNvCxnSpPr/>
                <p:nvPr/>
              </p:nvCxnSpPr>
              <p:spPr>
                <a:xfrm>
                  <a:off x="8234290" y="5094207"/>
                  <a:ext cx="226800" cy="127000"/>
                </a:xfrm>
                <a:prstGeom prst="straightConnector1">
                  <a:avLst/>
                </a:prstGeom>
                <a:noFill/>
                <a:ln cap="flat" cmpd="sng" w="9525">
                  <a:solidFill>
                    <a:schemeClr val="dk1"/>
                  </a:solidFill>
                  <a:prstDash val="solid"/>
                  <a:round/>
                  <a:headEnd len="sm" w="sm" type="none"/>
                  <a:tailEnd len="sm" w="sm" type="none"/>
                </a:ln>
              </p:spPr>
            </p:cxnSp>
            <p:cxnSp>
              <p:nvCxnSpPr>
                <p:cNvPr id="1883" name="Google Shape;1883;p13"/>
                <p:cNvCxnSpPr/>
                <p:nvPr/>
              </p:nvCxnSpPr>
              <p:spPr>
                <a:xfrm flipH="1" rot="10800000">
                  <a:off x="7972450" y="5267343"/>
                  <a:ext cx="412750" cy="127000"/>
                </a:xfrm>
                <a:prstGeom prst="straightConnector1">
                  <a:avLst/>
                </a:prstGeom>
                <a:noFill/>
                <a:ln cap="flat" cmpd="sng" w="9525">
                  <a:solidFill>
                    <a:schemeClr val="dk1"/>
                  </a:solidFill>
                  <a:prstDash val="solid"/>
                  <a:round/>
                  <a:headEnd len="sm" w="sm" type="none"/>
                  <a:tailEnd len="sm" w="sm" type="none"/>
                </a:ln>
              </p:spPr>
            </p:cxnSp>
            <p:cxnSp>
              <p:nvCxnSpPr>
                <p:cNvPr id="1884" name="Google Shape;1884;p13"/>
                <p:cNvCxnSpPr/>
                <p:nvPr/>
              </p:nvCxnSpPr>
              <p:spPr>
                <a:xfrm flipH="1">
                  <a:off x="8397900" y="5259125"/>
                  <a:ext cx="68080" cy="293968"/>
                </a:xfrm>
                <a:prstGeom prst="straightConnector1">
                  <a:avLst/>
                </a:prstGeom>
                <a:noFill/>
                <a:ln cap="flat" cmpd="sng" w="9525">
                  <a:solidFill>
                    <a:schemeClr val="dk1"/>
                  </a:solidFill>
                  <a:prstDash val="solid"/>
                  <a:round/>
                  <a:headEnd len="sm" w="sm" type="none"/>
                  <a:tailEnd len="sm" w="sm" type="none"/>
                </a:ln>
              </p:spPr>
            </p:cxnSp>
            <p:cxnSp>
              <p:nvCxnSpPr>
                <p:cNvPr id="1885" name="Google Shape;1885;p13"/>
                <p:cNvCxnSpPr/>
                <p:nvPr/>
              </p:nvCxnSpPr>
              <p:spPr>
                <a:xfrm rot="10800000">
                  <a:off x="8512814" y="5284804"/>
                  <a:ext cx="280374" cy="269876"/>
                </a:xfrm>
                <a:prstGeom prst="straightConnector1">
                  <a:avLst/>
                </a:prstGeom>
                <a:noFill/>
                <a:ln cap="flat" cmpd="sng" w="9525">
                  <a:solidFill>
                    <a:schemeClr val="dk1"/>
                  </a:solidFill>
                  <a:prstDash val="solid"/>
                  <a:round/>
                  <a:headEnd len="sm" w="sm" type="none"/>
                  <a:tailEnd len="sm" w="sm" type="none"/>
                </a:ln>
              </p:spPr>
            </p:cxnSp>
            <p:cxnSp>
              <p:nvCxnSpPr>
                <p:cNvPr id="1886" name="Google Shape;1886;p13"/>
                <p:cNvCxnSpPr/>
                <p:nvPr/>
              </p:nvCxnSpPr>
              <p:spPr>
                <a:xfrm>
                  <a:off x="8512814" y="5234921"/>
                  <a:ext cx="914184" cy="468622"/>
                </a:xfrm>
                <a:prstGeom prst="straightConnector1">
                  <a:avLst/>
                </a:prstGeom>
                <a:noFill/>
                <a:ln cap="flat" cmpd="sng" w="9525">
                  <a:solidFill>
                    <a:schemeClr val="dk1"/>
                  </a:solidFill>
                  <a:prstDash val="solid"/>
                  <a:round/>
                  <a:headEnd len="sm" w="sm" type="none"/>
                  <a:tailEnd len="sm" w="sm" type="none"/>
                </a:ln>
              </p:spPr>
            </p:cxnSp>
            <p:cxnSp>
              <p:nvCxnSpPr>
                <p:cNvPr id="1887" name="Google Shape;1887;p13"/>
                <p:cNvCxnSpPr/>
                <p:nvPr/>
              </p:nvCxnSpPr>
              <p:spPr>
                <a:xfrm>
                  <a:off x="8271861" y="3806843"/>
                  <a:ext cx="0" cy="131762"/>
                </a:xfrm>
                <a:prstGeom prst="straightConnector1">
                  <a:avLst/>
                </a:prstGeom>
                <a:noFill/>
                <a:ln cap="flat" cmpd="sng" w="9525">
                  <a:solidFill>
                    <a:schemeClr val="dk1"/>
                  </a:solidFill>
                  <a:prstDash val="solid"/>
                  <a:round/>
                  <a:headEnd len="sm" w="sm" type="none"/>
                  <a:tailEnd len="sm" w="sm" type="none"/>
                </a:ln>
              </p:spPr>
            </p:cxnSp>
            <p:cxnSp>
              <p:nvCxnSpPr>
                <p:cNvPr id="1888" name="Google Shape;1888;p13"/>
                <p:cNvCxnSpPr/>
                <p:nvPr/>
              </p:nvCxnSpPr>
              <p:spPr>
                <a:xfrm flipH="1" rot="10800000">
                  <a:off x="7881336" y="4017980"/>
                  <a:ext cx="168275" cy="3175"/>
                </a:xfrm>
                <a:prstGeom prst="straightConnector1">
                  <a:avLst/>
                </a:prstGeom>
                <a:noFill/>
                <a:ln cap="flat" cmpd="sng" w="9525">
                  <a:solidFill>
                    <a:schemeClr val="dk1"/>
                  </a:solidFill>
                  <a:prstDash val="solid"/>
                  <a:round/>
                  <a:headEnd len="sm" w="sm" type="none"/>
                  <a:tailEnd len="sm" w="sm" type="none"/>
                </a:ln>
              </p:spPr>
            </p:cxnSp>
            <p:cxnSp>
              <p:nvCxnSpPr>
                <p:cNvPr id="1889" name="Google Shape;1889;p13"/>
                <p:cNvCxnSpPr/>
                <p:nvPr/>
              </p:nvCxnSpPr>
              <p:spPr>
                <a:xfrm flipH="1" rot="5400000">
                  <a:off x="9909628" y="5560344"/>
                  <a:ext cx="366793" cy="1482"/>
                </a:xfrm>
                <a:prstGeom prst="straightConnector1">
                  <a:avLst/>
                </a:prstGeom>
                <a:noFill/>
                <a:ln cap="flat" cmpd="sng" w="12700">
                  <a:solidFill>
                    <a:schemeClr val="dk1"/>
                  </a:solidFill>
                  <a:prstDash val="solid"/>
                  <a:round/>
                  <a:headEnd len="sm" w="sm" type="none"/>
                  <a:tailEnd len="sm" w="sm" type="none"/>
                </a:ln>
              </p:spPr>
            </p:cxnSp>
            <p:cxnSp>
              <p:nvCxnSpPr>
                <p:cNvPr id="1890" name="Google Shape;1890;p13"/>
                <p:cNvCxnSpPr/>
                <p:nvPr/>
              </p:nvCxnSpPr>
              <p:spPr>
                <a:xfrm flipH="1" rot="10800000">
                  <a:off x="8483508" y="5013435"/>
                  <a:ext cx="404236" cy="207771"/>
                </a:xfrm>
                <a:prstGeom prst="straightConnector1">
                  <a:avLst/>
                </a:prstGeom>
                <a:noFill/>
                <a:ln cap="flat" cmpd="sng" w="9525">
                  <a:solidFill>
                    <a:schemeClr val="dk1"/>
                  </a:solidFill>
                  <a:prstDash val="solid"/>
                  <a:round/>
                  <a:headEnd len="sm" w="sm" type="none"/>
                  <a:tailEnd len="sm" w="sm" type="none"/>
                </a:ln>
              </p:spPr>
            </p:cxnSp>
            <p:cxnSp>
              <p:nvCxnSpPr>
                <p:cNvPr id="1891" name="Google Shape;1891;p13"/>
                <p:cNvCxnSpPr/>
                <p:nvPr/>
              </p:nvCxnSpPr>
              <p:spPr>
                <a:xfrm flipH="1">
                  <a:off x="10124718" y="2146305"/>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1892" name="Google Shape;1892;p13"/>
                <p:cNvCxnSpPr/>
                <p:nvPr/>
              </p:nvCxnSpPr>
              <p:spPr>
                <a:xfrm flipH="1">
                  <a:off x="10124718" y="2245186"/>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1893" name="Google Shape;1893;p13"/>
                <p:cNvCxnSpPr/>
                <p:nvPr/>
              </p:nvCxnSpPr>
              <p:spPr>
                <a:xfrm flipH="1">
                  <a:off x="10696218" y="2177379"/>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1894" name="Google Shape;1894;p13"/>
                <p:cNvCxnSpPr/>
                <p:nvPr/>
              </p:nvCxnSpPr>
              <p:spPr>
                <a:xfrm flipH="1">
                  <a:off x="10166249" y="2695840"/>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1895" name="Google Shape;1895;p13"/>
                <p:cNvCxnSpPr/>
                <p:nvPr/>
              </p:nvCxnSpPr>
              <p:spPr>
                <a:xfrm flipH="1">
                  <a:off x="10093625" y="2146305"/>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1896" name="Google Shape;1896;p13"/>
                <p:cNvCxnSpPr/>
                <p:nvPr/>
              </p:nvCxnSpPr>
              <p:spPr>
                <a:xfrm flipH="1">
                  <a:off x="10886186" y="2104198"/>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1897" name="Google Shape;1897;p13"/>
                <p:cNvCxnSpPr/>
                <p:nvPr/>
              </p:nvCxnSpPr>
              <p:spPr>
                <a:xfrm rot="10800000">
                  <a:off x="10706077" y="2695840"/>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1898" name="Google Shape;1898;p13"/>
                <p:cNvCxnSpPr/>
                <p:nvPr/>
              </p:nvCxnSpPr>
              <p:spPr>
                <a:xfrm flipH="1">
                  <a:off x="8793306" y="2245186"/>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1899" name="Google Shape;1899;p13"/>
                <p:cNvCxnSpPr/>
                <p:nvPr/>
              </p:nvCxnSpPr>
              <p:spPr>
                <a:xfrm flipH="1" rot="10800000">
                  <a:off x="9402788" y="4090252"/>
                  <a:ext cx="429324" cy="705603"/>
                </a:xfrm>
                <a:prstGeom prst="straightConnector1">
                  <a:avLst/>
                </a:prstGeom>
                <a:noFill/>
                <a:ln cap="flat" cmpd="sng" w="9525">
                  <a:solidFill>
                    <a:schemeClr val="dk1"/>
                  </a:solidFill>
                  <a:prstDash val="solid"/>
                  <a:round/>
                  <a:headEnd len="sm" w="sm" type="none"/>
                  <a:tailEnd len="sm" w="sm" type="none"/>
                </a:ln>
              </p:spPr>
            </p:cxnSp>
            <p:cxnSp>
              <p:nvCxnSpPr>
                <p:cNvPr id="1900" name="Google Shape;1900;p13"/>
                <p:cNvCxnSpPr/>
                <p:nvPr/>
              </p:nvCxnSpPr>
              <p:spPr>
                <a:xfrm flipH="1" rot="10800000">
                  <a:off x="8268637" y="4024329"/>
                  <a:ext cx="969051" cy="3175"/>
                </a:xfrm>
                <a:prstGeom prst="straightConnector1">
                  <a:avLst/>
                </a:prstGeom>
                <a:noFill/>
                <a:ln cap="flat" cmpd="sng" w="9525">
                  <a:solidFill>
                    <a:schemeClr val="dk1"/>
                  </a:solidFill>
                  <a:prstDash val="solid"/>
                  <a:round/>
                  <a:headEnd len="sm" w="sm" type="none"/>
                  <a:tailEnd len="sm" w="sm" type="none"/>
                </a:ln>
              </p:spPr>
            </p:cxnSp>
          </p:grpSp>
          <p:pic>
            <p:nvPicPr>
              <p:cNvPr descr="antenna_radiation_stylized" id="1901" name="Google Shape;1901;p13"/>
              <p:cNvPicPr preferRelativeResize="0"/>
              <p:nvPr/>
            </p:nvPicPr>
            <p:blipFill rotWithShape="1">
              <a:blip r:embed="rId3">
                <a:alphaModFix/>
              </a:blip>
              <a:srcRect b="0" l="0" r="0" t="0"/>
              <a:stretch/>
            </p:blipFill>
            <p:spPr>
              <a:xfrm>
                <a:off x="7562238" y="3813930"/>
                <a:ext cx="506412" cy="106009"/>
              </a:xfrm>
              <a:prstGeom prst="rect">
                <a:avLst/>
              </a:prstGeom>
              <a:noFill/>
              <a:ln>
                <a:noFill/>
              </a:ln>
            </p:spPr>
          </p:pic>
          <p:pic>
            <p:nvPicPr>
              <p:cNvPr descr="antenna_radiation_stylized" id="1902" name="Google Shape;1902;p13"/>
              <p:cNvPicPr preferRelativeResize="0"/>
              <p:nvPr/>
            </p:nvPicPr>
            <p:blipFill rotWithShape="1">
              <a:blip r:embed="rId4">
                <a:alphaModFix/>
              </a:blip>
              <a:srcRect b="0" l="0" r="0" t="0"/>
              <a:stretch/>
            </p:blipFill>
            <p:spPr>
              <a:xfrm>
                <a:off x="9242073" y="5480938"/>
                <a:ext cx="452014" cy="95159"/>
              </a:xfrm>
              <a:prstGeom prst="rect">
                <a:avLst/>
              </a:prstGeom>
              <a:noFill/>
              <a:ln>
                <a:noFill/>
              </a:ln>
            </p:spPr>
          </p:pic>
          <p:pic>
            <p:nvPicPr>
              <p:cNvPr descr="cell_tower_radiation copy" id="1903" name="Google Shape;1903;p13"/>
              <p:cNvPicPr preferRelativeResize="0"/>
              <p:nvPr/>
            </p:nvPicPr>
            <p:blipFill rotWithShape="1">
              <a:blip r:embed="rId5">
                <a:alphaModFix/>
              </a:blip>
              <a:srcRect b="0" l="0" r="0" t="0"/>
              <a:stretch/>
            </p:blipFill>
            <p:spPr>
              <a:xfrm>
                <a:off x="7980866" y="2158167"/>
                <a:ext cx="457200" cy="332766"/>
              </a:xfrm>
              <a:prstGeom prst="rect">
                <a:avLst/>
              </a:prstGeom>
              <a:noFill/>
              <a:ln>
                <a:noFill/>
              </a:ln>
            </p:spPr>
          </p:pic>
          <p:sp>
            <p:nvSpPr>
              <p:cNvPr id="1904" name="Google Shape;1904;p13"/>
              <p:cNvSpPr/>
              <p:nvPr/>
            </p:nvSpPr>
            <p:spPr>
              <a:xfrm>
                <a:off x="8174541"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grpSp>
        <p:nvGrpSpPr>
          <p:cNvPr id="1905" name="Google Shape;1905;p13"/>
          <p:cNvGrpSpPr/>
          <p:nvPr/>
        </p:nvGrpSpPr>
        <p:grpSpPr>
          <a:xfrm>
            <a:off x="4980575" y="1988695"/>
            <a:ext cx="3540395" cy="3733733"/>
            <a:chOff x="7619038" y="2102861"/>
            <a:chExt cx="3540395" cy="3733733"/>
          </a:xfrm>
        </p:grpSpPr>
        <p:cxnSp>
          <p:nvCxnSpPr>
            <p:cNvPr id="1906" name="Google Shape;1906;p13"/>
            <p:cNvCxnSpPr/>
            <p:nvPr/>
          </p:nvCxnSpPr>
          <p:spPr>
            <a:xfrm>
              <a:off x="8213016" y="2695257"/>
              <a:ext cx="227964" cy="174352"/>
            </a:xfrm>
            <a:prstGeom prst="straightConnector1">
              <a:avLst/>
            </a:prstGeom>
            <a:noFill/>
            <a:ln cap="flat" cmpd="sng" w="9525">
              <a:solidFill>
                <a:schemeClr val="dk1"/>
              </a:solidFill>
              <a:prstDash val="solid"/>
              <a:round/>
              <a:headEnd len="sm" w="sm" type="none"/>
              <a:tailEnd len="sm" w="sm" type="none"/>
            </a:ln>
          </p:spPr>
        </p:cxnSp>
        <p:grpSp>
          <p:nvGrpSpPr>
            <p:cNvPr id="1907" name="Google Shape;1907;p13"/>
            <p:cNvGrpSpPr/>
            <p:nvPr/>
          </p:nvGrpSpPr>
          <p:grpSpPr>
            <a:xfrm>
              <a:off x="8055854" y="2304274"/>
              <a:ext cx="298450" cy="464008"/>
              <a:chOff x="3130" y="3288"/>
              <a:chExt cx="410" cy="742"/>
            </a:xfrm>
          </p:grpSpPr>
          <p:cxnSp>
            <p:nvCxnSpPr>
              <p:cNvPr id="1908" name="Google Shape;1908;p13"/>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1909" name="Google Shape;1909;p13"/>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1910" name="Google Shape;1910;p13"/>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1911" name="Google Shape;1911;p13"/>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1912" name="Google Shape;1912;p13"/>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1913" name="Google Shape;1913;p13"/>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1914" name="Google Shape;1914;p13"/>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1915" name="Google Shape;1915;p13"/>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1916" name="Google Shape;1916;p13"/>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1917" name="Google Shape;1917;p13"/>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1918" name="Google Shape;1918;p13"/>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1919" name="Google Shape;1919;p13"/>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1920" name="Google Shape;1920;p13"/>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1921" name="Google Shape;1921;p13"/>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1922" name="Google Shape;1922;p13"/>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pic>
          <p:nvPicPr>
            <p:cNvPr descr="access_point_stylized_small" id="1923" name="Google Shape;1923;p13"/>
            <p:cNvPicPr preferRelativeResize="0"/>
            <p:nvPr/>
          </p:nvPicPr>
          <p:blipFill rotWithShape="1">
            <a:blip r:embed="rId6">
              <a:alphaModFix/>
            </a:blip>
            <a:srcRect b="0" l="0" r="0" t="0"/>
            <a:stretch/>
          </p:blipFill>
          <p:spPr>
            <a:xfrm>
              <a:off x="7619038" y="3856797"/>
              <a:ext cx="370169" cy="306751"/>
            </a:xfrm>
            <a:prstGeom prst="rect">
              <a:avLst/>
            </a:prstGeom>
            <a:noFill/>
            <a:ln>
              <a:noFill/>
            </a:ln>
          </p:spPr>
        </p:pic>
        <p:pic>
          <p:nvPicPr>
            <p:cNvPr descr="access_point_stylized_small" id="1924" name="Google Shape;1924;p13"/>
            <p:cNvPicPr preferRelativeResize="0"/>
            <p:nvPr/>
          </p:nvPicPr>
          <p:blipFill rotWithShape="1">
            <a:blip r:embed="rId6">
              <a:alphaModFix/>
            </a:blip>
            <a:srcRect b="0" l="0" r="0" t="0"/>
            <a:stretch/>
          </p:blipFill>
          <p:spPr>
            <a:xfrm>
              <a:off x="9295766" y="5519130"/>
              <a:ext cx="380935" cy="317464"/>
            </a:xfrm>
            <a:prstGeom prst="rect">
              <a:avLst/>
            </a:prstGeom>
            <a:noFill/>
            <a:ln>
              <a:noFill/>
            </a:ln>
          </p:spPr>
        </p:pic>
        <p:grpSp>
          <p:nvGrpSpPr>
            <p:cNvPr id="1925" name="Google Shape;1925;p13"/>
            <p:cNvGrpSpPr/>
            <p:nvPr/>
          </p:nvGrpSpPr>
          <p:grpSpPr>
            <a:xfrm>
              <a:off x="9788714" y="4984881"/>
              <a:ext cx="393760" cy="218578"/>
              <a:chOff x="7493876" y="2774731"/>
              <a:chExt cx="1481958" cy="894622"/>
            </a:xfrm>
          </p:grpSpPr>
          <p:sp>
            <p:nvSpPr>
              <p:cNvPr id="1926" name="Google Shape;1926;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27" name="Google Shape;1927;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928" name="Google Shape;1928;p13"/>
              <p:cNvGrpSpPr/>
              <p:nvPr/>
            </p:nvGrpSpPr>
            <p:grpSpPr>
              <a:xfrm>
                <a:off x="7713663" y="2848339"/>
                <a:ext cx="1042107" cy="425543"/>
                <a:chOff x="7786941" y="2884917"/>
                <a:chExt cx="897649" cy="353919"/>
              </a:xfrm>
            </p:grpSpPr>
            <p:sp>
              <p:nvSpPr>
                <p:cNvPr id="1929" name="Google Shape;1929;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0" name="Google Shape;1930;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1" name="Google Shape;1931;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2" name="Google Shape;1932;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933" name="Google Shape;1933;p13"/>
            <p:cNvGrpSpPr/>
            <p:nvPr/>
          </p:nvGrpSpPr>
          <p:grpSpPr>
            <a:xfrm>
              <a:off x="9854521" y="5333935"/>
              <a:ext cx="309740" cy="190838"/>
              <a:chOff x="3668110" y="2448910"/>
              <a:chExt cx="3794234" cy="2165130"/>
            </a:xfrm>
          </p:grpSpPr>
          <p:sp>
            <p:nvSpPr>
              <p:cNvPr id="1934" name="Google Shape;1934;p1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5" name="Google Shape;1935;p13"/>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36" name="Google Shape;1936;p13"/>
              <p:cNvGrpSpPr/>
              <p:nvPr/>
            </p:nvGrpSpPr>
            <p:grpSpPr>
              <a:xfrm>
                <a:off x="3941376" y="2603243"/>
                <a:ext cx="3202061" cy="1066110"/>
                <a:chOff x="7939341" y="3037317"/>
                <a:chExt cx="897649" cy="353919"/>
              </a:xfrm>
            </p:grpSpPr>
            <p:sp>
              <p:nvSpPr>
                <p:cNvPr id="1937" name="Google Shape;1937;p13"/>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8" name="Google Shape;1938;p13"/>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9" name="Google Shape;1939;p13"/>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0" name="Google Shape;1940;p13"/>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941" name="Google Shape;1941;p13"/>
            <p:cNvGrpSpPr/>
            <p:nvPr/>
          </p:nvGrpSpPr>
          <p:grpSpPr>
            <a:xfrm>
              <a:off x="8681775" y="4962318"/>
              <a:ext cx="393760" cy="218578"/>
              <a:chOff x="7493876" y="2774731"/>
              <a:chExt cx="1481958" cy="894622"/>
            </a:xfrm>
          </p:grpSpPr>
          <p:sp>
            <p:nvSpPr>
              <p:cNvPr id="1942" name="Google Shape;1942;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43" name="Google Shape;1943;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944" name="Google Shape;1944;p13"/>
              <p:cNvGrpSpPr/>
              <p:nvPr/>
            </p:nvGrpSpPr>
            <p:grpSpPr>
              <a:xfrm>
                <a:off x="7713663" y="2848339"/>
                <a:ext cx="1042107" cy="425543"/>
                <a:chOff x="7786941" y="2884917"/>
                <a:chExt cx="897649" cy="353919"/>
              </a:xfrm>
            </p:grpSpPr>
            <p:sp>
              <p:nvSpPr>
                <p:cNvPr id="1945" name="Google Shape;1945;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6" name="Google Shape;1946;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7" name="Google Shape;1947;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8" name="Google Shape;1948;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949" name="Google Shape;1949;p13"/>
            <p:cNvGrpSpPr/>
            <p:nvPr/>
          </p:nvGrpSpPr>
          <p:grpSpPr>
            <a:xfrm>
              <a:off x="8316676" y="5189331"/>
              <a:ext cx="309740" cy="190838"/>
              <a:chOff x="3668110" y="2448910"/>
              <a:chExt cx="3794234" cy="2165130"/>
            </a:xfrm>
          </p:grpSpPr>
          <p:sp>
            <p:nvSpPr>
              <p:cNvPr id="1950" name="Google Shape;1950;p1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1" name="Google Shape;1951;p13"/>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952" name="Google Shape;1952;p13"/>
              <p:cNvGrpSpPr/>
              <p:nvPr/>
            </p:nvGrpSpPr>
            <p:grpSpPr>
              <a:xfrm>
                <a:off x="3941376" y="2603243"/>
                <a:ext cx="3202061" cy="1066110"/>
                <a:chOff x="7939341" y="3037317"/>
                <a:chExt cx="897649" cy="353919"/>
              </a:xfrm>
            </p:grpSpPr>
            <p:sp>
              <p:nvSpPr>
                <p:cNvPr id="1953" name="Google Shape;1953;p13"/>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4" name="Google Shape;1954;p13"/>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5" name="Google Shape;1955;p13"/>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6" name="Google Shape;1956;p13"/>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957" name="Google Shape;1957;p13"/>
            <p:cNvGrpSpPr/>
            <p:nvPr/>
          </p:nvGrpSpPr>
          <p:grpSpPr>
            <a:xfrm>
              <a:off x="8444983" y="2807207"/>
              <a:ext cx="353678" cy="168275"/>
              <a:chOff x="7493876" y="2774731"/>
              <a:chExt cx="1481958" cy="894622"/>
            </a:xfrm>
          </p:grpSpPr>
          <p:sp>
            <p:nvSpPr>
              <p:cNvPr id="1958" name="Google Shape;1958;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59" name="Google Shape;1959;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960" name="Google Shape;1960;p13"/>
              <p:cNvGrpSpPr/>
              <p:nvPr/>
            </p:nvGrpSpPr>
            <p:grpSpPr>
              <a:xfrm>
                <a:off x="7713663" y="2848339"/>
                <a:ext cx="1042107" cy="425543"/>
                <a:chOff x="7786941" y="2884917"/>
                <a:chExt cx="897649" cy="353919"/>
              </a:xfrm>
            </p:grpSpPr>
            <p:sp>
              <p:nvSpPr>
                <p:cNvPr id="1961" name="Google Shape;1961;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2" name="Google Shape;1962;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3" name="Google Shape;1963;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4" name="Google Shape;1964;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965" name="Google Shape;1965;p13"/>
            <p:cNvGrpSpPr/>
            <p:nvPr/>
          </p:nvGrpSpPr>
          <p:grpSpPr>
            <a:xfrm>
              <a:off x="8055226" y="3960892"/>
              <a:ext cx="354986" cy="175668"/>
              <a:chOff x="7493876" y="2774731"/>
              <a:chExt cx="1481958" cy="894622"/>
            </a:xfrm>
          </p:grpSpPr>
          <p:sp>
            <p:nvSpPr>
              <p:cNvPr id="1966" name="Google Shape;1966;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67" name="Google Shape;1967;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968" name="Google Shape;1968;p13"/>
              <p:cNvGrpSpPr/>
              <p:nvPr/>
            </p:nvGrpSpPr>
            <p:grpSpPr>
              <a:xfrm>
                <a:off x="7713663" y="2848339"/>
                <a:ext cx="1042107" cy="425543"/>
                <a:chOff x="7786941" y="2884917"/>
                <a:chExt cx="897649" cy="353919"/>
              </a:xfrm>
            </p:grpSpPr>
            <p:sp>
              <p:nvSpPr>
                <p:cNvPr id="1969" name="Google Shape;1969;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0" name="Google Shape;1970;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1" name="Google Shape;1971;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2" name="Google Shape;1972;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973" name="Google Shape;1973;p13"/>
            <p:cNvGrpSpPr/>
            <p:nvPr/>
          </p:nvGrpSpPr>
          <p:grpSpPr>
            <a:xfrm>
              <a:off x="10889241" y="3596263"/>
              <a:ext cx="170989" cy="97052"/>
              <a:chOff x="7493876" y="2774731"/>
              <a:chExt cx="1481958" cy="894622"/>
            </a:xfrm>
          </p:grpSpPr>
          <p:sp>
            <p:nvSpPr>
              <p:cNvPr id="1974" name="Google Shape;1974;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75" name="Google Shape;1975;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976" name="Google Shape;1976;p13"/>
              <p:cNvGrpSpPr/>
              <p:nvPr/>
            </p:nvGrpSpPr>
            <p:grpSpPr>
              <a:xfrm>
                <a:off x="7713663" y="2848339"/>
                <a:ext cx="1042107" cy="425543"/>
                <a:chOff x="7786941" y="2884917"/>
                <a:chExt cx="897649" cy="353919"/>
              </a:xfrm>
            </p:grpSpPr>
            <p:sp>
              <p:nvSpPr>
                <p:cNvPr id="1977" name="Google Shape;1977;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8" name="Google Shape;1978;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9" name="Google Shape;1979;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0" name="Google Shape;1980;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981" name="Google Shape;1981;p13"/>
            <p:cNvGrpSpPr/>
            <p:nvPr/>
          </p:nvGrpSpPr>
          <p:grpSpPr>
            <a:xfrm>
              <a:off x="10415765" y="3491036"/>
              <a:ext cx="353678" cy="198344"/>
              <a:chOff x="7493876" y="2774731"/>
              <a:chExt cx="1481958" cy="894622"/>
            </a:xfrm>
          </p:grpSpPr>
          <p:sp>
            <p:nvSpPr>
              <p:cNvPr id="1982" name="Google Shape;1982;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83" name="Google Shape;1983;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984" name="Google Shape;1984;p13"/>
              <p:cNvGrpSpPr/>
              <p:nvPr/>
            </p:nvGrpSpPr>
            <p:grpSpPr>
              <a:xfrm>
                <a:off x="7713663" y="2848339"/>
                <a:ext cx="1042107" cy="425543"/>
                <a:chOff x="7786941" y="2884917"/>
                <a:chExt cx="897649" cy="353919"/>
              </a:xfrm>
            </p:grpSpPr>
            <p:sp>
              <p:nvSpPr>
                <p:cNvPr id="1985" name="Google Shape;1985;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6" name="Google Shape;1986;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7" name="Google Shape;1987;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8" name="Google Shape;1988;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989" name="Google Shape;1989;p13"/>
            <p:cNvGrpSpPr/>
            <p:nvPr/>
          </p:nvGrpSpPr>
          <p:grpSpPr>
            <a:xfrm>
              <a:off x="9953880" y="2197190"/>
              <a:ext cx="353678" cy="198344"/>
              <a:chOff x="7493876" y="2774731"/>
              <a:chExt cx="1481958" cy="894622"/>
            </a:xfrm>
          </p:grpSpPr>
          <p:sp>
            <p:nvSpPr>
              <p:cNvPr id="1990" name="Google Shape;1990;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91" name="Google Shape;1991;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992" name="Google Shape;1992;p13"/>
              <p:cNvGrpSpPr/>
              <p:nvPr/>
            </p:nvGrpSpPr>
            <p:grpSpPr>
              <a:xfrm>
                <a:off x="7713663" y="2848339"/>
                <a:ext cx="1042107" cy="425543"/>
                <a:chOff x="7786941" y="2884917"/>
                <a:chExt cx="897649" cy="353919"/>
              </a:xfrm>
            </p:grpSpPr>
            <p:sp>
              <p:nvSpPr>
                <p:cNvPr id="1993" name="Google Shape;1993;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4" name="Google Shape;1994;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5" name="Google Shape;1995;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6" name="Google Shape;1996;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997" name="Google Shape;1997;p13"/>
            <p:cNvGrpSpPr/>
            <p:nvPr/>
          </p:nvGrpSpPr>
          <p:grpSpPr>
            <a:xfrm>
              <a:off x="10532370" y="2608265"/>
              <a:ext cx="353678" cy="198344"/>
              <a:chOff x="7493876" y="2774731"/>
              <a:chExt cx="1481958" cy="894622"/>
            </a:xfrm>
          </p:grpSpPr>
          <p:sp>
            <p:nvSpPr>
              <p:cNvPr id="1998" name="Google Shape;1998;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99" name="Google Shape;1999;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000" name="Google Shape;2000;p13"/>
              <p:cNvGrpSpPr/>
              <p:nvPr/>
            </p:nvGrpSpPr>
            <p:grpSpPr>
              <a:xfrm>
                <a:off x="7713663" y="2848339"/>
                <a:ext cx="1042107" cy="425543"/>
                <a:chOff x="7786941" y="2884917"/>
                <a:chExt cx="897649" cy="353919"/>
              </a:xfrm>
            </p:grpSpPr>
            <p:sp>
              <p:nvSpPr>
                <p:cNvPr id="2001" name="Google Shape;2001;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2" name="Google Shape;2002;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3" name="Google Shape;2003;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4" name="Google Shape;2004;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005" name="Google Shape;2005;p13"/>
            <p:cNvGrpSpPr/>
            <p:nvPr/>
          </p:nvGrpSpPr>
          <p:grpSpPr>
            <a:xfrm>
              <a:off x="10648981" y="2102861"/>
              <a:ext cx="353678" cy="198344"/>
              <a:chOff x="7493876" y="2774731"/>
              <a:chExt cx="1481958" cy="894622"/>
            </a:xfrm>
          </p:grpSpPr>
          <p:sp>
            <p:nvSpPr>
              <p:cNvPr id="2006" name="Google Shape;2006;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07" name="Google Shape;2007;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008" name="Google Shape;2008;p13"/>
              <p:cNvGrpSpPr/>
              <p:nvPr/>
            </p:nvGrpSpPr>
            <p:grpSpPr>
              <a:xfrm>
                <a:off x="7713663" y="2848339"/>
                <a:ext cx="1042107" cy="425543"/>
                <a:chOff x="7786941" y="2884917"/>
                <a:chExt cx="897649" cy="353919"/>
              </a:xfrm>
            </p:grpSpPr>
            <p:sp>
              <p:nvSpPr>
                <p:cNvPr id="2009" name="Google Shape;2009;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0" name="Google Shape;2010;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1" name="Google Shape;2011;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2" name="Google Shape;2012;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013" name="Google Shape;2013;p13"/>
            <p:cNvGrpSpPr/>
            <p:nvPr/>
          </p:nvGrpSpPr>
          <p:grpSpPr>
            <a:xfrm>
              <a:off x="9103944" y="3951522"/>
              <a:ext cx="367224" cy="240304"/>
              <a:chOff x="7493876" y="2774731"/>
              <a:chExt cx="1481958" cy="894622"/>
            </a:xfrm>
          </p:grpSpPr>
          <p:sp>
            <p:nvSpPr>
              <p:cNvPr id="2014" name="Google Shape;2014;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15" name="Google Shape;2015;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016" name="Google Shape;2016;p13"/>
              <p:cNvGrpSpPr/>
              <p:nvPr/>
            </p:nvGrpSpPr>
            <p:grpSpPr>
              <a:xfrm>
                <a:off x="7713663" y="2848339"/>
                <a:ext cx="1042107" cy="425543"/>
                <a:chOff x="7786941" y="2884917"/>
                <a:chExt cx="897649" cy="353919"/>
              </a:xfrm>
            </p:grpSpPr>
            <p:sp>
              <p:nvSpPr>
                <p:cNvPr id="2017" name="Google Shape;2017;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8" name="Google Shape;2018;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9" name="Google Shape;2019;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0" name="Google Shape;2020;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021" name="Google Shape;2021;p13"/>
            <p:cNvGrpSpPr/>
            <p:nvPr/>
          </p:nvGrpSpPr>
          <p:grpSpPr>
            <a:xfrm>
              <a:off x="9985282" y="2656463"/>
              <a:ext cx="353678" cy="198344"/>
              <a:chOff x="7493876" y="2774731"/>
              <a:chExt cx="1481958" cy="894622"/>
            </a:xfrm>
          </p:grpSpPr>
          <p:sp>
            <p:nvSpPr>
              <p:cNvPr id="2022" name="Google Shape;2022;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23" name="Google Shape;2023;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024" name="Google Shape;2024;p13"/>
              <p:cNvGrpSpPr/>
              <p:nvPr/>
            </p:nvGrpSpPr>
            <p:grpSpPr>
              <a:xfrm>
                <a:off x="7713663" y="2848339"/>
                <a:ext cx="1042107" cy="425543"/>
                <a:chOff x="7786941" y="2884917"/>
                <a:chExt cx="897649" cy="353919"/>
              </a:xfrm>
            </p:grpSpPr>
            <p:sp>
              <p:nvSpPr>
                <p:cNvPr id="2025" name="Google Shape;2025;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6" name="Google Shape;2026;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7" name="Google Shape;2027;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8" name="Google Shape;2028;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029" name="Google Shape;2029;p13"/>
            <p:cNvGrpSpPr/>
            <p:nvPr/>
          </p:nvGrpSpPr>
          <p:grpSpPr>
            <a:xfrm>
              <a:off x="9502294" y="3388930"/>
              <a:ext cx="367224" cy="240304"/>
              <a:chOff x="7493876" y="2774731"/>
              <a:chExt cx="1481958" cy="894622"/>
            </a:xfrm>
          </p:grpSpPr>
          <p:sp>
            <p:nvSpPr>
              <p:cNvPr id="2030" name="Google Shape;2030;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31" name="Google Shape;2031;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032" name="Google Shape;2032;p13"/>
              <p:cNvGrpSpPr/>
              <p:nvPr/>
            </p:nvGrpSpPr>
            <p:grpSpPr>
              <a:xfrm>
                <a:off x="7713663" y="2848339"/>
                <a:ext cx="1042107" cy="425543"/>
                <a:chOff x="7786941" y="2884917"/>
                <a:chExt cx="897649" cy="353919"/>
              </a:xfrm>
            </p:grpSpPr>
            <p:sp>
              <p:nvSpPr>
                <p:cNvPr id="2033" name="Google Shape;2033;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4" name="Google Shape;2034;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5" name="Google Shape;2035;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36" name="Google Shape;2036;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037" name="Google Shape;2037;p13"/>
            <p:cNvGrpSpPr/>
            <p:nvPr/>
          </p:nvGrpSpPr>
          <p:grpSpPr>
            <a:xfrm>
              <a:off x="9606710" y="3994661"/>
              <a:ext cx="367224" cy="240304"/>
              <a:chOff x="7493876" y="2774731"/>
              <a:chExt cx="1481958" cy="894622"/>
            </a:xfrm>
          </p:grpSpPr>
          <p:sp>
            <p:nvSpPr>
              <p:cNvPr id="2038" name="Google Shape;2038;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39" name="Google Shape;2039;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040" name="Google Shape;2040;p13"/>
              <p:cNvGrpSpPr/>
              <p:nvPr/>
            </p:nvGrpSpPr>
            <p:grpSpPr>
              <a:xfrm>
                <a:off x="7713663" y="2848339"/>
                <a:ext cx="1042107" cy="425543"/>
                <a:chOff x="7786941" y="2884917"/>
                <a:chExt cx="897649" cy="353919"/>
              </a:xfrm>
            </p:grpSpPr>
            <p:sp>
              <p:nvSpPr>
                <p:cNvPr id="2041" name="Google Shape;2041;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2" name="Google Shape;2042;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3" name="Google Shape;2043;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4" name="Google Shape;2044;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045" name="Google Shape;2045;p13"/>
            <p:cNvGrpSpPr/>
            <p:nvPr/>
          </p:nvGrpSpPr>
          <p:grpSpPr>
            <a:xfrm>
              <a:off x="10380415" y="3987223"/>
              <a:ext cx="353678" cy="198344"/>
              <a:chOff x="7493876" y="2774731"/>
              <a:chExt cx="1481958" cy="894622"/>
            </a:xfrm>
          </p:grpSpPr>
          <p:sp>
            <p:nvSpPr>
              <p:cNvPr id="2046" name="Google Shape;2046;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47" name="Google Shape;2047;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048" name="Google Shape;2048;p13"/>
              <p:cNvGrpSpPr/>
              <p:nvPr/>
            </p:nvGrpSpPr>
            <p:grpSpPr>
              <a:xfrm>
                <a:off x="7713663" y="2848339"/>
                <a:ext cx="1042107" cy="425543"/>
                <a:chOff x="7786941" y="2884917"/>
                <a:chExt cx="897649" cy="353919"/>
              </a:xfrm>
            </p:grpSpPr>
            <p:sp>
              <p:nvSpPr>
                <p:cNvPr id="2049" name="Google Shape;2049;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0" name="Google Shape;2050;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1" name="Google Shape;2051;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2" name="Google Shape;2052;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053" name="Google Shape;2053;p13"/>
            <p:cNvGrpSpPr/>
            <p:nvPr/>
          </p:nvGrpSpPr>
          <p:grpSpPr>
            <a:xfrm>
              <a:off x="9253049" y="4770584"/>
              <a:ext cx="393760" cy="218578"/>
              <a:chOff x="7493876" y="2774731"/>
              <a:chExt cx="1481958" cy="894622"/>
            </a:xfrm>
          </p:grpSpPr>
          <p:sp>
            <p:nvSpPr>
              <p:cNvPr id="2054" name="Google Shape;2054;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55" name="Google Shape;2055;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056" name="Google Shape;2056;p13"/>
              <p:cNvGrpSpPr/>
              <p:nvPr/>
            </p:nvGrpSpPr>
            <p:grpSpPr>
              <a:xfrm>
                <a:off x="7713663" y="2848339"/>
                <a:ext cx="1042107" cy="425543"/>
                <a:chOff x="7786941" y="2884917"/>
                <a:chExt cx="897649" cy="353919"/>
              </a:xfrm>
            </p:grpSpPr>
            <p:sp>
              <p:nvSpPr>
                <p:cNvPr id="2057" name="Google Shape;2057;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8" name="Google Shape;2058;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9" name="Google Shape;2059;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0" name="Google Shape;2060;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061" name="Google Shape;2061;p13"/>
            <p:cNvGrpSpPr/>
            <p:nvPr/>
          </p:nvGrpSpPr>
          <p:grpSpPr>
            <a:xfrm>
              <a:off x="10931138" y="4364023"/>
              <a:ext cx="228295" cy="120400"/>
              <a:chOff x="7493876" y="2774731"/>
              <a:chExt cx="1481958" cy="894622"/>
            </a:xfrm>
          </p:grpSpPr>
          <p:sp>
            <p:nvSpPr>
              <p:cNvPr id="2062" name="Google Shape;2062;p1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063" name="Google Shape;2063;p1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064" name="Google Shape;2064;p13"/>
              <p:cNvGrpSpPr/>
              <p:nvPr/>
            </p:nvGrpSpPr>
            <p:grpSpPr>
              <a:xfrm>
                <a:off x="7713663" y="2848339"/>
                <a:ext cx="1042107" cy="425543"/>
                <a:chOff x="7786941" y="2884917"/>
                <a:chExt cx="897649" cy="353919"/>
              </a:xfrm>
            </p:grpSpPr>
            <p:sp>
              <p:nvSpPr>
                <p:cNvPr id="2065" name="Google Shape;2065;p1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6" name="Google Shape;2066;p1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7" name="Google Shape;2067;p1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68" name="Google Shape;2068;p1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sp>
        <p:nvSpPr>
          <p:cNvPr id="2069" name="Google Shape;2069;p13"/>
          <p:cNvSpPr/>
          <p:nvPr/>
        </p:nvSpPr>
        <p:spPr>
          <a:xfrm>
            <a:off x="4084993" y="1369193"/>
            <a:ext cx="5359400" cy="4954628"/>
          </a:xfrm>
          <a:prstGeom prst="rect">
            <a:avLst/>
          </a:prstGeom>
          <a:solidFill>
            <a:schemeClr val="lt1">
              <a:alpha val="6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70" name="Google Shape;2070;p13"/>
          <p:cNvGrpSpPr/>
          <p:nvPr/>
        </p:nvGrpSpPr>
        <p:grpSpPr>
          <a:xfrm>
            <a:off x="4805767" y="1740457"/>
            <a:ext cx="4144321" cy="4305134"/>
            <a:chOff x="7432700" y="1830405"/>
            <a:chExt cx="4144321" cy="4305134"/>
          </a:xfrm>
        </p:grpSpPr>
        <p:grpSp>
          <p:nvGrpSpPr>
            <p:cNvPr id="2071" name="Google Shape;2071;p13"/>
            <p:cNvGrpSpPr/>
            <p:nvPr/>
          </p:nvGrpSpPr>
          <p:grpSpPr>
            <a:xfrm>
              <a:off x="7432700" y="1830405"/>
              <a:ext cx="1909777" cy="938011"/>
              <a:chOff x="7432700" y="1830405"/>
              <a:chExt cx="1909777" cy="938011"/>
            </a:xfrm>
          </p:grpSpPr>
          <p:grpSp>
            <p:nvGrpSpPr>
              <p:cNvPr id="2072" name="Google Shape;2072;p13"/>
              <p:cNvGrpSpPr/>
              <p:nvPr/>
            </p:nvGrpSpPr>
            <p:grpSpPr>
              <a:xfrm>
                <a:off x="7743850" y="1830405"/>
                <a:ext cx="415925" cy="385763"/>
                <a:chOff x="2751" y="1851"/>
                <a:chExt cx="462" cy="478"/>
              </a:xfrm>
            </p:grpSpPr>
            <p:pic>
              <p:nvPicPr>
                <p:cNvPr descr="iphone_stylized_small" id="2073" name="Google Shape;2073;p13"/>
                <p:cNvPicPr preferRelativeResize="0"/>
                <p:nvPr/>
              </p:nvPicPr>
              <p:blipFill rotWithShape="1">
                <a:blip r:embed="rId7">
                  <a:alphaModFix/>
                </a:blip>
                <a:srcRect b="0" l="0" r="0" t="0"/>
                <a:stretch/>
              </p:blipFill>
              <p:spPr>
                <a:xfrm>
                  <a:off x="2928" y="1922"/>
                  <a:ext cx="152" cy="407"/>
                </a:xfrm>
                <a:prstGeom prst="rect">
                  <a:avLst/>
                </a:prstGeom>
                <a:noFill/>
                <a:ln>
                  <a:noFill/>
                </a:ln>
              </p:spPr>
            </p:pic>
            <p:pic>
              <p:nvPicPr>
                <p:cNvPr descr="antenna_radiation_stylized" id="2074" name="Google Shape;2074;p13"/>
                <p:cNvPicPr preferRelativeResize="0"/>
                <p:nvPr/>
              </p:nvPicPr>
              <p:blipFill rotWithShape="1">
                <a:blip r:embed="rId8">
                  <a:alphaModFix/>
                </a:blip>
                <a:srcRect b="0" l="0" r="0" t="0"/>
                <a:stretch/>
              </p:blipFill>
              <p:spPr>
                <a:xfrm>
                  <a:off x="2751" y="1851"/>
                  <a:ext cx="462" cy="110"/>
                </a:xfrm>
                <a:prstGeom prst="rect">
                  <a:avLst/>
                </a:prstGeom>
                <a:noFill/>
                <a:ln>
                  <a:noFill/>
                </a:ln>
              </p:spPr>
            </p:pic>
          </p:grpSp>
          <p:grpSp>
            <p:nvGrpSpPr>
              <p:cNvPr id="2075" name="Google Shape;2075;p13"/>
              <p:cNvGrpSpPr/>
              <p:nvPr/>
            </p:nvGrpSpPr>
            <p:grpSpPr>
              <a:xfrm>
                <a:off x="7432700" y="2327293"/>
                <a:ext cx="534987" cy="414882"/>
                <a:chOff x="7432700" y="2327293"/>
                <a:chExt cx="534987" cy="414882"/>
              </a:xfrm>
            </p:grpSpPr>
            <p:pic>
              <p:nvPicPr>
                <p:cNvPr descr="antenna_stylized" id="2076" name="Google Shape;2076;p13"/>
                <p:cNvPicPr preferRelativeResize="0"/>
                <p:nvPr/>
              </p:nvPicPr>
              <p:blipFill rotWithShape="1">
                <a:blip r:embed="rId9">
                  <a:alphaModFix/>
                </a:blip>
                <a:srcRect b="0" l="0" r="0" t="0"/>
                <a:stretch/>
              </p:blipFill>
              <p:spPr>
                <a:xfrm>
                  <a:off x="7432700" y="2327293"/>
                  <a:ext cx="530702" cy="223756"/>
                </a:xfrm>
                <a:prstGeom prst="rect">
                  <a:avLst/>
                </a:prstGeom>
                <a:noFill/>
                <a:ln>
                  <a:noFill/>
                </a:ln>
              </p:spPr>
            </p:pic>
            <p:pic>
              <p:nvPicPr>
                <p:cNvPr descr="laptop_keyboard" id="2077" name="Google Shape;2077;p13"/>
                <p:cNvPicPr preferRelativeResize="0"/>
                <p:nvPr/>
              </p:nvPicPr>
              <p:blipFill rotWithShape="1">
                <a:blip r:embed="rId10">
                  <a:alphaModFix/>
                </a:blip>
                <a:srcRect b="0" l="0" r="0" t="0"/>
                <a:stretch/>
              </p:blipFill>
              <p:spPr>
                <a:xfrm flipH="1" rot="109064">
                  <a:off x="7458407" y="2575770"/>
                  <a:ext cx="437221" cy="159511"/>
                </a:xfrm>
                <a:prstGeom prst="rect">
                  <a:avLst/>
                </a:prstGeom>
                <a:noFill/>
                <a:ln>
                  <a:noFill/>
                </a:ln>
              </p:spPr>
            </p:pic>
            <p:sp>
              <p:nvSpPr>
                <p:cNvPr id="2078" name="Google Shape;2078;p13"/>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079" name="Google Shape;2079;p13"/>
                <p:cNvPicPr preferRelativeResize="0"/>
                <p:nvPr/>
              </p:nvPicPr>
              <p:blipFill rotWithShape="1">
                <a:blip r:embed="rId11">
                  <a:alphaModFix/>
                </a:blip>
                <a:srcRect b="0" l="0" r="0" t="0"/>
                <a:stretch/>
              </p:blipFill>
              <p:spPr>
                <a:xfrm>
                  <a:off x="7620637" y="2426338"/>
                  <a:ext cx="319785" cy="189429"/>
                </a:xfrm>
                <a:prstGeom prst="rect">
                  <a:avLst/>
                </a:prstGeom>
                <a:noFill/>
                <a:ln>
                  <a:noFill/>
                </a:ln>
              </p:spPr>
            </p:pic>
            <p:sp>
              <p:nvSpPr>
                <p:cNvPr id="2080" name="Google Shape;2080;p13"/>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1" name="Google Shape;2081;p13"/>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2" name="Google Shape;2082;p13"/>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3" name="Google Shape;2083;p13"/>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4" name="Google Shape;2084;p13"/>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5" name="Google Shape;2085;p13"/>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086" name="Google Shape;2086;p13"/>
                <p:cNvGrpSpPr/>
                <p:nvPr/>
              </p:nvGrpSpPr>
              <p:grpSpPr>
                <a:xfrm>
                  <a:off x="7594735" y="2642220"/>
                  <a:ext cx="98740" cy="36846"/>
                  <a:chOff x="1740" y="2642"/>
                  <a:chExt cx="752" cy="327"/>
                </a:xfrm>
              </p:grpSpPr>
              <p:sp>
                <p:nvSpPr>
                  <p:cNvPr id="2087" name="Google Shape;2087;p13"/>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8" name="Google Shape;2088;p13"/>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9" name="Google Shape;2089;p13"/>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0" name="Google Shape;2090;p13"/>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1" name="Google Shape;2091;p13"/>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2" name="Google Shape;2092;p13"/>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93" name="Google Shape;2093;p13"/>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4" name="Google Shape;2094;p13"/>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5" name="Google Shape;2095;p13"/>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6" name="Google Shape;2096;p13"/>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7" name="Google Shape;2097;p13"/>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98" name="Google Shape;2098;p13"/>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99" name="Google Shape;2099;p13"/>
              <p:cNvGrpSpPr/>
              <p:nvPr/>
            </p:nvGrpSpPr>
            <p:grpSpPr>
              <a:xfrm>
                <a:off x="8631407" y="2290407"/>
                <a:ext cx="530702" cy="478009"/>
                <a:chOff x="8631407" y="2290407"/>
                <a:chExt cx="530702" cy="478009"/>
              </a:xfrm>
            </p:grpSpPr>
            <p:pic>
              <p:nvPicPr>
                <p:cNvPr descr="light2.png" id="2100" name="Google Shape;2100;p13"/>
                <p:cNvPicPr preferRelativeResize="0"/>
                <p:nvPr/>
              </p:nvPicPr>
              <p:blipFill rotWithShape="1">
                <a:blip r:embed="rId12">
                  <a:alphaModFix/>
                </a:blip>
                <a:srcRect b="0" l="0" r="0" t="0"/>
                <a:stretch/>
              </p:blipFill>
              <p:spPr>
                <a:xfrm flipH="1">
                  <a:off x="8825293" y="2362969"/>
                  <a:ext cx="92772" cy="405447"/>
                </a:xfrm>
                <a:prstGeom prst="rect">
                  <a:avLst/>
                </a:prstGeom>
                <a:noFill/>
                <a:ln>
                  <a:noFill/>
                </a:ln>
              </p:spPr>
            </p:pic>
            <p:pic>
              <p:nvPicPr>
                <p:cNvPr descr="antenna_stylized" id="2101" name="Google Shape;2101;p13"/>
                <p:cNvPicPr preferRelativeResize="0"/>
                <p:nvPr/>
              </p:nvPicPr>
              <p:blipFill rotWithShape="1">
                <a:blip r:embed="rId9">
                  <a:alphaModFix/>
                </a:blip>
                <a:srcRect b="0" l="0" r="0" t="0"/>
                <a:stretch/>
              </p:blipFill>
              <p:spPr>
                <a:xfrm>
                  <a:off x="8631407" y="2290407"/>
                  <a:ext cx="530702" cy="223756"/>
                </a:xfrm>
                <a:prstGeom prst="rect">
                  <a:avLst/>
                </a:prstGeom>
                <a:noFill/>
                <a:ln>
                  <a:noFill/>
                </a:ln>
              </p:spPr>
            </p:pic>
          </p:grpSp>
          <p:grpSp>
            <p:nvGrpSpPr>
              <p:cNvPr id="2102" name="Google Shape;2102;p13"/>
              <p:cNvGrpSpPr/>
              <p:nvPr/>
            </p:nvGrpSpPr>
            <p:grpSpPr>
              <a:xfrm>
                <a:off x="8493165" y="2029804"/>
                <a:ext cx="849312" cy="226109"/>
                <a:chOff x="8493165" y="2029804"/>
                <a:chExt cx="849312" cy="226109"/>
              </a:xfrm>
            </p:grpSpPr>
            <p:pic>
              <p:nvPicPr>
                <p:cNvPr descr="car_icon_small" id="2103" name="Google Shape;2103;p13"/>
                <p:cNvPicPr preferRelativeResize="0"/>
                <p:nvPr/>
              </p:nvPicPr>
              <p:blipFill rotWithShape="1">
                <a:blip r:embed="rId13">
                  <a:alphaModFix/>
                </a:blip>
                <a:srcRect b="0" l="0" r="0" t="0"/>
                <a:stretch/>
              </p:blipFill>
              <p:spPr>
                <a:xfrm>
                  <a:off x="8493165" y="2087638"/>
                  <a:ext cx="849312" cy="168275"/>
                </a:xfrm>
                <a:prstGeom prst="rect">
                  <a:avLst/>
                </a:prstGeom>
                <a:noFill/>
                <a:ln>
                  <a:noFill/>
                </a:ln>
              </p:spPr>
            </p:pic>
            <p:pic>
              <p:nvPicPr>
                <p:cNvPr descr="antenna_stylized" id="2104" name="Google Shape;2104;p13"/>
                <p:cNvPicPr preferRelativeResize="0"/>
                <p:nvPr/>
              </p:nvPicPr>
              <p:blipFill rotWithShape="1">
                <a:blip r:embed="rId9">
                  <a:alphaModFix/>
                </a:blip>
                <a:srcRect b="0" l="0" r="0" t="0"/>
                <a:stretch/>
              </p:blipFill>
              <p:spPr>
                <a:xfrm>
                  <a:off x="8704645" y="2029804"/>
                  <a:ext cx="530702" cy="223756"/>
                </a:xfrm>
                <a:prstGeom prst="rect">
                  <a:avLst/>
                </a:prstGeom>
                <a:noFill/>
                <a:ln>
                  <a:noFill/>
                </a:ln>
              </p:spPr>
            </p:pic>
          </p:grpSp>
        </p:grpSp>
        <p:grpSp>
          <p:nvGrpSpPr>
            <p:cNvPr id="2105" name="Google Shape;2105;p13"/>
            <p:cNvGrpSpPr/>
            <p:nvPr/>
          </p:nvGrpSpPr>
          <p:grpSpPr>
            <a:xfrm>
              <a:off x="7487144" y="3296104"/>
              <a:ext cx="857739" cy="583764"/>
              <a:chOff x="7487144" y="3296104"/>
              <a:chExt cx="857739" cy="583764"/>
            </a:xfrm>
          </p:grpSpPr>
          <p:grpSp>
            <p:nvGrpSpPr>
              <p:cNvPr id="2106" name="Google Shape;2106;p13"/>
              <p:cNvGrpSpPr/>
              <p:nvPr/>
            </p:nvGrpSpPr>
            <p:grpSpPr>
              <a:xfrm>
                <a:off x="7487144" y="3389820"/>
                <a:ext cx="350807" cy="310034"/>
                <a:chOff x="7487144" y="3389820"/>
                <a:chExt cx="350807" cy="310034"/>
              </a:xfrm>
            </p:grpSpPr>
            <p:pic>
              <p:nvPicPr>
                <p:cNvPr descr="antenna_stylized" id="2107" name="Google Shape;2107;p13"/>
                <p:cNvPicPr preferRelativeResize="0"/>
                <p:nvPr/>
              </p:nvPicPr>
              <p:blipFill rotWithShape="1">
                <a:blip r:embed="rId14">
                  <a:alphaModFix/>
                </a:blip>
                <a:srcRect b="0" l="0" r="0" t="0"/>
                <a:stretch/>
              </p:blipFill>
              <p:spPr>
                <a:xfrm>
                  <a:off x="7487144" y="3389820"/>
                  <a:ext cx="347997" cy="167557"/>
                </a:xfrm>
                <a:prstGeom prst="rect">
                  <a:avLst/>
                </a:prstGeom>
                <a:noFill/>
                <a:ln>
                  <a:noFill/>
                </a:ln>
              </p:spPr>
            </p:pic>
            <p:pic>
              <p:nvPicPr>
                <p:cNvPr descr="laptop_keyboard" id="2108" name="Google Shape;2108;p13"/>
                <p:cNvPicPr preferRelativeResize="0"/>
                <p:nvPr/>
              </p:nvPicPr>
              <p:blipFill rotWithShape="1">
                <a:blip r:embed="rId15">
                  <a:alphaModFix/>
                </a:blip>
                <a:srcRect b="0" l="0" r="0" t="0"/>
                <a:stretch/>
              </p:blipFill>
              <p:spPr>
                <a:xfrm flipH="1" rot="109064">
                  <a:off x="7504001" y="3575889"/>
                  <a:ext cx="286699" cy="119448"/>
                </a:xfrm>
                <a:prstGeom prst="rect">
                  <a:avLst/>
                </a:prstGeom>
                <a:noFill/>
                <a:ln>
                  <a:noFill/>
                </a:ln>
              </p:spPr>
            </p:pic>
            <p:sp>
              <p:nvSpPr>
                <p:cNvPr id="2109" name="Google Shape;2109;p13"/>
                <p:cNvSpPr/>
                <p:nvPr/>
              </p:nvSpPr>
              <p:spPr>
                <a:xfrm>
                  <a:off x="7599014" y="345997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110" name="Google Shape;2110;p13"/>
                <p:cNvPicPr preferRelativeResize="0"/>
                <p:nvPr/>
              </p:nvPicPr>
              <p:blipFill rotWithShape="1">
                <a:blip r:embed="rId16">
                  <a:alphaModFix/>
                </a:blip>
                <a:srcRect b="0" l="0" r="0" t="0"/>
                <a:stretch/>
              </p:blipFill>
              <p:spPr>
                <a:xfrm>
                  <a:off x="7610380" y="3463988"/>
                  <a:ext cx="209692" cy="141851"/>
                </a:xfrm>
                <a:prstGeom prst="rect">
                  <a:avLst/>
                </a:prstGeom>
                <a:noFill/>
                <a:ln>
                  <a:noFill/>
                </a:ln>
              </p:spPr>
            </p:pic>
            <p:sp>
              <p:nvSpPr>
                <p:cNvPr id="2111" name="Google Shape;2111;p13"/>
                <p:cNvSpPr/>
                <p:nvPr/>
              </p:nvSpPr>
              <p:spPr>
                <a:xfrm>
                  <a:off x="7641029" y="345538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2" name="Google Shape;2112;p13"/>
                <p:cNvSpPr/>
                <p:nvPr/>
              </p:nvSpPr>
              <p:spPr>
                <a:xfrm>
                  <a:off x="7596971" y="345514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3" name="Google Shape;2113;p13"/>
                <p:cNvSpPr/>
                <p:nvPr/>
              </p:nvSpPr>
              <p:spPr>
                <a:xfrm>
                  <a:off x="7776652" y="347672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4" name="Google Shape;2114;p13"/>
                <p:cNvSpPr/>
                <p:nvPr/>
              </p:nvSpPr>
              <p:spPr>
                <a:xfrm>
                  <a:off x="7596332" y="356975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5" name="Google Shape;2115;p13"/>
                <p:cNvSpPr/>
                <p:nvPr/>
              </p:nvSpPr>
              <p:spPr>
                <a:xfrm>
                  <a:off x="7783165" y="347790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6" name="Google Shape;2116;p13"/>
                <p:cNvSpPr/>
                <p:nvPr/>
              </p:nvSpPr>
              <p:spPr>
                <a:xfrm>
                  <a:off x="7596588" y="357600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117" name="Google Shape;2117;p13"/>
                <p:cNvGrpSpPr/>
                <p:nvPr/>
              </p:nvGrpSpPr>
              <p:grpSpPr>
                <a:xfrm>
                  <a:off x="7593395" y="3625649"/>
                  <a:ext cx="64747" cy="27592"/>
                  <a:chOff x="1740" y="2642"/>
                  <a:chExt cx="752" cy="327"/>
                </a:xfrm>
              </p:grpSpPr>
              <p:sp>
                <p:nvSpPr>
                  <p:cNvPr id="2118" name="Google Shape;2118;p13"/>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19" name="Google Shape;2119;p13"/>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0" name="Google Shape;2120;p13"/>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1" name="Google Shape;2121;p13"/>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2" name="Google Shape;2122;p13"/>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3" name="Google Shape;2123;p13"/>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124" name="Google Shape;2124;p13"/>
                <p:cNvSpPr/>
                <p:nvPr/>
              </p:nvSpPr>
              <p:spPr>
                <a:xfrm>
                  <a:off x="7704243" y="362977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5" name="Google Shape;2125;p13"/>
                <p:cNvSpPr/>
                <p:nvPr/>
              </p:nvSpPr>
              <p:spPr>
                <a:xfrm>
                  <a:off x="7504129" y="363461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6" name="Google Shape;2126;p13"/>
                <p:cNvSpPr/>
                <p:nvPr/>
              </p:nvSpPr>
              <p:spPr>
                <a:xfrm>
                  <a:off x="7504257" y="362447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7" name="Google Shape;2127;p13"/>
                <p:cNvSpPr/>
                <p:nvPr/>
              </p:nvSpPr>
              <p:spPr>
                <a:xfrm>
                  <a:off x="7504384" y="357883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8" name="Google Shape;2128;p13"/>
                <p:cNvSpPr/>
                <p:nvPr/>
              </p:nvSpPr>
              <p:spPr>
                <a:xfrm>
                  <a:off x="7510642" y="362682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29" name="Google Shape;2129;p13"/>
                <p:cNvSpPr/>
                <p:nvPr/>
              </p:nvSpPr>
              <p:spPr>
                <a:xfrm flipH="1" rot="10800000">
                  <a:off x="7700668" y="362305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30" name="Google Shape;2130;p13"/>
              <p:cNvGrpSpPr/>
              <p:nvPr/>
            </p:nvGrpSpPr>
            <p:grpSpPr>
              <a:xfrm flipH="1">
                <a:off x="7985622" y="3537823"/>
                <a:ext cx="359261" cy="342045"/>
                <a:chOff x="2839" y="3501"/>
                <a:chExt cx="755" cy="803"/>
              </a:xfrm>
            </p:grpSpPr>
            <p:pic>
              <p:nvPicPr>
                <p:cNvPr descr="desktop_computer_stylized_medium" id="2131" name="Google Shape;2131;p13"/>
                <p:cNvPicPr preferRelativeResize="0"/>
                <p:nvPr/>
              </p:nvPicPr>
              <p:blipFill rotWithShape="1">
                <a:blip r:embed="rId17">
                  <a:alphaModFix/>
                </a:blip>
                <a:srcRect b="0" l="0" r="0" t="0"/>
                <a:stretch/>
              </p:blipFill>
              <p:spPr>
                <a:xfrm>
                  <a:off x="2839" y="3501"/>
                  <a:ext cx="755" cy="803"/>
                </a:xfrm>
                <a:prstGeom prst="rect">
                  <a:avLst/>
                </a:prstGeom>
                <a:noFill/>
                <a:ln>
                  <a:noFill/>
                </a:ln>
              </p:spPr>
            </p:pic>
            <p:sp>
              <p:nvSpPr>
                <p:cNvPr id="2132" name="Google Shape;2132;p1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33" name="Google Shape;2133;p13"/>
              <p:cNvGrpSpPr/>
              <p:nvPr/>
            </p:nvGrpSpPr>
            <p:grpSpPr>
              <a:xfrm>
                <a:off x="7797061" y="3296104"/>
                <a:ext cx="347997" cy="396620"/>
                <a:chOff x="7797061" y="3296104"/>
                <a:chExt cx="347997" cy="396620"/>
              </a:xfrm>
            </p:grpSpPr>
            <p:pic>
              <p:nvPicPr>
                <p:cNvPr descr="fridge2.png" id="2134" name="Google Shape;2134;p13"/>
                <p:cNvPicPr preferRelativeResize="0"/>
                <p:nvPr/>
              </p:nvPicPr>
              <p:blipFill rotWithShape="1">
                <a:blip r:embed="rId18">
                  <a:alphaModFix/>
                </a:blip>
                <a:srcRect b="0" l="0" r="0" t="0"/>
                <a:stretch/>
              </p:blipFill>
              <p:spPr>
                <a:xfrm>
                  <a:off x="7896825" y="3355697"/>
                  <a:ext cx="189578" cy="337027"/>
                </a:xfrm>
                <a:prstGeom prst="rect">
                  <a:avLst/>
                </a:prstGeom>
                <a:noFill/>
                <a:ln>
                  <a:noFill/>
                </a:ln>
              </p:spPr>
            </p:pic>
            <p:pic>
              <p:nvPicPr>
                <p:cNvPr descr="antenna_stylized" id="2135" name="Google Shape;2135;p13"/>
                <p:cNvPicPr preferRelativeResize="0"/>
                <p:nvPr/>
              </p:nvPicPr>
              <p:blipFill rotWithShape="1">
                <a:blip r:embed="rId14">
                  <a:alphaModFix/>
                </a:blip>
                <a:srcRect b="0" l="0" r="0" t="0"/>
                <a:stretch/>
              </p:blipFill>
              <p:spPr>
                <a:xfrm>
                  <a:off x="7797061" y="3296104"/>
                  <a:ext cx="347997" cy="167557"/>
                </a:xfrm>
                <a:prstGeom prst="rect">
                  <a:avLst/>
                </a:prstGeom>
                <a:noFill/>
                <a:ln>
                  <a:noFill/>
                </a:ln>
              </p:spPr>
            </p:pic>
          </p:grpSp>
        </p:grpSp>
        <p:grpSp>
          <p:nvGrpSpPr>
            <p:cNvPr id="2136" name="Google Shape;2136;p13"/>
            <p:cNvGrpSpPr/>
            <p:nvPr/>
          </p:nvGrpSpPr>
          <p:grpSpPr>
            <a:xfrm>
              <a:off x="11058573" y="3399165"/>
              <a:ext cx="518448" cy="1212242"/>
              <a:chOff x="11058573" y="3399165"/>
              <a:chExt cx="518448" cy="1212242"/>
            </a:xfrm>
          </p:grpSpPr>
          <p:grpSp>
            <p:nvGrpSpPr>
              <p:cNvPr id="2137" name="Google Shape;2137;p13"/>
              <p:cNvGrpSpPr/>
              <p:nvPr/>
            </p:nvGrpSpPr>
            <p:grpSpPr>
              <a:xfrm>
                <a:off x="11087182" y="4159591"/>
                <a:ext cx="489839" cy="451816"/>
                <a:chOff x="5103720" y="2693365"/>
                <a:chExt cx="611650" cy="414788"/>
              </a:xfrm>
            </p:grpSpPr>
            <p:cxnSp>
              <p:nvCxnSpPr>
                <p:cNvPr id="2138" name="Google Shape;2138;p13"/>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2139" name="Google Shape;2139;p13"/>
                <p:cNvGrpSpPr/>
                <p:nvPr/>
              </p:nvGrpSpPr>
              <p:grpSpPr>
                <a:xfrm>
                  <a:off x="5275406" y="2693365"/>
                  <a:ext cx="439964" cy="414788"/>
                  <a:chOff x="5275406" y="2711455"/>
                  <a:chExt cx="452949" cy="405518"/>
                </a:xfrm>
              </p:grpSpPr>
              <p:pic>
                <p:nvPicPr>
                  <p:cNvPr descr="server_rack.png" id="2140" name="Google Shape;2140;p13"/>
                  <p:cNvPicPr preferRelativeResize="0"/>
                  <p:nvPr/>
                </p:nvPicPr>
                <p:blipFill rotWithShape="1">
                  <a:blip r:embed="rId19">
                    <a:alphaModFix/>
                  </a:blip>
                  <a:srcRect b="0" l="0" r="0" t="0"/>
                  <a:stretch/>
                </p:blipFill>
                <p:spPr>
                  <a:xfrm>
                    <a:off x="5537367" y="2770786"/>
                    <a:ext cx="190988" cy="313366"/>
                  </a:xfrm>
                  <a:prstGeom prst="rect">
                    <a:avLst/>
                  </a:prstGeom>
                  <a:noFill/>
                  <a:ln>
                    <a:noFill/>
                  </a:ln>
                </p:spPr>
              </p:pic>
              <p:pic>
                <p:nvPicPr>
                  <p:cNvPr descr="server_rack.png" id="2141" name="Google Shape;2141;p13"/>
                  <p:cNvPicPr preferRelativeResize="0"/>
                  <p:nvPr/>
                </p:nvPicPr>
                <p:blipFill rotWithShape="1">
                  <a:blip r:embed="rId19">
                    <a:alphaModFix/>
                  </a:blip>
                  <a:srcRect b="0" l="0" r="0" t="0"/>
                  <a:stretch/>
                </p:blipFill>
                <p:spPr>
                  <a:xfrm>
                    <a:off x="5275406" y="2764002"/>
                    <a:ext cx="190988" cy="313366"/>
                  </a:xfrm>
                  <a:prstGeom prst="rect">
                    <a:avLst/>
                  </a:prstGeom>
                  <a:noFill/>
                  <a:ln>
                    <a:noFill/>
                  </a:ln>
                </p:spPr>
              </p:pic>
              <p:pic>
                <p:nvPicPr>
                  <p:cNvPr descr="server_rack.png" id="2142" name="Google Shape;2142;p13"/>
                  <p:cNvPicPr preferRelativeResize="0"/>
                  <p:nvPr/>
                </p:nvPicPr>
                <p:blipFill rotWithShape="1">
                  <a:blip r:embed="rId19">
                    <a:alphaModFix/>
                  </a:blip>
                  <a:srcRect b="0" l="0" r="0" t="0"/>
                  <a:stretch/>
                </p:blipFill>
                <p:spPr>
                  <a:xfrm>
                    <a:off x="5385676" y="2711455"/>
                    <a:ext cx="247152" cy="405518"/>
                  </a:xfrm>
                  <a:prstGeom prst="rect">
                    <a:avLst/>
                  </a:prstGeom>
                  <a:noFill/>
                  <a:ln>
                    <a:noFill/>
                  </a:ln>
                </p:spPr>
              </p:pic>
            </p:grpSp>
          </p:grpSp>
          <p:grpSp>
            <p:nvGrpSpPr>
              <p:cNvPr id="2143" name="Google Shape;2143;p13"/>
              <p:cNvGrpSpPr/>
              <p:nvPr/>
            </p:nvGrpSpPr>
            <p:grpSpPr>
              <a:xfrm>
                <a:off x="11058573" y="3399165"/>
                <a:ext cx="423724" cy="405973"/>
                <a:chOff x="5103720" y="2693365"/>
                <a:chExt cx="611650" cy="414788"/>
              </a:xfrm>
            </p:grpSpPr>
            <p:cxnSp>
              <p:nvCxnSpPr>
                <p:cNvPr id="2144" name="Google Shape;2144;p13"/>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2145" name="Google Shape;2145;p13"/>
                <p:cNvGrpSpPr/>
                <p:nvPr/>
              </p:nvGrpSpPr>
              <p:grpSpPr>
                <a:xfrm>
                  <a:off x="5275406" y="2693365"/>
                  <a:ext cx="439964" cy="414788"/>
                  <a:chOff x="5275406" y="2711455"/>
                  <a:chExt cx="452949" cy="405518"/>
                </a:xfrm>
              </p:grpSpPr>
              <p:pic>
                <p:nvPicPr>
                  <p:cNvPr descr="server_rack.png" id="2146" name="Google Shape;2146;p13"/>
                  <p:cNvPicPr preferRelativeResize="0"/>
                  <p:nvPr/>
                </p:nvPicPr>
                <p:blipFill rotWithShape="1">
                  <a:blip r:embed="rId19">
                    <a:alphaModFix/>
                  </a:blip>
                  <a:srcRect b="0" l="0" r="0" t="0"/>
                  <a:stretch/>
                </p:blipFill>
                <p:spPr>
                  <a:xfrm>
                    <a:off x="5537367" y="2770786"/>
                    <a:ext cx="190988" cy="313366"/>
                  </a:xfrm>
                  <a:prstGeom prst="rect">
                    <a:avLst/>
                  </a:prstGeom>
                  <a:noFill/>
                  <a:ln>
                    <a:noFill/>
                  </a:ln>
                </p:spPr>
              </p:pic>
              <p:pic>
                <p:nvPicPr>
                  <p:cNvPr descr="server_rack.png" id="2147" name="Google Shape;2147;p13"/>
                  <p:cNvPicPr preferRelativeResize="0"/>
                  <p:nvPr/>
                </p:nvPicPr>
                <p:blipFill rotWithShape="1">
                  <a:blip r:embed="rId19">
                    <a:alphaModFix/>
                  </a:blip>
                  <a:srcRect b="0" l="0" r="0" t="0"/>
                  <a:stretch/>
                </p:blipFill>
                <p:spPr>
                  <a:xfrm>
                    <a:off x="5275406" y="2764002"/>
                    <a:ext cx="190988" cy="313366"/>
                  </a:xfrm>
                  <a:prstGeom prst="rect">
                    <a:avLst/>
                  </a:prstGeom>
                  <a:noFill/>
                  <a:ln>
                    <a:noFill/>
                  </a:ln>
                </p:spPr>
              </p:pic>
              <p:pic>
                <p:nvPicPr>
                  <p:cNvPr descr="server_rack.png" id="2148" name="Google Shape;2148;p13"/>
                  <p:cNvPicPr preferRelativeResize="0"/>
                  <p:nvPr/>
                </p:nvPicPr>
                <p:blipFill rotWithShape="1">
                  <a:blip r:embed="rId19">
                    <a:alphaModFix/>
                  </a:blip>
                  <a:srcRect b="0" l="0" r="0" t="0"/>
                  <a:stretch/>
                </p:blipFill>
                <p:spPr>
                  <a:xfrm>
                    <a:off x="5385676" y="2711455"/>
                    <a:ext cx="247152" cy="405518"/>
                  </a:xfrm>
                  <a:prstGeom prst="rect">
                    <a:avLst/>
                  </a:prstGeom>
                  <a:noFill/>
                  <a:ln>
                    <a:noFill/>
                  </a:ln>
                </p:spPr>
              </p:pic>
            </p:grpSp>
          </p:grpSp>
        </p:grpSp>
        <p:grpSp>
          <p:nvGrpSpPr>
            <p:cNvPr id="2149" name="Google Shape;2149;p13"/>
            <p:cNvGrpSpPr/>
            <p:nvPr/>
          </p:nvGrpSpPr>
          <p:grpSpPr>
            <a:xfrm>
              <a:off x="7767607" y="4870841"/>
              <a:ext cx="2692126" cy="1264698"/>
              <a:chOff x="7767607" y="4870841"/>
              <a:chExt cx="2692126" cy="1264698"/>
            </a:xfrm>
          </p:grpSpPr>
          <p:grpSp>
            <p:nvGrpSpPr>
              <p:cNvPr id="2150" name="Google Shape;2150;p13"/>
              <p:cNvGrpSpPr/>
              <p:nvPr/>
            </p:nvGrpSpPr>
            <p:grpSpPr>
              <a:xfrm>
                <a:off x="10282541" y="5244631"/>
                <a:ext cx="177192" cy="330833"/>
                <a:chOff x="4140" y="429"/>
                <a:chExt cx="1425" cy="2396"/>
              </a:xfrm>
            </p:grpSpPr>
            <p:sp>
              <p:nvSpPr>
                <p:cNvPr id="2151" name="Google Shape;2151;p13"/>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2" name="Google Shape;2152;p13"/>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53" name="Google Shape;2153;p13"/>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4" name="Google Shape;2154;p13"/>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55" name="Google Shape;2155;p13"/>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156" name="Google Shape;2156;p13"/>
                <p:cNvGrpSpPr/>
                <p:nvPr/>
              </p:nvGrpSpPr>
              <p:grpSpPr>
                <a:xfrm>
                  <a:off x="4748" y="666"/>
                  <a:ext cx="578" cy="150"/>
                  <a:chOff x="613" y="2566"/>
                  <a:chExt cx="721" cy="144"/>
                </a:xfrm>
              </p:grpSpPr>
              <p:sp>
                <p:nvSpPr>
                  <p:cNvPr id="2157" name="Google Shape;2157;p13"/>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58" name="Google Shape;2158;p13"/>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159" name="Google Shape;2159;p13"/>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160" name="Google Shape;2160;p13"/>
                <p:cNvGrpSpPr/>
                <p:nvPr/>
              </p:nvGrpSpPr>
              <p:grpSpPr>
                <a:xfrm>
                  <a:off x="4748" y="990"/>
                  <a:ext cx="578" cy="134"/>
                  <a:chOff x="615" y="2564"/>
                  <a:chExt cx="721" cy="139"/>
                </a:xfrm>
              </p:grpSpPr>
              <p:sp>
                <p:nvSpPr>
                  <p:cNvPr id="2161" name="Google Shape;2161;p13"/>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62" name="Google Shape;2162;p13"/>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163" name="Google Shape;2163;p13"/>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64" name="Google Shape;2164;p13"/>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165" name="Google Shape;2165;p13"/>
                <p:cNvGrpSpPr/>
                <p:nvPr/>
              </p:nvGrpSpPr>
              <p:grpSpPr>
                <a:xfrm>
                  <a:off x="4738" y="1647"/>
                  <a:ext cx="578" cy="135"/>
                  <a:chOff x="618" y="2586"/>
                  <a:chExt cx="720" cy="124"/>
                </a:xfrm>
              </p:grpSpPr>
              <p:sp>
                <p:nvSpPr>
                  <p:cNvPr id="2166" name="Google Shape;2166;p13"/>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67" name="Google Shape;2167;p13"/>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168" name="Google Shape;2168;p13"/>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169" name="Google Shape;2169;p13"/>
                <p:cNvGrpSpPr/>
                <p:nvPr/>
              </p:nvGrpSpPr>
              <p:grpSpPr>
                <a:xfrm>
                  <a:off x="4738" y="1330"/>
                  <a:ext cx="588" cy="134"/>
                  <a:chOff x="613" y="2571"/>
                  <a:chExt cx="732" cy="134"/>
                </a:xfrm>
              </p:grpSpPr>
              <p:sp>
                <p:nvSpPr>
                  <p:cNvPr id="2170" name="Google Shape;2170;p13"/>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71" name="Google Shape;2171;p13"/>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172" name="Google Shape;2172;p13"/>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73" name="Google Shape;2173;p13"/>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4" name="Google Shape;2174;p13"/>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5" name="Google Shape;2175;p13"/>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76" name="Google Shape;2176;p13"/>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77" name="Google Shape;2177;p13"/>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78" name="Google Shape;2178;p13"/>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79" name="Google Shape;2179;p13"/>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80" name="Google Shape;2180;p13"/>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2181" name="Google Shape;2181;p13"/>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182" name="Google Shape;2182;p13"/>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2183" name="Google Shape;2183;p13"/>
              <p:cNvGrpSpPr/>
              <p:nvPr/>
            </p:nvGrpSpPr>
            <p:grpSpPr>
              <a:xfrm>
                <a:off x="7767607" y="4870841"/>
                <a:ext cx="2080029" cy="1264698"/>
                <a:chOff x="7767607" y="4870841"/>
                <a:chExt cx="2080029" cy="1264698"/>
              </a:xfrm>
            </p:grpSpPr>
            <p:grpSp>
              <p:nvGrpSpPr>
                <p:cNvPr id="2184" name="Google Shape;2184;p13"/>
                <p:cNvGrpSpPr/>
                <p:nvPr/>
              </p:nvGrpSpPr>
              <p:grpSpPr>
                <a:xfrm flipH="1">
                  <a:off x="7974481" y="4870841"/>
                  <a:ext cx="345630" cy="320302"/>
                  <a:chOff x="2839" y="3501"/>
                  <a:chExt cx="755" cy="803"/>
                </a:xfrm>
              </p:grpSpPr>
              <p:pic>
                <p:nvPicPr>
                  <p:cNvPr descr="desktop_computer_stylized_medium" id="2185" name="Google Shape;2185;p13"/>
                  <p:cNvPicPr preferRelativeResize="0"/>
                  <p:nvPr/>
                </p:nvPicPr>
                <p:blipFill rotWithShape="1">
                  <a:blip r:embed="rId20">
                    <a:alphaModFix/>
                  </a:blip>
                  <a:srcRect b="0" l="0" r="0" t="0"/>
                  <a:stretch/>
                </p:blipFill>
                <p:spPr>
                  <a:xfrm>
                    <a:off x="2839" y="3501"/>
                    <a:ext cx="755" cy="803"/>
                  </a:xfrm>
                  <a:prstGeom prst="rect">
                    <a:avLst/>
                  </a:prstGeom>
                  <a:noFill/>
                  <a:ln>
                    <a:noFill/>
                  </a:ln>
                </p:spPr>
              </p:pic>
              <p:sp>
                <p:nvSpPr>
                  <p:cNvPr id="2186" name="Google Shape;2186;p1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87" name="Google Shape;2187;p13"/>
                <p:cNvGrpSpPr/>
                <p:nvPr/>
              </p:nvGrpSpPr>
              <p:grpSpPr>
                <a:xfrm>
                  <a:off x="9195307" y="5823489"/>
                  <a:ext cx="310186" cy="312050"/>
                  <a:chOff x="877" y="1008"/>
                  <a:chExt cx="2747" cy="2626"/>
                </a:xfrm>
              </p:grpSpPr>
              <p:pic>
                <p:nvPicPr>
                  <p:cNvPr descr="antenna_stylized" id="2188" name="Google Shape;2188;p13"/>
                  <p:cNvPicPr preferRelativeResize="0"/>
                  <p:nvPr/>
                </p:nvPicPr>
                <p:blipFill rotWithShape="1">
                  <a:blip r:embed="rId21">
                    <a:alphaModFix/>
                  </a:blip>
                  <a:srcRect b="0" l="0" r="0" t="0"/>
                  <a:stretch/>
                </p:blipFill>
                <p:spPr>
                  <a:xfrm>
                    <a:off x="877" y="1008"/>
                    <a:ext cx="2725" cy="1421"/>
                  </a:xfrm>
                  <a:prstGeom prst="rect">
                    <a:avLst/>
                  </a:prstGeom>
                  <a:noFill/>
                  <a:ln>
                    <a:noFill/>
                  </a:ln>
                </p:spPr>
              </p:pic>
              <p:pic>
                <p:nvPicPr>
                  <p:cNvPr descr="laptop_keyboard" id="2189" name="Google Shape;2189;p13"/>
                  <p:cNvPicPr preferRelativeResize="0"/>
                  <p:nvPr/>
                </p:nvPicPr>
                <p:blipFill rotWithShape="1">
                  <a:blip r:embed="rId22">
                    <a:alphaModFix/>
                  </a:blip>
                  <a:srcRect b="0" l="0" r="0" t="0"/>
                  <a:stretch/>
                </p:blipFill>
                <p:spPr>
                  <a:xfrm flipH="1" rot="109064">
                    <a:off x="1009" y="2586"/>
                    <a:ext cx="2245" cy="1013"/>
                  </a:xfrm>
                  <a:prstGeom prst="rect">
                    <a:avLst/>
                  </a:prstGeom>
                  <a:noFill/>
                  <a:ln>
                    <a:noFill/>
                  </a:ln>
                </p:spPr>
              </p:pic>
              <p:sp>
                <p:nvSpPr>
                  <p:cNvPr id="2190" name="Google Shape;2190;p13"/>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191" name="Google Shape;2191;p13"/>
                  <p:cNvPicPr preferRelativeResize="0"/>
                  <p:nvPr/>
                </p:nvPicPr>
                <p:blipFill rotWithShape="1">
                  <a:blip r:embed="rId23">
                    <a:alphaModFix/>
                  </a:blip>
                  <a:srcRect b="0" l="0" r="0" t="0"/>
                  <a:stretch/>
                </p:blipFill>
                <p:spPr>
                  <a:xfrm>
                    <a:off x="1842" y="1637"/>
                    <a:ext cx="1642" cy="1203"/>
                  </a:xfrm>
                  <a:prstGeom prst="rect">
                    <a:avLst/>
                  </a:prstGeom>
                  <a:noFill/>
                  <a:ln>
                    <a:noFill/>
                  </a:ln>
                </p:spPr>
              </p:pic>
              <p:sp>
                <p:nvSpPr>
                  <p:cNvPr id="2192" name="Google Shape;2192;p13"/>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3" name="Google Shape;2193;p13"/>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4" name="Google Shape;2194;p13"/>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5" name="Google Shape;2195;p13"/>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6" name="Google Shape;2196;p13"/>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7" name="Google Shape;2197;p13"/>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198" name="Google Shape;2198;p13"/>
                  <p:cNvGrpSpPr/>
                  <p:nvPr/>
                </p:nvGrpSpPr>
                <p:grpSpPr>
                  <a:xfrm>
                    <a:off x="1709" y="3008"/>
                    <a:ext cx="507" cy="234"/>
                    <a:chOff x="1740" y="2642"/>
                    <a:chExt cx="752" cy="327"/>
                  </a:xfrm>
                </p:grpSpPr>
                <p:sp>
                  <p:nvSpPr>
                    <p:cNvPr id="2199" name="Google Shape;2199;p13"/>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0" name="Google Shape;2200;p13"/>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1" name="Google Shape;2201;p13"/>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2" name="Google Shape;2202;p13"/>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3" name="Google Shape;2203;p13"/>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4" name="Google Shape;2204;p13"/>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05" name="Google Shape;2205;p13"/>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6" name="Google Shape;2206;p13"/>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7" name="Google Shape;2207;p13"/>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8" name="Google Shape;2208;p13"/>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9" name="Google Shape;2209;p13"/>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0" name="Google Shape;2210;p13"/>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11" name="Google Shape;2211;p13"/>
                <p:cNvGrpSpPr/>
                <p:nvPr/>
              </p:nvGrpSpPr>
              <p:grpSpPr>
                <a:xfrm flipH="1">
                  <a:off x="7767607" y="5251740"/>
                  <a:ext cx="345630" cy="320302"/>
                  <a:chOff x="2839" y="3501"/>
                  <a:chExt cx="755" cy="803"/>
                </a:xfrm>
              </p:grpSpPr>
              <p:pic>
                <p:nvPicPr>
                  <p:cNvPr descr="desktop_computer_stylized_medium" id="2212" name="Google Shape;2212;p13"/>
                  <p:cNvPicPr preferRelativeResize="0"/>
                  <p:nvPr/>
                </p:nvPicPr>
                <p:blipFill rotWithShape="1">
                  <a:blip r:embed="rId20">
                    <a:alphaModFix/>
                  </a:blip>
                  <a:srcRect b="0" l="0" r="0" t="0"/>
                  <a:stretch/>
                </p:blipFill>
                <p:spPr>
                  <a:xfrm>
                    <a:off x="2839" y="3501"/>
                    <a:ext cx="755" cy="803"/>
                  </a:xfrm>
                  <a:prstGeom prst="rect">
                    <a:avLst/>
                  </a:prstGeom>
                  <a:noFill/>
                  <a:ln>
                    <a:noFill/>
                  </a:ln>
                </p:spPr>
              </p:pic>
              <p:sp>
                <p:nvSpPr>
                  <p:cNvPr id="2213" name="Google Shape;2213;p1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14" name="Google Shape;2214;p13"/>
                <p:cNvGrpSpPr/>
                <p:nvPr/>
              </p:nvGrpSpPr>
              <p:grpSpPr>
                <a:xfrm flipH="1">
                  <a:off x="8147535" y="5475337"/>
                  <a:ext cx="345630" cy="320302"/>
                  <a:chOff x="2839" y="3501"/>
                  <a:chExt cx="755" cy="803"/>
                </a:xfrm>
              </p:grpSpPr>
              <p:pic>
                <p:nvPicPr>
                  <p:cNvPr descr="desktop_computer_stylized_medium" id="2215" name="Google Shape;2215;p13"/>
                  <p:cNvPicPr preferRelativeResize="0"/>
                  <p:nvPr/>
                </p:nvPicPr>
                <p:blipFill rotWithShape="1">
                  <a:blip r:embed="rId20">
                    <a:alphaModFix/>
                  </a:blip>
                  <a:srcRect b="0" l="0" r="0" t="0"/>
                  <a:stretch/>
                </p:blipFill>
                <p:spPr>
                  <a:xfrm>
                    <a:off x="2839" y="3501"/>
                    <a:ext cx="755" cy="803"/>
                  </a:xfrm>
                  <a:prstGeom prst="rect">
                    <a:avLst/>
                  </a:prstGeom>
                  <a:noFill/>
                  <a:ln>
                    <a:noFill/>
                  </a:ln>
                </p:spPr>
              </p:pic>
              <p:sp>
                <p:nvSpPr>
                  <p:cNvPr id="2216" name="Google Shape;2216;p1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17" name="Google Shape;2217;p13"/>
                <p:cNvGrpSpPr/>
                <p:nvPr/>
              </p:nvGrpSpPr>
              <p:grpSpPr>
                <a:xfrm flipH="1">
                  <a:off x="8545760" y="5496810"/>
                  <a:ext cx="345630" cy="320302"/>
                  <a:chOff x="2839" y="3501"/>
                  <a:chExt cx="755" cy="803"/>
                </a:xfrm>
              </p:grpSpPr>
              <p:pic>
                <p:nvPicPr>
                  <p:cNvPr descr="desktop_computer_stylized_medium" id="2218" name="Google Shape;2218;p13"/>
                  <p:cNvPicPr preferRelativeResize="0"/>
                  <p:nvPr/>
                </p:nvPicPr>
                <p:blipFill rotWithShape="1">
                  <a:blip r:embed="rId20">
                    <a:alphaModFix/>
                  </a:blip>
                  <a:srcRect b="0" l="0" r="0" t="0"/>
                  <a:stretch/>
                </p:blipFill>
                <p:spPr>
                  <a:xfrm>
                    <a:off x="2839" y="3501"/>
                    <a:ext cx="755" cy="803"/>
                  </a:xfrm>
                  <a:prstGeom prst="rect">
                    <a:avLst/>
                  </a:prstGeom>
                  <a:noFill/>
                  <a:ln>
                    <a:noFill/>
                  </a:ln>
                </p:spPr>
              </p:pic>
              <p:sp>
                <p:nvSpPr>
                  <p:cNvPr id="2219" name="Google Shape;2219;p13"/>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20" name="Google Shape;2220;p13"/>
                <p:cNvGrpSpPr/>
                <p:nvPr/>
              </p:nvGrpSpPr>
              <p:grpSpPr>
                <a:xfrm>
                  <a:off x="9528372" y="5765818"/>
                  <a:ext cx="319264" cy="256870"/>
                  <a:chOff x="877" y="1008"/>
                  <a:chExt cx="2747" cy="2626"/>
                </a:xfrm>
              </p:grpSpPr>
              <p:pic>
                <p:nvPicPr>
                  <p:cNvPr descr="antenna_stylized" id="2221" name="Google Shape;2221;p13"/>
                  <p:cNvPicPr preferRelativeResize="0"/>
                  <p:nvPr/>
                </p:nvPicPr>
                <p:blipFill rotWithShape="1">
                  <a:blip r:embed="rId21">
                    <a:alphaModFix/>
                  </a:blip>
                  <a:srcRect b="0" l="0" r="0" t="0"/>
                  <a:stretch/>
                </p:blipFill>
                <p:spPr>
                  <a:xfrm>
                    <a:off x="877" y="1008"/>
                    <a:ext cx="2725" cy="1421"/>
                  </a:xfrm>
                  <a:prstGeom prst="rect">
                    <a:avLst/>
                  </a:prstGeom>
                  <a:noFill/>
                  <a:ln>
                    <a:noFill/>
                  </a:ln>
                </p:spPr>
              </p:pic>
              <p:pic>
                <p:nvPicPr>
                  <p:cNvPr descr="laptop_keyboard" id="2222" name="Google Shape;2222;p13"/>
                  <p:cNvPicPr preferRelativeResize="0"/>
                  <p:nvPr/>
                </p:nvPicPr>
                <p:blipFill rotWithShape="1">
                  <a:blip r:embed="rId22">
                    <a:alphaModFix/>
                  </a:blip>
                  <a:srcRect b="0" l="0" r="0" t="0"/>
                  <a:stretch/>
                </p:blipFill>
                <p:spPr>
                  <a:xfrm flipH="1" rot="109064">
                    <a:off x="1009" y="2586"/>
                    <a:ext cx="2245" cy="1013"/>
                  </a:xfrm>
                  <a:prstGeom prst="rect">
                    <a:avLst/>
                  </a:prstGeom>
                  <a:noFill/>
                  <a:ln>
                    <a:noFill/>
                  </a:ln>
                </p:spPr>
              </p:pic>
              <p:sp>
                <p:nvSpPr>
                  <p:cNvPr id="2223" name="Google Shape;2223;p13"/>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224" name="Google Shape;2224;p13"/>
                  <p:cNvPicPr preferRelativeResize="0"/>
                  <p:nvPr/>
                </p:nvPicPr>
                <p:blipFill rotWithShape="1">
                  <a:blip r:embed="rId23">
                    <a:alphaModFix/>
                  </a:blip>
                  <a:srcRect b="0" l="0" r="0" t="0"/>
                  <a:stretch/>
                </p:blipFill>
                <p:spPr>
                  <a:xfrm>
                    <a:off x="1842" y="1637"/>
                    <a:ext cx="1642" cy="1203"/>
                  </a:xfrm>
                  <a:prstGeom prst="rect">
                    <a:avLst/>
                  </a:prstGeom>
                  <a:noFill/>
                  <a:ln>
                    <a:noFill/>
                  </a:ln>
                </p:spPr>
              </p:pic>
              <p:sp>
                <p:nvSpPr>
                  <p:cNvPr id="2225" name="Google Shape;2225;p13"/>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6" name="Google Shape;2226;p13"/>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7" name="Google Shape;2227;p13"/>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8" name="Google Shape;2228;p13"/>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9" name="Google Shape;2229;p13"/>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0" name="Google Shape;2230;p13"/>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231" name="Google Shape;2231;p13"/>
                  <p:cNvGrpSpPr/>
                  <p:nvPr/>
                </p:nvGrpSpPr>
                <p:grpSpPr>
                  <a:xfrm>
                    <a:off x="1709" y="3008"/>
                    <a:ext cx="507" cy="234"/>
                    <a:chOff x="1740" y="2642"/>
                    <a:chExt cx="752" cy="327"/>
                  </a:xfrm>
                </p:grpSpPr>
                <p:sp>
                  <p:nvSpPr>
                    <p:cNvPr id="2232" name="Google Shape;2232;p13"/>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3" name="Google Shape;2233;p13"/>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4" name="Google Shape;2234;p13"/>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5" name="Google Shape;2235;p13"/>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6" name="Google Shape;2236;p13"/>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7" name="Google Shape;2237;p13"/>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238" name="Google Shape;2238;p13"/>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9" name="Google Shape;2239;p13"/>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0" name="Google Shape;2240;p13"/>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1" name="Google Shape;2241;p13"/>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2" name="Google Shape;2242;p13"/>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3" name="Google Shape;2243;p13"/>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2244" name="Google Shape;2244;p13"/>
              <p:cNvGrpSpPr/>
              <p:nvPr/>
            </p:nvGrpSpPr>
            <p:grpSpPr>
              <a:xfrm>
                <a:off x="10011503" y="5607068"/>
                <a:ext cx="171450" cy="348944"/>
                <a:chOff x="4140" y="429"/>
                <a:chExt cx="1425" cy="2396"/>
              </a:xfrm>
            </p:grpSpPr>
            <p:sp>
              <p:nvSpPr>
                <p:cNvPr id="2245" name="Google Shape;2245;p13"/>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6" name="Google Shape;2246;p13"/>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47" name="Google Shape;2247;p13"/>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8" name="Google Shape;2248;p13"/>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9" name="Google Shape;2249;p13"/>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250" name="Google Shape;2250;p13"/>
                <p:cNvGrpSpPr/>
                <p:nvPr/>
              </p:nvGrpSpPr>
              <p:grpSpPr>
                <a:xfrm>
                  <a:off x="4748" y="666"/>
                  <a:ext cx="578" cy="150"/>
                  <a:chOff x="613" y="2566"/>
                  <a:chExt cx="721" cy="144"/>
                </a:xfrm>
              </p:grpSpPr>
              <p:sp>
                <p:nvSpPr>
                  <p:cNvPr id="2251" name="Google Shape;2251;p13"/>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52" name="Google Shape;2252;p13"/>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253" name="Google Shape;2253;p13"/>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254" name="Google Shape;2254;p13"/>
                <p:cNvGrpSpPr/>
                <p:nvPr/>
              </p:nvGrpSpPr>
              <p:grpSpPr>
                <a:xfrm>
                  <a:off x="4748" y="990"/>
                  <a:ext cx="578" cy="134"/>
                  <a:chOff x="615" y="2564"/>
                  <a:chExt cx="721" cy="139"/>
                </a:xfrm>
              </p:grpSpPr>
              <p:sp>
                <p:nvSpPr>
                  <p:cNvPr id="2255" name="Google Shape;2255;p13"/>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56" name="Google Shape;2256;p13"/>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257" name="Google Shape;2257;p13"/>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58" name="Google Shape;2258;p13"/>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259" name="Google Shape;2259;p13"/>
                <p:cNvGrpSpPr/>
                <p:nvPr/>
              </p:nvGrpSpPr>
              <p:grpSpPr>
                <a:xfrm>
                  <a:off x="4738" y="1647"/>
                  <a:ext cx="578" cy="135"/>
                  <a:chOff x="618" y="2586"/>
                  <a:chExt cx="720" cy="124"/>
                </a:xfrm>
              </p:grpSpPr>
              <p:sp>
                <p:nvSpPr>
                  <p:cNvPr id="2260" name="Google Shape;2260;p13"/>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61" name="Google Shape;2261;p13"/>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262" name="Google Shape;2262;p13"/>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263" name="Google Shape;2263;p13"/>
                <p:cNvGrpSpPr/>
                <p:nvPr/>
              </p:nvGrpSpPr>
              <p:grpSpPr>
                <a:xfrm>
                  <a:off x="4738" y="1330"/>
                  <a:ext cx="588" cy="134"/>
                  <a:chOff x="613" y="2571"/>
                  <a:chExt cx="732" cy="134"/>
                </a:xfrm>
              </p:grpSpPr>
              <p:sp>
                <p:nvSpPr>
                  <p:cNvPr id="2264" name="Google Shape;2264;p13"/>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65" name="Google Shape;2265;p13"/>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266" name="Google Shape;2266;p13"/>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67" name="Google Shape;2267;p13"/>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8" name="Google Shape;2268;p13"/>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69" name="Google Shape;2269;p13"/>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70" name="Google Shape;2270;p13"/>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71" name="Google Shape;2271;p13"/>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72" name="Google Shape;2272;p13"/>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73" name="Google Shape;2273;p13"/>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74" name="Google Shape;2274;p13"/>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2275" name="Google Shape;2275;p13"/>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276" name="Google Shape;2276;p13"/>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grpSp>
      <p:grpSp>
        <p:nvGrpSpPr>
          <p:cNvPr id="2277" name="Google Shape;2277;p13"/>
          <p:cNvGrpSpPr/>
          <p:nvPr/>
        </p:nvGrpSpPr>
        <p:grpSpPr>
          <a:xfrm>
            <a:off x="4698834" y="1694903"/>
            <a:ext cx="4398669" cy="4440468"/>
            <a:chOff x="7295123" y="1843082"/>
            <a:chExt cx="4398669" cy="4440468"/>
          </a:xfrm>
        </p:grpSpPr>
        <p:sp>
          <p:nvSpPr>
            <p:cNvPr id="2278" name="Google Shape;2278;p13"/>
            <p:cNvSpPr/>
            <p:nvPr/>
          </p:nvSpPr>
          <p:spPr>
            <a:xfrm>
              <a:off x="7866885" y="3450880"/>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9" name="Google Shape;2279;p13"/>
            <p:cNvSpPr/>
            <p:nvPr/>
          </p:nvSpPr>
          <p:spPr>
            <a:xfrm>
              <a:off x="7675465" y="3247424"/>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0" name="Google Shape;2280;p13"/>
            <p:cNvSpPr/>
            <p:nvPr/>
          </p:nvSpPr>
          <p:spPr>
            <a:xfrm>
              <a:off x="7295123" y="3349484"/>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281" name="Google Shape;2281;p13"/>
            <p:cNvGrpSpPr/>
            <p:nvPr/>
          </p:nvGrpSpPr>
          <p:grpSpPr>
            <a:xfrm>
              <a:off x="7384850" y="1843082"/>
              <a:ext cx="4308942" cy="4440468"/>
              <a:chOff x="7384850" y="1843082"/>
              <a:chExt cx="4308942" cy="4440468"/>
            </a:xfrm>
          </p:grpSpPr>
          <p:sp>
            <p:nvSpPr>
              <p:cNvPr id="2282" name="Google Shape;2282;p13"/>
              <p:cNvSpPr/>
              <p:nvPr/>
            </p:nvSpPr>
            <p:spPr>
              <a:xfrm>
                <a:off x="9026135" y="5773481"/>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3" name="Google Shape;2283;p13"/>
              <p:cNvSpPr/>
              <p:nvPr/>
            </p:nvSpPr>
            <p:spPr>
              <a:xfrm>
                <a:off x="8465833" y="5458029"/>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4" name="Google Shape;2284;p13"/>
              <p:cNvSpPr/>
              <p:nvPr/>
            </p:nvSpPr>
            <p:spPr>
              <a:xfrm>
                <a:off x="7992829" y="5385020"/>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5" name="Google Shape;2285;p13"/>
              <p:cNvSpPr/>
              <p:nvPr/>
            </p:nvSpPr>
            <p:spPr>
              <a:xfrm>
                <a:off x="7652236" y="5189752"/>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6" name="Google Shape;2286;p13"/>
              <p:cNvSpPr/>
              <p:nvPr/>
            </p:nvSpPr>
            <p:spPr>
              <a:xfrm>
                <a:off x="11017339" y="3399436"/>
                <a:ext cx="612311" cy="510076"/>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7" name="Google Shape;2287;p13"/>
              <p:cNvSpPr/>
              <p:nvPr/>
            </p:nvSpPr>
            <p:spPr>
              <a:xfrm>
                <a:off x="8605132" y="1925480"/>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8" name="Google Shape;2288;p13"/>
              <p:cNvSpPr/>
              <p:nvPr/>
            </p:nvSpPr>
            <p:spPr>
              <a:xfrm>
                <a:off x="7384850" y="2332725"/>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9" name="Google Shape;2289;p13"/>
              <p:cNvSpPr/>
              <p:nvPr/>
            </p:nvSpPr>
            <p:spPr>
              <a:xfrm>
                <a:off x="7643306" y="1843082"/>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0" name="Google Shape;2290;p13"/>
              <p:cNvSpPr/>
              <p:nvPr/>
            </p:nvSpPr>
            <p:spPr>
              <a:xfrm>
                <a:off x="11081481" y="4188998"/>
                <a:ext cx="612311" cy="510076"/>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1" name="Google Shape;2291;p13"/>
              <p:cNvSpPr/>
              <p:nvPr/>
            </p:nvSpPr>
            <p:spPr>
              <a:xfrm>
                <a:off x="7866885" y="4808926"/>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2" name="Google Shape;2292;p13"/>
              <p:cNvSpPr/>
              <p:nvPr/>
            </p:nvSpPr>
            <p:spPr>
              <a:xfrm>
                <a:off x="9786432" y="5583683"/>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93" name="Google Shape;2293;p13"/>
              <p:cNvSpPr/>
              <p:nvPr/>
            </p:nvSpPr>
            <p:spPr>
              <a:xfrm>
                <a:off x="10048818" y="5198326"/>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2294" name="Google Shape;2294;p13"/>
          <p:cNvSpPr txBox="1"/>
          <p:nvPr>
            <p:ph idx="1" type="body"/>
          </p:nvPr>
        </p:nvSpPr>
        <p:spPr>
          <a:xfrm>
            <a:off x="371880" y="1706357"/>
            <a:ext cx="3525678" cy="46174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C0000"/>
              </a:buClr>
              <a:buSzPts val="1800"/>
              <a:buNone/>
            </a:pPr>
            <a:r>
              <a:rPr lang="en-US" sz="2400">
                <a:solidFill>
                  <a:srgbClr val="CC0000"/>
                </a:solidFill>
                <a:latin typeface="Calibri"/>
                <a:ea typeface="Calibri"/>
                <a:cs typeface="Calibri"/>
                <a:sym typeface="Calibri"/>
              </a:rPr>
              <a:t>Network edge:</a:t>
            </a:r>
            <a:endParaRPr/>
          </a:p>
          <a:p>
            <a:pPr indent="-225425" lvl="0" marL="350838" rtl="0" algn="l">
              <a:lnSpc>
                <a:spcPct val="90000"/>
              </a:lnSpc>
              <a:spcBef>
                <a:spcPts val="1000"/>
              </a:spcBef>
              <a:spcAft>
                <a:spcPts val="0"/>
              </a:spcAft>
              <a:buClr>
                <a:schemeClr val="dk1"/>
              </a:buClr>
              <a:buSzPts val="2000"/>
              <a:buChar char="•"/>
            </a:pPr>
            <a:r>
              <a:rPr lang="en-US" sz="2000">
                <a:latin typeface="Calibri"/>
                <a:ea typeface="Calibri"/>
                <a:cs typeface="Calibri"/>
                <a:sym typeface="Calibri"/>
              </a:rPr>
              <a:t>Hosts: clients &amp; servers</a:t>
            </a:r>
            <a:endParaRPr/>
          </a:p>
          <a:p>
            <a:pPr indent="-225425" lvl="0" marL="350838" rtl="0" algn="l">
              <a:lnSpc>
                <a:spcPct val="90000"/>
              </a:lnSpc>
              <a:spcBef>
                <a:spcPts val="1000"/>
              </a:spcBef>
              <a:spcAft>
                <a:spcPts val="0"/>
              </a:spcAft>
              <a:buClr>
                <a:schemeClr val="dk1"/>
              </a:buClr>
              <a:buSzPts val="2000"/>
              <a:buChar char="•"/>
            </a:pPr>
            <a:r>
              <a:rPr lang="en-US" sz="2000">
                <a:latin typeface="Calibri"/>
                <a:ea typeface="Calibri"/>
                <a:cs typeface="Calibri"/>
                <a:sym typeface="Calibri"/>
              </a:rPr>
              <a:t>Servers in data centers</a:t>
            </a:r>
            <a:endParaRPr/>
          </a:p>
          <a:p>
            <a:pPr indent="0" lvl="0" marL="174625" rtl="0" algn="l">
              <a:lnSpc>
                <a:spcPct val="90000"/>
              </a:lnSpc>
              <a:spcBef>
                <a:spcPts val="1000"/>
              </a:spcBef>
              <a:spcAft>
                <a:spcPts val="0"/>
              </a:spcAft>
              <a:buClr>
                <a:schemeClr val="dk1"/>
              </a:buClr>
              <a:buSzPts val="15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pic>
        <p:nvPicPr>
          <p:cNvPr id="2295" name="Google Shape;2295;p13"/>
          <p:cNvPicPr preferRelativeResize="0"/>
          <p:nvPr/>
        </p:nvPicPr>
        <p:blipFill>
          <a:blip r:embed="rId2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9"/>
                                        </p:tgtEl>
                                        <p:attrNameLst>
                                          <p:attrName>style.visibility</p:attrName>
                                        </p:attrNameLst>
                                      </p:cBhvr>
                                      <p:to>
                                        <p:strVal val="visible"/>
                                      </p:to>
                                    </p:set>
                                    <p:animEffect filter="fade" transition="in">
                                      <p:cBhvr>
                                        <p:cTn dur="500"/>
                                        <p:tgtEl>
                                          <p:spTgt spid="2069"/>
                                        </p:tgtEl>
                                      </p:cBhvr>
                                    </p:animEffect>
                                  </p:childTnLst>
                                </p:cTn>
                              </p:par>
                              <p:par>
                                <p:cTn fill="hold" nodeType="withEffect" presetClass="entr" presetID="10" presetSubtype="0">
                                  <p:stCondLst>
                                    <p:cond delay="0"/>
                                  </p:stCondLst>
                                  <p:childTnLst>
                                    <p:set>
                                      <p:cBhvr>
                                        <p:cTn dur="1" fill="hold">
                                          <p:stCondLst>
                                            <p:cond delay="0"/>
                                          </p:stCondLst>
                                        </p:cTn>
                                        <p:tgtEl>
                                          <p:spTgt spid="2277"/>
                                        </p:tgtEl>
                                        <p:attrNameLst>
                                          <p:attrName>style.visibility</p:attrName>
                                        </p:attrNameLst>
                                      </p:cBhvr>
                                      <p:to>
                                        <p:strVal val="visible"/>
                                      </p:to>
                                    </p:set>
                                    <p:animEffect filter="fade" transition="in">
                                      <p:cBhvr>
                                        <p:cTn dur="500"/>
                                        <p:tgtEl>
                                          <p:spTgt spid="2277"/>
                                        </p:tgtEl>
                                      </p:cBhvr>
                                    </p:animEffect>
                                  </p:childTnLst>
                                </p:cTn>
                              </p:par>
                              <p:par>
                                <p:cTn fill="hold" nodeType="withEffect" presetClass="entr" presetID="10" presetSubtype="0">
                                  <p:stCondLst>
                                    <p:cond delay="0"/>
                                  </p:stCondLst>
                                  <p:childTnLst>
                                    <p:set>
                                      <p:cBhvr>
                                        <p:cTn dur="1" fill="hold">
                                          <p:stCondLst>
                                            <p:cond delay="0"/>
                                          </p:stCondLst>
                                        </p:cTn>
                                        <p:tgtEl>
                                          <p:spTgt spid="2294">
                                            <p:txEl>
                                              <p:pRg end="0" st="0"/>
                                            </p:txEl>
                                          </p:spTgt>
                                        </p:tgtEl>
                                        <p:attrNameLst>
                                          <p:attrName>style.visibility</p:attrName>
                                        </p:attrNameLst>
                                      </p:cBhvr>
                                      <p:to>
                                        <p:strVal val="visible"/>
                                      </p:to>
                                    </p:set>
                                    <p:animEffect filter="fade" transition="in">
                                      <p:cBhvr>
                                        <p:cTn dur="500"/>
                                        <p:tgtEl>
                                          <p:spTgt spid="229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4">
                                            <p:txEl>
                                              <p:pRg end="1" st="1"/>
                                            </p:txEl>
                                          </p:spTgt>
                                        </p:tgtEl>
                                        <p:attrNameLst>
                                          <p:attrName>style.visibility</p:attrName>
                                        </p:attrNameLst>
                                      </p:cBhvr>
                                      <p:to>
                                        <p:strVal val="visible"/>
                                      </p:to>
                                    </p:set>
                                    <p:animEffect filter="fade" transition="in">
                                      <p:cBhvr>
                                        <p:cTn dur="500"/>
                                        <p:tgtEl>
                                          <p:spTgt spid="229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4">
                                            <p:txEl>
                                              <p:pRg end="2" st="2"/>
                                            </p:txEl>
                                          </p:spTgt>
                                        </p:tgtEl>
                                        <p:attrNameLst>
                                          <p:attrName>style.visibility</p:attrName>
                                        </p:attrNameLst>
                                      </p:cBhvr>
                                      <p:to>
                                        <p:strVal val="visible"/>
                                      </p:to>
                                    </p:set>
                                    <p:animEffect filter="fade" transition="in">
                                      <p:cBhvr>
                                        <p:cTn dur="500"/>
                                        <p:tgtEl>
                                          <p:spTgt spid="229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4">
                                            <p:txEl>
                                              <p:pRg end="3" st="3"/>
                                            </p:txEl>
                                          </p:spTgt>
                                        </p:tgtEl>
                                        <p:attrNameLst>
                                          <p:attrName>style.visibility</p:attrName>
                                        </p:attrNameLst>
                                      </p:cBhvr>
                                      <p:to>
                                        <p:strVal val="visible"/>
                                      </p:to>
                                    </p:set>
                                    <p:animEffect filter="fade" transition="in">
                                      <p:cBhvr>
                                        <p:cTn dur="500"/>
                                        <p:tgtEl>
                                          <p:spTgt spid="229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94">
                                            <p:txEl>
                                              <p:pRg end="4" st="4"/>
                                            </p:txEl>
                                          </p:spTgt>
                                        </p:tgtEl>
                                        <p:attrNameLst>
                                          <p:attrName>style.visibility</p:attrName>
                                        </p:attrNameLst>
                                      </p:cBhvr>
                                      <p:to>
                                        <p:strVal val="visible"/>
                                      </p:to>
                                    </p:set>
                                    <p:animEffect filter="fade" transition="in">
                                      <p:cBhvr>
                                        <p:cTn dur="500"/>
                                        <p:tgtEl>
                                          <p:spTgt spid="229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cxnSp>
        <p:nvCxnSpPr>
          <p:cNvPr id="2300" name="Google Shape;2300;p1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301" name="Google Shape;2301;p1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2302" name="Google Shape;2302;p14"/>
          <p:cNvSpPr/>
          <p:nvPr/>
        </p:nvSpPr>
        <p:spPr>
          <a:xfrm>
            <a:off x="4687932" y="3553079"/>
            <a:ext cx="986999" cy="669622"/>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303" name="Google Shape;2303;p14"/>
          <p:cNvSpPr/>
          <p:nvPr/>
        </p:nvSpPr>
        <p:spPr>
          <a:xfrm>
            <a:off x="6234046" y="3065778"/>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04" name="Google Shape;2304;p14"/>
          <p:cNvSpPr/>
          <p:nvPr/>
        </p:nvSpPr>
        <p:spPr>
          <a:xfrm>
            <a:off x="4522934" y="1826035"/>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5" name="Google Shape;2305;p14"/>
          <p:cNvSpPr/>
          <p:nvPr/>
        </p:nvSpPr>
        <p:spPr>
          <a:xfrm>
            <a:off x="4454208" y="3289251"/>
            <a:ext cx="1458912" cy="317850"/>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sp>
        <p:nvSpPr>
          <p:cNvPr id="2306" name="Google Shape;2306;p14"/>
          <p:cNvSpPr/>
          <p:nvPr/>
        </p:nvSpPr>
        <p:spPr>
          <a:xfrm>
            <a:off x="4961259" y="4683134"/>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07" name="Google Shape;2307;p14"/>
          <p:cNvSpPr txBox="1"/>
          <p:nvPr/>
        </p:nvSpPr>
        <p:spPr>
          <a:xfrm>
            <a:off x="4928132" y="1488461"/>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mobile network</a:t>
            </a:r>
            <a:endParaRPr b="0" i="0" sz="1400" u="none" cap="none" strike="noStrike">
              <a:solidFill>
                <a:srgbClr val="000000"/>
              </a:solidFill>
              <a:latin typeface="Arial"/>
              <a:ea typeface="Arial"/>
              <a:cs typeface="Arial"/>
              <a:sym typeface="Arial"/>
            </a:endParaRPr>
          </a:p>
        </p:txBody>
      </p:sp>
      <p:sp>
        <p:nvSpPr>
          <p:cNvPr id="2308" name="Google Shape;2308;p14"/>
          <p:cNvSpPr txBox="1"/>
          <p:nvPr/>
        </p:nvSpPr>
        <p:spPr>
          <a:xfrm>
            <a:off x="4579693" y="4191922"/>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home network</a:t>
            </a:r>
            <a:endParaRPr b="0" i="0" sz="1400" u="none" cap="none" strike="noStrike">
              <a:solidFill>
                <a:srgbClr val="000000"/>
              </a:solidFill>
              <a:latin typeface="Arial"/>
              <a:ea typeface="Arial"/>
              <a:cs typeface="Arial"/>
              <a:sym typeface="Arial"/>
            </a:endParaRPr>
          </a:p>
        </p:txBody>
      </p:sp>
      <p:sp>
        <p:nvSpPr>
          <p:cNvPr id="2309" name="Google Shape;2309;p14"/>
          <p:cNvSpPr txBox="1"/>
          <p:nvPr/>
        </p:nvSpPr>
        <p:spPr>
          <a:xfrm>
            <a:off x="4555766" y="5779775"/>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enterprise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          network</a:t>
            </a:r>
            <a:endParaRPr b="0" i="0" sz="1400" u="none" cap="none" strike="noStrike">
              <a:solidFill>
                <a:srgbClr val="000000"/>
              </a:solidFill>
              <a:latin typeface="Arial"/>
              <a:ea typeface="Arial"/>
              <a:cs typeface="Arial"/>
              <a:sym typeface="Arial"/>
            </a:endParaRPr>
          </a:p>
        </p:txBody>
      </p:sp>
      <p:sp>
        <p:nvSpPr>
          <p:cNvPr id="2310" name="Google Shape;2310;p14"/>
          <p:cNvSpPr/>
          <p:nvPr/>
        </p:nvSpPr>
        <p:spPr>
          <a:xfrm>
            <a:off x="7471004" y="3179540"/>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11" name="Google Shape;2311;p14"/>
          <p:cNvGrpSpPr/>
          <p:nvPr/>
        </p:nvGrpSpPr>
        <p:grpSpPr>
          <a:xfrm>
            <a:off x="8086558" y="3928050"/>
            <a:ext cx="687393" cy="721548"/>
            <a:chOff x="5203089" y="1751190"/>
            <a:chExt cx="858331" cy="662414"/>
          </a:xfrm>
        </p:grpSpPr>
        <p:sp>
          <p:nvSpPr>
            <p:cNvPr id="2312" name="Google Shape;2312;p14"/>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3" name="Google Shape;2313;p14"/>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314" name="Google Shape;2314;p14"/>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2315" name="Google Shape;2315;p14"/>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2316" name="Google Shape;2316;p14"/>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2317" name="Google Shape;2317;p14"/>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2318" name="Google Shape;2318;p14"/>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2319" name="Google Shape;2319;p14"/>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2320" name="Google Shape;2320;p14"/>
          <p:cNvGrpSpPr/>
          <p:nvPr/>
        </p:nvGrpSpPr>
        <p:grpSpPr>
          <a:xfrm>
            <a:off x="8020029" y="3194171"/>
            <a:ext cx="594613" cy="648336"/>
            <a:chOff x="5203089" y="1751190"/>
            <a:chExt cx="858331" cy="662414"/>
          </a:xfrm>
        </p:grpSpPr>
        <p:sp>
          <p:nvSpPr>
            <p:cNvPr id="2321" name="Google Shape;2321;p14"/>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2" name="Google Shape;2322;p14"/>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323" name="Google Shape;2323;p14"/>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2324" name="Google Shape;2324;p14"/>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2325" name="Google Shape;2325;p14"/>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2326" name="Google Shape;2326;p14"/>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2327" name="Google Shape;2327;p14"/>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2328" name="Google Shape;2328;p14"/>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2329" name="Google Shape;2329;p14"/>
          <p:cNvSpPr/>
          <p:nvPr/>
        </p:nvSpPr>
        <p:spPr>
          <a:xfrm>
            <a:off x="6789671" y="1782042"/>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0" name="Google Shape;2330;p14"/>
          <p:cNvSpPr txBox="1"/>
          <p:nvPr/>
        </p:nvSpPr>
        <p:spPr>
          <a:xfrm>
            <a:off x="6676059" y="1851195"/>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national or global ISP</a:t>
            </a:r>
            <a:endParaRPr b="0" i="0" sz="1400" u="none" cap="none" strike="noStrike">
              <a:solidFill>
                <a:srgbClr val="000000"/>
              </a:solidFill>
              <a:latin typeface="Arial"/>
              <a:ea typeface="Arial"/>
              <a:cs typeface="Arial"/>
              <a:sym typeface="Arial"/>
            </a:endParaRPr>
          </a:p>
        </p:txBody>
      </p:sp>
      <p:sp>
        <p:nvSpPr>
          <p:cNvPr id="2331" name="Google Shape;2331;p14"/>
          <p:cNvSpPr/>
          <p:nvPr/>
        </p:nvSpPr>
        <p:spPr>
          <a:xfrm>
            <a:off x="6527926" y="3677908"/>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2" name="Google Shape;2332;p14"/>
          <p:cNvSpPr txBox="1"/>
          <p:nvPr/>
        </p:nvSpPr>
        <p:spPr>
          <a:xfrm>
            <a:off x="6015020" y="3447919"/>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local or regional ISP</a:t>
            </a:r>
            <a:endParaRPr b="0" i="0" sz="1400" u="none" cap="none" strike="noStrike">
              <a:solidFill>
                <a:srgbClr val="000000"/>
              </a:solidFill>
              <a:latin typeface="Arial"/>
              <a:ea typeface="Arial"/>
              <a:cs typeface="Arial"/>
              <a:sym typeface="Arial"/>
            </a:endParaRPr>
          </a:p>
        </p:txBody>
      </p:sp>
      <p:sp>
        <p:nvSpPr>
          <p:cNvPr id="2333" name="Google Shape;2333;p14"/>
          <p:cNvSpPr txBox="1"/>
          <p:nvPr/>
        </p:nvSpPr>
        <p:spPr>
          <a:xfrm>
            <a:off x="8166625" y="4677937"/>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datacenter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sp>
        <p:nvSpPr>
          <p:cNvPr id="2334" name="Google Shape;2334;p14"/>
          <p:cNvSpPr txBox="1"/>
          <p:nvPr/>
        </p:nvSpPr>
        <p:spPr>
          <a:xfrm>
            <a:off x="7311876" y="4228248"/>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content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provider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network</a:t>
            </a:r>
            <a:endParaRPr b="0" i="0" sz="1000" u="none" cap="none" strike="noStrike">
              <a:solidFill>
                <a:schemeClr val="dk1"/>
              </a:solidFill>
              <a:latin typeface="Calibri"/>
              <a:ea typeface="Calibri"/>
              <a:cs typeface="Calibri"/>
              <a:sym typeface="Calibri"/>
            </a:endParaRPr>
          </a:p>
        </p:txBody>
      </p:sp>
      <p:cxnSp>
        <p:nvCxnSpPr>
          <p:cNvPr id="2335" name="Google Shape;2335;p14"/>
          <p:cNvCxnSpPr/>
          <p:nvPr/>
        </p:nvCxnSpPr>
        <p:spPr>
          <a:xfrm rot="10800000">
            <a:off x="7808778"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2336" name="Google Shape;2336;p14"/>
          <p:cNvCxnSpPr/>
          <p:nvPr/>
        </p:nvCxnSpPr>
        <p:spPr>
          <a:xfrm rot="10800000">
            <a:off x="7909693"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2337" name="Google Shape;2337;p14"/>
          <p:cNvCxnSpPr/>
          <p:nvPr/>
        </p:nvCxnSpPr>
        <p:spPr>
          <a:xfrm flipH="1" rot="10800000">
            <a:off x="7885755"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2338" name="Google Shape;2338;p14"/>
          <p:cNvCxnSpPr/>
          <p:nvPr/>
        </p:nvCxnSpPr>
        <p:spPr>
          <a:xfrm rot="10800000">
            <a:off x="7819632"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2339" name="Google Shape;2339;p14"/>
          <p:cNvCxnSpPr/>
          <p:nvPr/>
        </p:nvCxnSpPr>
        <p:spPr>
          <a:xfrm rot="10800000">
            <a:off x="7799478"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2340" name="Google Shape;2340;p14"/>
          <p:cNvCxnSpPr/>
          <p:nvPr/>
        </p:nvCxnSpPr>
        <p:spPr>
          <a:xfrm rot="10800000">
            <a:off x="7144053"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2341" name="Google Shape;2341;p14"/>
          <p:cNvCxnSpPr/>
          <p:nvPr/>
        </p:nvCxnSpPr>
        <p:spPr>
          <a:xfrm rot="10800000">
            <a:off x="6468474"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2342" name="Google Shape;2342;p14"/>
          <p:cNvCxnSpPr/>
          <p:nvPr/>
        </p:nvCxnSpPr>
        <p:spPr>
          <a:xfrm flipH="1">
            <a:off x="6525726"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2343" name="Google Shape;2343;p14"/>
          <p:cNvCxnSpPr/>
          <p:nvPr/>
        </p:nvCxnSpPr>
        <p:spPr>
          <a:xfrm>
            <a:off x="6981927"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2344" name="Google Shape;2344;p14"/>
          <p:cNvCxnSpPr/>
          <p:nvPr/>
        </p:nvCxnSpPr>
        <p:spPr>
          <a:xfrm>
            <a:off x="7386526"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2345" name="Google Shape;2345;p14"/>
          <p:cNvCxnSpPr/>
          <p:nvPr/>
        </p:nvCxnSpPr>
        <p:spPr>
          <a:xfrm flipH="1">
            <a:off x="7047577" y="2695013"/>
            <a:ext cx="380432" cy="694807"/>
          </a:xfrm>
          <a:prstGeom prst="straightConnector1">
            <a:avLst/>
          </a:prstGeom>
          <a:noFill/>
          <a:ln cap="flat" cmpd="sng" w="12700">
            <a:solidFill>
              <a:schemeClr val="dk1"/>
            </a:solidFill>
            <a:prstDash val="solid"/>
            <a:miter lim="800000"/>
            <a:headEnd len="sm" w="sm" type="none"/>
            <a:tailEnd len="sm" w="sm" type="none"/>
          </a:ln>
        </p:spPr>
      </p:cxnSp>
      <p:cxnSp>
        <p:nvCxnSpPr>
          <p:cNvPr id="2346" name="Google Shape;2346;p14"/>
          <p:cNvCxnSpPr/>
          <p:nvPr/>
        </p:nvCxnSpPr>
        <p:spPr>
          <a:xfrm flipH="1">
            <a:off x="7349493" y="2169432"/>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2347" name="Google Shape;2347;p14"/>
          <p:cNvCxnSpPr/>
          <p:nvPr/>
        </p:nvCxnSpPr>
        <p:spPr>
          <a:xfrm flipH="1">
            <a:off x="7349493" y="2268313"/>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2348" name="Google Shape;2348;p14"/>
          <p:cNvCxnSpPr/>
          <p:nvPr/>
        </p:nvCxnSpPr>
        <p:spPr>
          <a:xfrm flipH="1">
            <a:off x="7920993" y="2200506"/>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2349" name="Google Shape;2349;p14"/>
          <p:cNvCxnSpPr/>
          <p:nvPr/>
        </p:nvCxnSpPr>
        <p:spPr>
          <a:xfrm flipH="1">
            <a:off x="7391024" y="2718967"/>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2350" name="Google Shape;2350;p14"/>
          <p:cNvCxnSpPr/>
          <p:nvPr/>
        </p:nvCxnSpPr>
        <p:spPr>
          <a:xfrm flipH="1">
            <a:off x="7318400" y="2169432"/>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2351" name="Google Shape;2351;p14"/>
          <p:cNvCxnSpPr/>
          <p:nvPr/>
        </p:nvCxnSpPr>
        <p:spPr>
          <a:xfrm flipH="1">
            <a:off x="8110961" y="2127325"/>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2352" name="Google Shape;2352;p14"/>
          <p:cNvCxnSpPr/>
          <p:nvPr/>
        </p:nvCxnSpPr>
        <p:spPr>
          <a:xfrm rot="10800000">
            <a:off x="7930852" y="2718967"/>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2353" name="Google Shape;2353;p14"/>
          <p:cNvCxnSpPr/>
          <p:nvPr/>
        </p:nvCxnSpPr>
        <p:spPr>
          <a:xfrm flipH="1">
            <a:off x="6018081" y="2268313"/>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2354" name="Google Shape;2354;p14"/>
          <p:cNvCxnSpPr/>
          <p:nvPr/>
        </p:nvCxnSpPr>
        <p:spPr>
          <a:xfrm flipH="1" rot="10800000">
            <a:off x="6627563" y="4113379"/>
            <a:ext cx="429324" cy="705603"/>
          </a:xfrm>
          <a:prstGeom prst="straightConnector1">
            <a:avLst/>
          </a:prstGeom>
          <a:noFill/>
          <a:ln cap="flat" cmpd="sng" w="9525">
            <a:solidFill>
              <a:schemeClr val="dk1"/>
            </a:solidFill>
            <a:prstDash val="solid"/>
            <a:round/>
            <a:headEnd len="sm" w="sm" type="none"/>
            <a:tailEnd len="sm" w="sm" type="none"/>
          </a:ln>
        </p:spPr>
      </p:cxnSp>
      <p:cxnSp>
        <p:nvCxnSpPr>
          <p:cNvPr id="2355" name="Google Shape;2355;p14"/>
          <p:cNvCxnSpPr/>
          <p:nvPr/>
        </p:nvCxnSpPr>
        <p:spPr>
          <a:xfrm flipH="1" rot="10800000">
            <a:off x="5493412" y="4047456"/>
            <a:ext cx="969051" cy="3175"/>
          </a:xfrm>
          <a:prstGeom prst="straightConnector1">
            <a:avLst/>
          </a:prstGeom>
          <a:noFill/>
          <a:ln cap="flat" cmpd="sng" w="9525">
            <a:solidFill>
              <a:schemeClr val="dk1"/>
            </a:solidFill>
            <a:prstDash val="solid"/>
            <a:round/>
            <a:headEnd len="sm" w="sm" type="none"/>
            <a:tailEnd len="sm" w="sm" type="none"/>
          </a:ln>
        </p:spPr>
      </p:cxnSp>
      <p:sp>
        <p:nvSpPr>
          <p:cNvPr id="2356" name="Google Shape;2356;p14"/>
          <p:cNvSpPr/>
          <p:nvPr/>
        </p:nvSpPr>
        <p:spPr>
          <a:xfrm>
            <a:off x="5423399"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357" name="Google Shape;2357;p14"/>
          <p:cNvGrpSpPr/>
          <p:nvPr/>
        </p:nvGrpSpPr>
        <p:grpSpPr>
          <a:xfrm>
            <a:off x="7659467" y="3496138"/>
            <a:ext cx="353678" cy="198344"/>
            <a:chOff x="7493876" y="2774731"/>
            <a:chExt cx="1481958" cy="894622"/>
          </a:xfrm>
        </p:grpSpPr>
        <p:sp>
          <p:nvSpPr>
            <p:cNvPr id="2358" name="Google Shape;2358;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59" name="Google Shape;2359;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360" name="Google Shape;2360;p14"/>
            <p:cNvGrpSpPr/>
            <p:nvPr/>
          </p:nvGrpSpPr>
          <p:grpSpPr>
            <a:xfrm>
              <a:off x="7713663" y="2848339"/>
              <a:ext cx="1042107" cy="425543"/>
              <a:chOff x="7786941" y="2884917"/>
              <a:chExt cx="897649" cy="353919"/>
            </a:xfrm>
          </p:grpSpPr>
          <p:sp>
            <p:nvSpPr>
              <p:cNvPr id="2361" name="Google Shape;2361;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2" name="Google Shape;2362;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3" name="Google Shape;2363;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4" name="Google Shape;2364;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365" name="Google Shape;2365;p14"/>
          <p:cNvGrpSpPr/>
          <p:nvPr/>
        </p:nvGrpSpPr>
        <p:grpSpPr>
          <a:xfrm>
            <a:off x="7197582" y="2202292"/>
            <a:ext cx="353678" cy="198344"/>
            <a:chOff x="7493876" y="2774731"/>
            <a:chExt cx="1481958" cy="894622"/>
          </a:xfrm>
        </p:grpSpPr>
        <p:sp>
          <p:nvSpPr>
            <p:cNvPr id="2366" name="Google Shape;2366;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67" name="Google Shape;2367;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368" name="Google Shape;2368;p14"/>
            <p:cNvGrpSpPr/>
            <p:nvPr/>
          </p:nvGrpSpPr>
          <p:grpSpPr>
            <a:xfrm>
              <a:off x="7713663" y="2848339"/>
              <a:ext cx="1042107" cy="425543"/>
              <a:chOff x="7786941" y="2884917"/>
              <a:chExt cx="897649" cy="353919"/>
            </a:xfrm>
          </p:grpSpPr>
          <p:sp>
            <p:nvSpPr>
              <p:cNvPr id="2369" name="Google Shape;2369;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0" name="Google Shape;2370;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1" name="Google Shape;2371;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2" name="Google Shape;2372;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373" name="Google Shape;2373;p14"/>
          <p:cNvGrpSpPr/>
          <p:nvPr/>
        </p:nvGrpSpPr>
        <p:grpSpPr>
          <a:xfrm>
            <a:off x="7776072" y="2613367"/>
            <a:ext cx="353678" cy="198344"/>
            <a:chOff x="7493876" y="2774731"/>
            <a:chExt cx="1481958" cy="894622"/>
          </a:xfrm>
        </p:grpSpPr>
        <p:sp>
          <p:nvSpPr>
            <p:cNvPr id="2374" name="Google Shape;2374;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75" name="Google Shape;2375;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376" name="Google Shape;2376;p14"/>
            <p:cNvGrpSpPr/>
            <p:nvPr/>
          </p:nvGrpSpPr>
          <p:grpSpPr>
            <a:xfrm>
              <a:off x="7713663" y="2848339"/>
              <a:ext cx="1042107" cy="425543"/>
              <a:chOff x="7786941" y="2884917"/>
              <a:chExt cx="897649" cy="353919"/>
            </a:xfrm>
          </p:grpSpPr>
          <p:sp>
            <p:nvSpPr>
              <p:cNvPr id="2377" name="Google Shape;2377;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8" name="Google Shape;2378;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9" name="Google Shape;2379;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0" name="Google Shape;2380;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381" name="Google Shape;2381;p14"/>
          <p:cNvGrpSpPr/>
          <p:nvPr/>
        </p:nvGrpSpPr>
        <p:grpSpPr>
          <a:xfrm>
            <a:off x="7892683" y="2107963"/>
            <a:ext cx="353678" cy="198344"/>
            <a:chOff x="7493876" y="2774731"/>
            <a:chExt cx="1481958" cy="894622"/>
          </a:xfrm>
        </p:grpSpPr>
        <p:sp>
          <p:nvSpPr>
            <p:cNvPr id="2382" name="Google Shape;2382;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83" name="Google Shape;2383;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384" name="Google Shape;2384;p14"/>
            <p:cNvGrpSpPr/>
            <p:nvPr/>
          </p:nvGrpSpPr>
          <p:grpSpPr>
            <a:xfrm>
              <a:off x="7713663" y="2848339"/>
              <a:ext cx="1042107" cy="425543"/>
              <a:chOff x="7786941" y="2884917"/>
              <a:chExt cx="897649" cy="353919"/>
            </a:xfrm>
          </p:grpSpPr>
          <p:sp>
            <p:nvSpPr>
              <p:cNvPr id="2385" name="Google Shape;2385;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6" name="Google Shape;2386;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7" name="Google Shape;2387;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8" name="Google Shape;2388;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389" name="Google Shape;2389;p14"/>
          <p:cNvGrpSpPr/>
          <p:nvPr/>
        </p:nvGrpSpPr>
        <p:grpSpPr>
          <a:xfrm>
            <a:off x="6347646" y="3956624"/>
            <a:ext cx="367224" cy="240304"/>
            <a:chOff x="7493876" y="2774731"/>
            <a:chExt cx="1481958" cy="894622"/>
          </a:xfrm>
        </p:grpSpPr>
        <p:sp>
          <p:nvSpPr>
            <p:cNvPr id="2390" name="Google Shape;2390;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91" name="Google Shape;2391;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392" name="Google Shape;2392;p14"/>
            <p:cNvGrpSpPr/>
            <p:nvPr/>
          </p:nvGrpSpPr>
          <p:grpSpPr>
            <a:xfrm>
              <a:off x="7713663" y="2848339"/>
              <a:ext cx="1042107" cy="425543"/>
              <a:chOff x="7786941" y="2884917"/>
              <a:chExt cx="897649" cy="353919"/>
            </a:xfrm>
          </p:grpSpPr>
          <p:sp>
            <p:nvSpPr>
              <p:cNvPr id="2393" name="Google Shape;2393;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4" name="Google Shape;2394;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5" name="Google Shape;2395;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6" name="Google Shape;2396;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397" name="Google Shape;2397;p14"/>
          <p:cNvGrpSpPr/>
          <p:nvPr/>
        </p:nvGrpSpPr>
        <p:grpSpPr>
          <a:xfrm>
            <a:off x="7228984" y="2661565"/>
            <a:ext cx="353678" cy="198344"/>
            <a:chOff x="7493876" y="2774731"/>
            <a:chExt cx="1481958" cy="894622"/>
          </a:xfrm>
        </p:grpSpPr>
        <p:sp>
          <p:nvSpPr>
            <p:cNvPr id="2398" name="Google Shape;2398;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399" name="Google Shape;2399;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400" name="Google Shape;2400;p14"/>
            <p:cNvGrpSpPr/>
            <p:nvPr/>
          </p:nvGrpSpPr>
          <p:grpSpPr>
            <a:xfrm>
              <a:off x="7713663" y="2848339"/>
              <a:ext cx="1042107" cy="425543"/>
              <a:chOff x="7786941" y="2884917"/>
              <a:chExt cx="897649" cy="353919"/>
            </a:xfrm>
          </p:grpSpPr>
          <p:sp>
            <p:nvSpPr>
              <p:cNvPr id="2401" name="Google Shape;2401;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2" name="Google Shape;2402;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3" name="Google Shape;2403;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4" name="Google Shape;2404;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405" name="Google Shape;2405;p14"/>
          <p:cNvGrpSpPr/>
          <p:nvPr/>
        </p:nvGrpSpPr>
        <p:grpSpPr>
          <a:xfrm>
            <a:off x="6745996" y="3394032"/>
            <a:ext cx="367224" cy="240304"/>
            <a:chOff x="7493876" y="2774731"/>
            <a:chExt cx="1481958" cy="894622"/>
          </a:xfrm>
        </p:grpSpPr>
        <p:sp>
          <p:nvSpPr>
            <p:cNvPr id="2406" name="Google Shape;2406;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407" name="Google Shape;2407;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408" name="Google Shape;2408;p14"/>
            <p:cNvGrpSpPr/>
            <p:nvPr/>
          </p:nvGrpSpPr>
          <p:grpSpPr>
            <a:xfrm>
              <a:off x="7713663" y="2848339"/>
              <a:ext cx="1042107" cy="425543"/>
              <a:chOff x="7786941" y="2884917"/>
              <a:chExt cx="897649" cy="353919"/>
            </a:xfrm>
          </p:grpSpPr>
          <p:sp>
            <p:nvSpPr>
              <p:cNvPr id="2409" name="Google Shape;2409;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0" name="Google Shape;2410;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1" name="Google Shape;2411;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2" name="Google Shape;2412;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413" name="Google Shape;2413;p14"/>
          <p:cNvGrpSpPr/>
          <p:nvPr/>
        </p:nvGrpSpPr>
        <p:grpSpPr>
          <a:xfrm>
            <a:off x="6850412" y="3999763"/>
            <a:ext cx="367224" cy="240304"/>
            <a:chOff x="7493876" y="2774731"/>
            <a:chExt cx="1481958" cy="894622"/>
          </a:xfrm>
        </p:grpSpPr>
        <p:sp>
          <p:nvSpPr>
            <p:cNvPr id="2414" name="Google Shape;2414;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415" name="Google Shape;2415;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416" name="Google Shape;2416;p14"/>
            <p:cNvGrpSpPr/>
            <p:nvPr/>
          </p:nvGrpSpPr>
          <p:grpSpPr>
            <a:xfrm>
              <a:off x="7713663" y="2848339"/>
              <a:ext cx="1042107" cy="425543"/>
              <a:chOff x="7786941" y="2884917"/>
              <a:chExt cx="897649" cy="353919"/>
            </a:xfrm>
          </p:grpSpPr>
          <p:sp>
            <p:nvSpPr>
              <p:cNvPr id="2417" name="Google Shape;2417;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8" name="Google Shape;2418;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9" name="Google Shape;2419;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0" name="Google Shape;2420;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421" name="Google Shape;2421;p14"/>
          <p:cNvGrpSpPr/>
          <p:nvPr/>
        </p:nvGrpSpPr>
        <p:grpSpPr>
          <a:xfrm>
            <a:off x="7624117" y="3992325"/>
            <a:ext cx="353678" cy="198344"/>
            <a:chOff x="7493876" y="2774731"/>
            <a:chExt cx="1481958" cy="894622"/>
          </a:xfrm>
        </p:grpSpPr>
        <p:sp>
          <p:nvSpPr>
            <p:cNvPr id="2422" name="Google Shape;2422;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423" name="Google Shape;2423;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424" name="Google Shape;2424;p14"/>
            <p:cNvGrpSpPr/>
            <p:nvPr/>
          </p:nvGrpSpPr>
          <p:grpSpPr>
            <a:xfrm>
              <a:off x="7713663" y="2848339"/>
              <a:ext cx="1042107" cy="425543"/>
              <a:chOff x="7786941" y="2884917"/>
              <a:chExt cx="897649" cy="353919"/>
            </a:xfrm>
          </p:grpSpPr>
          <p:sp>
            <p:nvSpPr>
              <p:cNvPr id="2425" name="Google Shape;2425;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6" name="Google Shape;2426;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7" name="Google Shape;2427;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8" name="Google Shape;2428;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iphone_stylized_small" id="2429" name="Google Shape;2429;p14"/>
          <p:cNvPicPr preferRelativeResize="0"/>
          <p:nvPr/>
        </p:nvPicPr>
        <p:blipFill rotWithShape="1">
          <a:blip r:embed="rId3">
            <a:alphaModFix/>
          </a:blip>
          <a:srcRect b="0" l="0" r="0" t="0"/>
          <a:stretch/>
        </p:blipFill>
        <p:spPr>
          <a:xfrm>
            <a:off x="5158430" y="1917025"/>
            <a:ext cx="136841" cy="328463"/>
          </a:xfrm>
          <a:prstGeom prst="rect">
            <a:avLst/>
          </a:prstGeom>
          <a:noFill/>
          <a:ln>
            <a:noFill/>
          </a:ln>
        </p:spPr>
      </p:pic>
      <p:pic>
        <p:nvPicPr>
          <p:cNvPr descr="laptop_keyboard" id="2430" name="Google Shape;2430;p14"/>
          <p:cNvPicPr preferRelativeResize="0"/>
          <p:nvPr/>
        </p:nvPicPr>
        <p:blipFill rotWithShape="1">
          <a:blip r:embed="rId4">
            <a:alphaModFix/>
          </a:blip>
          <a:srcRect b="0" l="0" r="0" t="0"/>
          <a:stretch/>
        </p:blipFill>
        <p:spPr>
          <a:xfrm flipH="1" rot="109064">
            <a:off x="4713639" y="2605090"/>
            <a:ext cx="437221" cy="159511"/>
          </a:xfrm>
          <a:prstGeom prst="rect">
            <a:avLst/>
          </a:prstGeom>
          <a:noFill/>
          <a:ln>
            <a:noFill/>
          </a:ln>
        </p:spPr>
      </p:pic>
      <p:sp>
        <p:nvSpPr>
          <p:cNvPr id="2431" name="Google Shape;2431;p14"/>
          <p:cNvSpPr/>
          <p:nvPr/>
        </p:nvSpPr>
        <p:spPr>
          <a:xfrm>
            <a:off x="4858536" y="245030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432" name="Google Shape;2432;p14"/>
          <p:cNvPicPr preferRelativeResize="0"/>
          <p:nvPr/>
        </p:nvPicPr>
        <p:blipFill rotWithShape="1">
          <a:blip r:embed="rId5">
            <a:alphaModFix/>
          </a:blip>
          <a:srcRect b="0" l="0" r="0" t="0"/>
          <a:stretch/>
        </p:blipFill>
        <p:spPr>
          <a:xfrm>
            <a:off x="4875869" y="2455658"/>
            <a:ext cx="319785" cy="189429"/>
          </a:xfrm>
          <a:prstGeom prst="rect">
            <a:avLst/>
          </a:prstGeom>
          <a:noFill/>
          <a:ln>
            <a:noFill/>
          </a:ln>
        </p:spPr>
      </p:pic>
      <p:sp>
        <p:nvSpPr>
          <p:cNvPr id="2433" name="Google Shape;2433;p14"/>
          <p:cNvSpPr/>
          <p:nvPr/>
        </p:nvSpPr>
        <p:spPr>
          <a:xfrm>
            <a:off x="4922610" y="244416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4" name="Google Shape;2434;p14"/>
          <p:cNvSpPr/>
          <p:nvPr/>
        </p:nvSpPr>
        <p:spPr>
          <a:xfrm>
            <a:off x="4855420" y="244384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5" name="Google Shape;2435;p14"/>
          <p:cNvSpPr/>
          <p:nvPr/>
        </p:nvSpPr>
        <p:spPr>
          <a:xfrm>
            <a:off x="5129437" y="247266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6" name="Google Shape;2436;p14"/>
          <p:cNvSpPr/>
          <p:nvPr/>
        </p:nvSpPr>
        <p:spPr>
          <a:xfrm>
            <a:off x="4854446" y="259690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7" name="Google Shape;2437;p14"/>
          <p:cNvSpPr/>
          <p:nvPr/>
        </p:nvSpPr>
        <p:spPr>
          <a:xfrm>
            <a:off x="5139370" y="247423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38" name="Google Shape;2438;p14"/>
          <p:cNvSpPr/>
          <p:nvPr/>
        </p:nvSpPr>
        <p:spPr>
          <a:xfrm>
            <a:off x="4854835" y="260524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439" name="Google Shape;2439;p14"/>
          <p:cNvGrpSpPr/>
          <p:nvPr/>
        </p:nvGrpSpPr>
        <p:grpSpPr>
          <a:xfrm>
            <a:off x="4849967" y="2671540"/>
            <a:ext cx="98740" cy="36846"/>
            <a:chOff x="1740" y="2642"/>
            <a:chExt cx="752" cy="327"/>
          </a:xfrm>
        </p:grpSpPr>
        <p:sp>
          <p:nvSpPr>
            <p:cNvPr id="2440" name="Google Shape;2440;p1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1" name="Google Shape;2441;p1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2" name="Google Shape;2442;p1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3" name="Google Shape;2443;p1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4" name="Google Shape;2444;p1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5" name="Google Shape;2445;p1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46" name="Google Shape;2446;p14"/>
          <p:cNvSpPr/>
          <p:nvPr/>
        </p:nvSpPr>
        <p:spPr>
          <a:xfrm>
            <a:off x="5019012" y="267705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7" name="Google Shape;2447;p14"/>
          <p:cNvSpPr/>
          <p:nvPr/>
        </p:nvSpPr>
        <p:spPr>
          <a:xfrm>
            <a:off x="4713834" y="268350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8" name="Google Shape;2448;p14"/>
          <p:cNvSpPr/>
          <p:nvPr/>
        </p:nvSpPr>
        <p:spPr>
          <a:xfrm>
            <a:off x="4714029" y="266996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49" name="Google Shape;2449;p14"/>
          <p:cNvSpPr/>
          <p:nvPr/>
        </p:nvSpPr>
        <p:spPr>
          <a:xfrm>
            <a:off x="4714224" y="260902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0" name="Google Shape;2450;p14"/>
          <p:cNvSpPr/>
          <p:nvPr/>
        </p:nvSpPr>
        <p:spPr>
          <a:xfrm>
            <a:off x="4723767" y="267311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1" name="Google Shape;2451;p14"/>
          <p:cNvSpPr/>
          <p:nvPr/>
        </p:nvSpPr>
        <p:spPr>
          <a:xfrm flipH="1" rot="10800000">
            <a:off x="5013559" y="266807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ight2.png" id="2452" name="Google Shape;2452;p14"/>
          <p:cNvPicPr preferRelativeResize="0"/>
          <p:nvPr/>
        </p:nvPicPr>
        <p:blipFill rotWithShape="1">
          <a:blip r:embed="rId6">
            <a:alphaModFix/>
          </a:blip>
          <a:srcRect b="0" l="0" r="0" t="0"/>
          <a:stretch/>
        </p:blipFill>
        <p:spPr>
          <a:xfrm flipH="1">
            <a:off x="6080525" y="2392289"/>
            <a:ext cx="92772" cy="405447"/>
          </a:xfrm>
          <a:prstGeom prst="rect">
            <a:avLst/>
          </a:prstGeom>
          <a:noFill/>
          <a:ln>
            <a:noFill/>
          </a:ln>
        </p:spPr>
      </p:pic>
      <p:pic>
        <p:nvPicPr>
          <p:cNvPr descr="car_icon_small" id="2453" name="Google Shape;2453;p14"/>
          <p:cNvPicPr preferRelativeResize="0"/>
          <p:nvPr/>
        </p:nvPicPr>
        <p:blipFill rotWithShape="1">
          <a:blip r:embed="rId7">
            <a:alphaModFix/>
          </a:blip>
          <a:srcRect b="0" l="0" r="0" t="0"/>
          <a:stretch/>
        </p:blipFill>
        <p:spPr>
          <a:xfrm>
            <a:off x="5748397" y="2116958"/>
            <a:ext cx="849312" cy="168275"/>
          </a:xfrm>
          <a:prstGeom prst="rect">
            <a:avLst/>
          </a:prstGeom>
          <a:noFill/>
          <a:ln>
            <a:noFill/>
          </a:ln>
        </p:spPr>
      </p:pic>
      <p:pic>
        <p:nvPicPr>
          <p:cNvPr descr="laptop_keyboard" id="2454" name="Google Shape;2454;p14"/>
          <p:cNvPicPr preferRelativeResize="0"/>
          <p:nvPr/>
        </p:nvPicPr>
        <p:blipFill rotWithShape="1">
          <a:blip r:embed="rId8">
            <a:alphaModFix/>
          </a:blip>
          <a:srcRect b="0" l="0" r="0" t="0"/>
          <a:stretch/>
        </p:blipFill>
        <p:spPr>
          <a:xfrm flipH="1" rot="109064">
            <a:off x="4759233" y="3605209"/>
            <a:ext cx="286699" cy="119448"/>
          </a:xfrm>
          <a:prstGeom prst="rect">
            <a:avLst/>
          </a:prstGeom>
          <a:noFill/>
          <a:ln>
            <a:noFill/>
          </a:ln>
        </p:spPr>
      </p:pic>
      <p:sp>
        <p:nvSpPr>
          <p:cNvPr id="2455" name="Google Shape;2455;p14"/>
          <p:cNvSpPr/>
          <p:nvPr/>
        </p:nvSpPr>
        <p:spPr>
          <a:xfrm>
            <a:off x="4854246" y="348929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456" name="Google Shape;2456;p14"/>
          <p:cNvPicPr preferRelativeResize="0"/>
          <p:nvPr/>
        </p:nvPicPr>
        <p:blipFill rotWithShape="1">
          <a:blip r:embed="rId9">
            <a:alphaModFix/>
          </a:blip>
          <a:srcRect b="0" l="0" r="0" t="0"/>
          <a:stretch/>
        </p:blipFill>
        <p:spPr>
          <a:xfrm>
            <a:off x="4865612" y="3493308"/>
            <a:ext cx="209692" cy="141851"/>
          </a:xfrm>
          <a:prstGeom prst="rect">
            <a:avLst/>
          </a:prstGeom>
          <a:noFill/>
          <a:ln>
            <a:noFill/>
          </a:ln>
        </p:spPr>
      </p:pic>
      <p:sp>
        <p:nvSpPr>
          <p:cNvPr id="2457" name="Google Shape;2457;p14"/>
          <p:cNvSpPr/>
          <p:nvPr/>
        </p:nvSpPr>
        <p:spPr>
          <a:xfrm>
            <a:off x="4896261" y="348470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8" name="Google Shape;2458;p14"/>
          <p:cNvSpPr/>
          <p:nvPr/>
        </p:nvSpPr>
        <p:spPr>
          <a:xfrm>
            <a:off x="4852203" y="348446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59" name="Google Shape;2459;p14"/>
          <p:cNvSpPr/>
          <p:nvPr/>
        </p:nvSpPr>
        <p:spPr>
          <a:xfrm>
            <a:off x="5031884" y="350604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0" name="Google Shape;2460;p14"/>
          <p:cNvSpPr/>
          <p:nvPr/>
        </p:nvSpPr>
        <p:spPr>
          <a:xfrm>
            <a:off x="4851564" y="359907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1" name="Google Shape;2461;p14"/>
          <p:cNvSpPr/>
          <p:nvPr/>
        </p:nvSpPr>
        <p:spPr>
          <a:xfrm>
            <a:off x="5038397" y="350722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2" name="Google Shape;2462;p14"/>
          <p:cNvSpPr/>
          <p:nvPr/>
        </p:nvSpPr>
        <p:spPr>
          <a:xfrm>
            <a:off x="4851820" y="360532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463" name="Google Shape;2463;p14"/>
          <p:cNvGrpSpPr/>
          <p:nvPr/>
        </p:nvGrpSpPr>
        <p:grpSpPr>
          <a:xfrm>
            <a:off x="4848627" y="3654969"/>
            <a:ext cx="64747" cy="27592"/>
            <a:chOff x="1740" y="2642"/>
            <a:chExt cx="752" cy="327"/>
          </a:xfrm>
        </p:grpSpPr>
        <p:sp>
          <p:nvSpPr>
            <p:cNvPr id="2464" name="Google Shape;2464;p1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5" name="Google Shape;2465;p1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6" name="Google Shape;2466;p1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7" name="Google Shape;2467;p1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8" name="Google Shape;2468;p1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9" name="Google Shape;2469;p1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470" name="Google Shape;2470;p14"/>
          <p:cNvSpPr/>
          <p:nvPr/>
        </p:nvSpPr>
        <p:spPr>
          <a:xfrm>
            <a:off x="4959475" y="365909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1" name="Google Shape;2471;p14"/>
          <p:cNvSpPr/>
          <p:nvPr/>
        </p:nvSpPr>
        <p:spPr>
          <a:xfrm>
            <a:off x="4759361" y="366393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2" name="Google Shape;2472;p14"/>
          <p:cNvSpPr/>
          <p:nvPr/>
        </p:nvSpPr>
        <p:spPr>
          <a:xfrm>
            <a:off x="4759489" y="365379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3" name="Google Shape;2473;p14"/>
          <p:cNvSpPr/>
          <p:nvPr/>
        </p:nvSpPr>
        <p:spPr>
          <a:xfrm>
            <a:off x="4759616" y="360815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4" name="Google Shape;2474;p14"/>
          <p:cNvSpPr/>
          <p:nvPr/>
        </p:nvSpPr>
        <p:spPr>
          <a:xfrm>
            <a:off x="4765874" y="365614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5" name="Google Shape;2475;p14"/>
          <p:cNvSpPr/>
          <p:nvPr/>
        </p:nvSpPr>
        <p:spPr>
          <a:xfrm flipH="1" rot="10800000">
            <a:off x="4955900" y="365237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desktop_computer_stylized_medium" id="2476" name="Google Shape;2476;p14"/>
          <p:cNvPicPr preferRelativeResize="0"/>
          <p:nvPr/>
        </p:nvPicPr>
        <p:blipFill rotWithShape="1">
          <a:blip r:embed="rId10">
            <a:alphaModFix/>
          </a:blip>
          <a:srcRect b="0" l="0" r="0" t="0"/>
          <a:stretch/>
        </p:blipFill>
        <p:spPr>
          <a:xfrm flipH="1">
            <a:off x="5240854" y="3567143"/>
            <a:ext cx="359261" cy="342045"/>
          </a:xfrm>
          <a:prstGeom prst="rect">
            <a:avLst/>
          </a:prstGeom>
          <a:noFill/>
          <a:ln>
            <a:noFill/>
          </a:ln>
        </p:spPr>
      </p:pic>
      <p:sp>
        <p:nvSpPr>
          <p:cNvPr id="2477" name="Google Shape;2477;p14"/>
          <p:cNvSpPr/>
          <p:nvPr/>
        </p:nvSpPr>
        <p:spPr>
          <a:xfrm flipH="1">
            <a:off x="5394075" y="3599942"/>
            <a:ext cx="169400" cy="156753"/>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fridge2.png" id="2478" name="Google Shape;2478;p14"/>
          <p:cNvPicPr preferRelativeResize="0"/>
          <p:nvPr/>
        </p:nvPicPr>
        <p:blipFill rotWithShape="1">
          <a:blip r:embed="rId11">
            <a:alphaModFix/>
          </a:blip>
          <a:srcRect b="0" l="0" r="0" t="0"/>
          <a:stretch/>
        </p:blipFill>
        <p:spPr>
          <a:xfrm>
            <a:off x="5152057" y="3385017"/>
            <a:ext cx="189578" cy="337027"/>
          </a:xfrm>
          <a:prstGeom prst="rect">
            <a:avLst/>
          </a:prstGeom>
          <a:noFill/>
          <a:ln>
            <a:noFill/>
          </a:ln>
        </p:spPr>
      </p:pic>
      <p:grpSp>
        <p:nvGrpSpPr>
          <p:cNvPr id="2479" name="Google Shape;2479;p14"/>
          <p:cNvGrpSpPr/>
          <p:nvPr/>
        </p:nvGrpSpPr>
        <p:grpSpPr>
          <a:xfrm>
            <a:off x="7537773" y="5273951"/>
            <a:ext cx="177192" cy="330833"/>
            <a:chOff x="4140" y="429"/>
            <a:chExt cx="1425" cy="2396"/>
          </a:xfrm>
        </p:grpSpPr>
        <p:sp>
          <p:nvSpPr>
            <p:cNvPr id="2480" name="Google Shape;2480;p1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1" name="Google Shape;2481;p14"/>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482" name="Google Shape;2482;p1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3" name="Google Shape;2483;p1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4" name="Google Shape;2484;p14"/>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485" name="Google Shape;2485;p14"/>
            <p:cNvGrpSpPr/>
            <p:nvPr/>
          </p:nvGrpSpPr>
          <p:grpSpPr>
            <a:xfrm>
              <a:off x="4748" y="666"/>
              <a:ext cx="578" cy="150"/>
              <a:chOff x="613" y="2566"/>
              <a:chExt cx="721" cy="144"/>
            </a:xfrm>
          </p:grpSpPr>
          <p:sp>
            <p:nvSpPr>
              <p:cNvPr id="2486" name="Google Shape;2486;p14"/>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487" name="Google Shape;2487;p14"/>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488" name="Google Shape;2488;p14"/>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489" name="Google Shape;2489;p14"/>
            <p:cNvGrpSpPr/>
            <p:nvPr/>
          </p:nvGrpSpPr>
          <p:grpSpPr>
            <a:xfrm>
              <a:off x="4748" y="990"/>
              <a:ext cx="578" cy="134"/>
              <a:chOff x="615" y="2564"/>
              <a:chExt cx="721" cy="139"/>
            </a:xfrm>
          </p:grpSpPr>
          <p:sp>
            <p:nvSpPr>
              <p:cNvPr id="2490" name="Google Shape;2490;p14"/>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491" name="Google Shape;2491;p14"/>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492" name="Google Shape;2492;p14"/>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493" name="Google Shape;2493;p14"/>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494" name="Google Shape;2494;p14"/>
            <p:cNvGrpSpPr/>
            <p:nvPr/>
          </p:nvGrpSpPr>
          <p:grpSpPr>
            <a:xfrm>
              <a:off x="4738" y="1647"/>
              <a:ext cx="578" cy="135"/>
              <a:chOff x="618" y="2586"/>
              <a:chExt cx="720" cy="124"/>
            </a:xfrm>
          </p:grpSpPr>
          <p:sp>
            <p:nvSpPr>
              <p:cNvPr id="2495" name="Google Shape;2495;p14"/>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496" name="Google Shape;2496;p14"/>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497" name="Google Shape;2497;p1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498" name="Google Shape;2498;p14"/>
            <p:cNvGrpSpPr/>
            <p:nvPr/>
          </p:nvGrpSpPr>
          <p:grpSpPr>
            <a:xfrm>
              <a:off x="4738" y="1330"/>
              <a:ext cx="588" cy="134"/>
              <a:chOff x="613" y="2571"/>
              <a:chExt cx="732" cy="134"/>
            </a:xfrm>
          </p:grpSpPr>
          <p:sp>
            <p:nvSpPr>
              <p:cNvPr id="2499" name="Google Shape;2499;p14"/>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00" name="Google Shape;2500;p14"/>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501" name="Google Shape;2501;p14"/>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02" name="Google Shape;2502;p1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03" name="Google Shape;2503;p1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04" name="Google Shape;2504;p14"/>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05" name="Google Shape;2505;p1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06" name="Google Shape;2506;p14"/>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07" name="Google Shape;2507;p14"/>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08" name="Google Shape;2508;p14"/>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09" name="Google Shape;2509;p14"/>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2510" name="Google Shape;2510;p14"/>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11" name="Google Shape;2511;p14"/>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2512" name="Google Shape;2512;p14"/>
          <p:cNvGrpSpPr/>
          <p:nvPr/>
        </p:nvGrpSpPr>
        <p:grpSpPr>
          <a:xfrm flipH="1">
            <a:off x="5229713" y="4900161"/>
            <a:ext cx="345630" cy="320302"/>
            <a:chOff x="2839" y="3501"/>
            <a:chExt cx="755" cy="803"/>
          </a:xfrm>
        </p:grpSpPr>
        <p:pic>
          <p:nvPicPr>
            <p:cNvPr descr="desktop_computer_stylized_medium" id="2513" name="Google Shape;2513;p14"/>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2514" name="Google Shape;2514;p1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laptop_keyboard" id="2515" name="Google Shape;2515;p14"/>
          <p:cNvPicPr preferRelativeResize="0"/>
          <p:nvPr/>
        </p:nvPicPr>
        <p:blipFill rotWithShape="1">
          <a:blip r:embed="rId13">
            <a:alphaModFix/>
          </a:blip>
          <a:srcRect b="0" l="0" r="0" t="0"/>
          <a:stretch/>
        </p:blipFill>
        <p:spPr>
          <a:xfrm flipH="1" rot="109064">
            <a:off x="6465444" y="6040274"/>
            <a:ext cx="253501" cy="120343"/>
          </a:xfrm>
          <a:prstGeom prst="rect">
            <a:avLst/>
          </a:prstGeom>
          <a:noFill/>
          <a:ln>
            <a:noFill/>
          </a:ln>
        </p:spPr>
      </p:pic>
      <p:sp>
        <p:nvSpPr>
          <p:cNvPr id="2516" name="Google Shape;2516;p14"/>
          <p:cNvSpPr/>
          <p:nvPr/>
        </p:nvSpPr>
        <p:spPr>
          <a:xfrm>
            <a:off x="6549455" y="5923494"/>
            <a:ext cx="204043" cy="15705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517" name="Google Shape;2517;p14"/>
          <p:cNvPicPr preferRelativeResize="0"/>
          <p:nvPr/>
        </p:nvPicPr>
        <p:blipFill rotWithShape="1">
          <a:blip r:embed="rId14">
            <a:alphaModFix/>
          </a:blip>
          <a:srcRect b="0" l="0" r="0" t="0"/>
          <a:stretch/>
        </p:blipFill>
        <p:spPr>
          <a:xfrm>
            <a:off x="6559505" y="5927534"/>
            <a:ext cx="185412" cy="142915"/>
          </a:xfrm>
          <a:prstGeom prst="rect">
            <a:avLst/>
          </a:prstGeom>
          <a:noFill/>
          <a:ln>
            <a:noFill/>
          </a:ln>
        </p:spPr>
      </p:pic>
      <p:sp>
        <p:nvSpPr>
          <p:cNvPr id="2518" name="Google Shape;2518;p14"/>
          <p:cNvSpPr/>
          <p:nvPr/>
        </p:nvSpPr>
        <p:spPr>
          <a:xfrm>
            <a:off x="6586605" y="5918861"/>
            <a:ext cx="172878" cy="2922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19" name="Google Shape;2519;p14"/>
          <p:cNvSpPr/>
          <p:nvPr/>
        </p:nvSpPr>
        <p:spPr>
          <a:xfrm>
            <a:off x="6547649" y="5918624"/>
            <a:ext cx="47990" cy="121650"/>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0" name="Google Shape;2520;p14"/>
          <p:cNvSpPr/>
          <p:nvPr/>
        </p:nvSpPr>
        <p:spPr>
          <a:xfrm>
            <a:off x="6706524" y="5940364"/>
            <a:ext cx="51716" cy="140420"/>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1" name="Google Shape;2521;p14"/>
          <p:cNvSpPr/>
          <p:nvPr/>
        </p:nvSpPr>
        <p:spPr>
          <a:xfrm>
            <a:off x="6547084" y="6034096"/>
            <a:ext cx="189702" cy="47401"/>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2" name="Google Shape;2522;p14"/>
          <p:cNvSpPr/>
          <p:nvPr/>
        </p:nvSpPr>
        <p:spPr>
          <a:xfrm>
            <a:off x="6712283" y="5941552"/>
            <a:ext cx="48442" cy="141014"/>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3" name="Google Shape;2523;p14"/>
          <p:cNvSpPr/>
          <p:nvPr/>
        </p:nvSpPr>
        <p:spPr>
          <a:xfrm>
            <a:off x="6547310" y="6040392"/>
            <a:ext cx="168700" cy="46807"/>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524" name="Google Shape;2524;p14"/>
          <p:cNvGrpSpPr/>
          <p:nvPr/>
        </p:nvGrpSpPr>
        <p:grpSpPr>
          <a:xfrm>
            <a:off x="6544487" y="6090407"/>
            <a:ext cx="57249" cy="27799"/>
            <a:chOff x="1740" y="2642"/>
            <a:chExt cx="752" cy="327"/>
          </a:xfrm>
        </p:grpSpPr>
        <p:sp>
          <p:nvSpPr>
            <p:cNvPr id="2525" name="Google Shape;2525;p1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6" name="Google Shape;2526;p1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7" name="Google Shape;2527;p1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8" name="Google Shape;2528;p1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9" name="Google Shape;2529;p1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0" name="Google Shape;2530;p1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31" name="Google Shape;2531;p14"/>
          <p:cNvSpPr/>
          <p:nvPr/>
        </p:nvSpPr>
        <p:spPr>
          <a:xfrm>
            <a:off x="6642500" y="6094565"/>
            <a:ext cx="69332" cy="61063"/>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2" name="Google Shape;2532;p14"/>
          <p:cNvSpPr/>
          <p:nvPr/>
        </p:nvSpPr>
        <p:spPr>
          <a:xfrm>
            <a:off x="6465557" y="6099436"/>
            <a:ext cx="177394" cy="5571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3" name="Google Shape;2533;p14"/>
          <p:cNvSpPr/>
          <p:nvPr/>
        </p:nvSpPr>
        <p:spPr>
          <a:xfrm>
            <a:off x="6465670" y="6089219"/>
            <a:ext cx="1920" cy="11286"/>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4" name="Google Shape;2534;p14"/>
          <p:cNvSpPr/>
          <p:nvPr/>
        </p:nvSpPr>
        <p:spPr>
          <a:xfrm>
            <a:off x="6465783" y="6043244"/>
            <a:ext cx="82430" cy="46688"/>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5" name="Google Shape;2535;p14"/>
          <p:cNvSpPr/>
          <p:nvPr/>
        </p:nvSpPr>
        <p:spPr>
          <a:xfrm>
            <a:off x="6471316" y="6091595"/>
            <a:ext cx="168248" cy="53578"/>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6" name="Google Shape;2536;p14"/>
          <p:cNvSpPr/>
          <p:nvPr/>
        </p:nvSpPr>
        <p:spPr>
          <a:xfrm flipH="1" rot="10800000">
            <a:off x="6639338" y="6087793"/>
            <a:ext cx="68654" cy="5547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537" name="Google Shape;2537;p14"/>
          <p:cNvGrpSpPr/>
          <p:nvPr/>
        </p:nvGrpSpPr>
        <p:grpSpPr>
          <a:xfrm flipH="1">
            <a:off x="5402767" y="5504657"/>
            <a:ext cx="345630" cy="320302"/>
            <a:chOff x="2839" y="3501"/>
            <a:chExt cx="755" cy="803"/>
          </a:xfrm>
        </p:grpSpPr>
        <p:pic>
          <p:nvPicPr>
            <p:cNvPr descr="desktop_computer_stylized_medium" id="2538" name="Google Shape;2538;p14"/>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2539" name="Google Shape;2539;p1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40" name="Google Shape;2540;p14"/>
          <p:cNvGrpSpPr/>
          <p:nvPr/>
        </p:nvGrpSpPr>
        <p:grpSpPr>
          <a:xfrm flipH="1">
            <a:off x="5800992" y="5526130"/>
            <a:ext cx="345630" cy="320302"/>
            <a:chOff x="2839" y="3501"/>
            <a:chExt cx="755" cy="803"/>
          </a:xfrm>
        </p:grpSpPr>
        <p:pic>
          <p:nvPicPr>
            <p:cNvPr descr="desktop_computer_stylized_medium" id="2541" name="Google Shape;2541;p14"/>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2542" name="Google Shape;2542;p1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laptop_keyboard" id="2543" name="Google Shape;2543;p14"/>
          <p:cNvPicPr preferRelativeResize="0"/>
          <p:nvPr/>
        </p:nvPicPr>
        <p:blipFill rotWithShape="1">
          <a:blip r:embed="rId13">
            <a:alphaModFix/>
          </a:blip>
          <a:srcRect b="0" l="0" r="0" t="0"/>
          <a:stretch/>
        </p:blipFill>
        <p:spPr>
          <a:xfrm flipH="1" rot="109064">
            <a:off x="6798945" y="5949454"/>
            <a:ext cx="260920" cy="99063"/>
          </a:xfrm>
          <a:prstGeom prst="rect">
            <a:avLst/>
          </a:prstGeom>
          <a:noFill/>
          <a:ln>
            <a:noFill/>
          </a:ln>
        </p:spPr>
      </p:pic>
      <p:sp>
        <p:nvSpPr>
          <p:cNvPr id="2544" name="Google Shape;2544;p14"/>
          <p:cNvSpPr/>
          <p:nvPr/>
        </p:nvSpPr>
        <p:spPr>
          <a:xfrm>
            <a:off x="6885415" y="5853324"/>
            <a:ext cx="210015" cy="129281"/>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545" name="Google Shape;2545;p14"/>
          <p:cNvPicPr preferRelativeResize="0"/>
          <p:nvPr/>
        </p:nvPicPr>
        <p:blipFill rotWithShape="1">
          <a:blip r:embed="rId14">
            <a:alphaModFix/>
          </a:blip>
          <a:srcRect b="0" l="0" r="0" t="0"/>
          <a:stretch/>
        </p:blipFill>
        <p:spPr>
          <a:xfrm>
            <a:off x="6895759" y="5856649"/>
            <a:ext cx="190838" cy="117644"/>
          </a:xfrm>
          <a:prstGeom prst="rect">
            <a:avLst/>
          </a:prstGeom>
          <a:noFill/>
          <a:ln>
            <a:noFill/>
          </a:ln>
        </p:spPr>
      </p:pic>
      <p:sp>
        <p:nvSpPr>
          <p:cNvPr id="2546" name="Google Shape;2546;p14"/>
          <p:cNvSpPr/>
          <p:nvPr/>
        </p:nvSpPr>
        <p:spPr>
          <a:xfrm>
            <a:off x="6923652" y="5849510"/>
            <a:ext cx="177937" cy="2405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7" name="Google Shape;2547;p14"/>
          <p:cNvSpPr/>
          <p:nvPr/>
        </p:nvSpPr>
        <p:spPr>
          <a:xfrm>
            <a:off x="6883556" y="5849315"/>
            <a:ext cx="49395" cy="100139"/>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8" name="Google Shape;2548;p14"/>
          <p:cNvSpPr/>
          <p:nvPr/>
        </p:nvSpPr>
        <p:spPr>
          <a:xfrm>
            <a:off x="7047081" y="5867211"/>
            <a:ext cx="53230" cy="115590"/>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9" name="Google Shape;2549;p14"/>
          <p:cNvSpPr/>
          <p:nvPr/>
        </p:nvSpPr>
        <p:spPr>
          <a:xfrm>
            <a:off x="6882974" y="5944369"/>
            <a:ext cx="195254" cy="3901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0" name="Google Shape;2550;p14"/>
          <p:cNvSpPr/>
          <p:nvPr/>
        </p:nvSpPr>
        <p:spPr>
          <a:xfrm>
            <a:off x="7053008" y="5868189"/>
            <a:ext cx="49860" cy="11607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1" name="Google Shape;2551;p14"/>
          <p:cNvSpPr/>
          <p:nvPr/>
        </p:nvSpPr>
        <p:spPr>
          <a:xfrm>
            <a:off x="6883207" y="5949552"/>
            <a:ext cx="173637" cy="38530"/>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552" name="Google Shape;2552;p14"/>
          <p:cNvGrpSpPr/>
          <p:nvPr/>
        </p:nvGrpSpPr>
        <p:grpSpPr>
          <a:xfrm>
            <a:off x="6880301" y="5990722"/>
            <a:ext cx="58925" cy="22883"/>
            <a:chOff x="1740" y="2642"/>
            <a:chExt cx="752" cy="327"/>
          </a:xfrm>
        </p:grpSpPr>
        <p:sp>
          <p:nvSpPr>
            <p:cNvPr id="2553" name="Google Shape;2553;p14"/>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4" name="Google Shape;2554;p14"/>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5" name="Google Shape;2555;p14"/>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6" name="Google Shape;2556;p14"/>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7" name="Google Shape;2557;p14"/>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8" name="Google Shape;2558;p14"/>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59" name="Google Shape;2559;p14"/>
          <p:cNvSpPr/>
          <p:nvPr/>
        </p:nvSpPr>
        <p:spPr>
          <a:xfrm>
            <a:off x="6981183" y="5994145"/>
            <a:ext cx="71361" cy="50265"/>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0" name="Google Shape;2560;p14"/>
          <p:cNvSpPr/>
          <p:nvPr/>
        </p:nvSpPr>
        <p:spPr>
          <a:xfrm>
            <a:off x="6799062" y="5998154"/>
            <a:ext cx="182586" cy="45864"/>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1" name="Google Shape;2561;p14"/>
          <p:cNvSpPr/>
          <p:nvPr/>
        </p:nvSpPr>
        <p:spPr>
          <a:xfrm>
            <a:off x="6799178" y="5989744"/>
            <a:ext cx="1976" cy="929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2" name="Google Shape;2562;p14"/>
          <p:cNvSpPr/>
          <p:nvPr/>
        </p:nvSpPr>
        <p:spPr>
          <a:xfrm>
            <a:off x="6799294" y="5951899"/>
            <a:ext cx="84843" cy="38432"/>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3" name="Google Shape;2563;p14"/>
          <p:cNvSpPr/>
          <p:nvPr/>
        </p:nvSpPr>
        <p:spPr>
          <a:xfrm>
            <a:off x="6804989" y="5991700"/>
            <a:ext cx="173172" cy="44104"/>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4" name="Google Shape;2564;p14"/>
          <p:cNvSpPr/>
          <p:nvPr/>
        </p:nvSpPr>
        <p:spPr>
          <a:xfrm flipH="1" rot="10800000">
            <a:off x="6977929" y="5988571"/>
            <a:ext cx="70663" cy="456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565" name="Google Shape;2565;p14"/>
          <p:cNvGrpSpPr/>
          <p:nvPr/>
        </p:nvGrpSpPr>
        <p:grpSpPr>
          <a:xfrm>
            <a:off x="7266735" y="5636388"/>
            <a:ext cx="171450" cy="348944"/>
            <a:chOff x="4140" y="429"/>
            <a:chExt cx="1425" cy="2396"/>
          </a:xfrm>
        </p:grpSpPr>
        <p:sp>
          <p:nvSpPr>
            <p:cNvPr id="2566" name="Google Shape;2566;p14"/>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7" name="Google Shape;2567;p14"/>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68" name="Google Shape;2568;p14"/>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9" name="Google Shape;2569;p14"/>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0" name="Google Shape;2570;p14"/>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571" name="Google Shape;2571;p14"/>
            <p:cNvGrpSpPr/>
            <p:nvPr/>
          </p:nvGrpSpPr>
          <p:grpSpPr>
            <a:xfrm>
              <a:off x="4748" y="666"/>
              <a:ext cx="578" cy="150"/>
              <a:chOff x="613" y="2566"/>
              <a:chExt cx="721" cy="144"/>
            </a:xfrm>
          </p:grpSpPr>
          <p:sp>
            <p:nvSpPr>
              <p:cNvPr id="2572" name="Google Shape;2572;p14"/>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73" name="Google Shape;2573;p14"/>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574" name="Google Shape;2574;p14"/>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575" name="Google Shape;2575;p14"/>
            <p:cNvGrpSpPr/>
            <p:nvPr/>
          </p:nvGrpSpPr>
          <p:grpSpPr>
            <a:xfrm>
              <a:off x="4748" y="990"/>
              <a:ext cx="578" cy="134"/>
              <a:chOff x="615" y="2564"/>
              <a:chExt cx="721" cy="139"/>
            </a:xfrm>
          </p:grpSpPr>
          <p:sp>
            <p:nvSpPr>
              <p:cNvPr id="2576" name="Google Shape;2576;p14"/>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77" name="Google Shape;2577;p14"/>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578" name="Google Shape;2578;p14"/>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79" name="Google Shape;2579;p14"/>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580" name="Google Shape;2580;p14"/>
            <p:cNvGrpSpPr/>
            <p:nvPr/>
          </p:nvGrpSpPr>
          <p:grpSpPr>
            <a:xfrm>
              <a:off x="4738" y="1647"/>
              <a:ext cx="578" cy="135"/>
              <a:chOff x="618" y="2586"/>
              <a:chExt cx="720" cy="124"/>
            </a:xfrm>
          </p:grpSpPr>
          <p:sp>
            <p:nvSpPr>
              <p:cNvPr id="2581" name="Google Shape;2581;p14"/>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82" name="Google Shape;2582;p14"/>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583" name="Google Shape;2583;p14"/>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584" name="Google Shape;2584;p14"/>
            <p:cNvGrpSpPr/>
            <p:nvPr/>
          </p:nvGrpSpPr>
          <p:grpSpPr>
            <a:xfrm>
              <a:off x="4738" y="1330"/>
              <a:ext cx="588" cy="134"/>
              <a:chOff x="613" y="2571"/>
              <a:chExt cx="732" cy="134"/>
            </a:xfrm>
          </p:grpSpPr>
          <p:sp>
            <p:nvSpPr>
              <p:cNvPr id="2585" name="Google Shape;2585;p14"/>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86" name="Google Shape;2586;p14"/>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587" name="Google Shape;2587;p14"/>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88" name="Google Shape;2588;p14"/>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89" name="Google Shape;2589;p14"/>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0" name="Google Shape;2590;p14"/>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91" name="Google Shape;2591;p14"/>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2" name="Google Shape;2592;p14"/>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93" name="Google Shape;2593;p14"/>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94" name="Google Shape;2594;p14"/>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95" name="Google Shape;2595;p14"/>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2596" name="Google Shape;2596;p14"/>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597" name="Google Shape;2597;p14"/>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2598" name="Google Shape;2598;p14"/>
          <p:cNvGrpSpPr/>
          <p:nvPr/>
        </p:nvGrpSpPr>
        <p:grpSpPr>
          <a:xfrm flipH="1">
            <a:off x="5022839" y="5281060"/>
            <a:ext cx="345630" cy="320302"/>
            <a:chOff x="2839" y="3501"/>
            <a:chExt cx="755" cy="803"/>
          </a:xfrm>
        </p:grpSpPr>
        <p:pic>
          <p:nvPicPr>
            <p:cNvPr descr="desktop_computer_stylized_medium" id="2599" name="Google Shape;2599;p14"/>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2600" name="Google Shape;2600;p14"/>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01" name="Google Shape;2601;p14"/>
          <p:cNvSpPr/>
          <p:nvPr/>
        </p:nvSpPr>
        <p:spPr>
          <a:xfrm>
            <a:off x="3719883" y="1451551"/>
            <a:ext cx="5359400" cy="4954628"/>
          </a:xfrm>
          <a:prstGeom prst="rect">
            <a:avLst/>
          </a:prstGeom>
          <a:solidFill>
            <a:schemeClr val="lt1">
              <a:alpha val="6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602" name="Google Shape;2602;p14"/>
          <p:cNvGrpSpPr/>
          <p:nvPr/>
        </p:nvGrpSpPr>
        <p:grpSpPr>
          <a:xfrm>
            <a:off x="4687932" y="1859725"/>
            <a:ext cx="4144321" cy="4127477"/>
            <a:chOff x="7439074" y="1859725"/>
            <a:chExt cx="4144321" cy="4127477"/>
          </a:xfrm>
        </p:grpSpPr>
        <p:grpSp>
          <p:nvGrpSpPr>
            <p:cNvPr id="2603" name="Google Shape;2603;p14"/>
            <p:cNvGrpSpPr/>
            <p:nvPr/>
          </p:nvGrpSpPr>
          <p:grpSpPr>
            <a:xfrm>
              <a:off x="7439074" y="1859725"/>
              <a:ext cx="1802647" cy="1120859"/>
              <a:chOff x="7439074" y="1859725"/>
              <a:chExt cx="1802647" cy="1120859"/>
            </a:xfrm>
          </p:grpSpPr>
          <p:pic>
            <p:nvPicPr>
              <p:cNvPr descr="cell_tower_radiation copy" id="2604" name="Google Shape;2604;p14"/>
              <p:cNvPicPr preferRelativeResize="0"/>
              <p:nvPr/>
            </p:nvPicPr>
            <p:blipFill rotWithShape="1">
              <a:blip r:embed="rId15">
                <a:alphaModFix/>
              </a:blip>
              <a:srcRect b="0" l="0" r="0" t="0"/>
              <a:stretch/>
            </p:blipFill>
            <p:spPr>
              <a:xfrm>
                <a:off x="7980866" y="2158167"/>
                <a:ext cx="457200" cy="332766"/>
              </a:xfrm>
              <a:prstGeom prst="rect">
                <a:avLst/>
              </a:prstGeom>
              <a:noFill/>
              <a:ln>
                <a:noFill/>
              </a:ln>
            </p:spPr>
          </p:pic>
          <p:cxnSp>
            <p:nvCxnSpPr>
              <p:cNvPr id="2605" name="Google Shape;2605;p14"/>
              <p:cNvCxnSpPr/>
              <p:nvPr/>
            </p:nvCxnSpPr>
            <p:spPr>
              <a:xfrm>
                <a:off x="8207860" y="2700359"/>
                <a:ext cx="227964" cy="174352"/>
              </a:xfrm>
              <a:prstGeom prst="straightConnector1">
                <a:avLst/>
              </a:prstGeom>
              <a:noFill/>
              <a:ln cap="flat" cmpd="sng" w="9525">
                <a:solidFill>
                  <a:schemeClr val="dk1"/>
                </a:solidFill>
                <a:prstDash val="solid"/>
                <a:round/>
                <a:headEnd len="sm" w="sm" type="none"/>
                <a:tailEnd len="sm" w="sm" type="none"/>
              </a:ln>
            </p:spPr>
          </p:cxnSp>
          <p:grpSp>
            <p:nvGrpSpPr>
              <p:cNvPr id="2606" name="Google Shape;2606;p14"/>
              <p:cNvGrpSpPr/>
              <p:nvPr/>
            </p:nvGrpSpPr>
            <p:grpSpPr>
              <a:xfrm>
                <a:off x="8050698" y="2309376"/>
                <a:ext cx="298450" cy="464008"/>
                <a:chOff x="3130" y="3288"/>
                <a:chExt cx="410" cy="742"/>
              </a:xfrm>
            </p:grpSpPr>
            <p:cxnSp>
              <p:nvCxnSpPr>
                <p:cNvPr id="2607" name="Google Shape;2607;p14"/>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2608" name="Google Shape;2608;p14"/>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2609" name="Google Shape;2609;p14"/>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2610" name="Google Shape;2610;p14"/>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2611" name="Google Shape;2611;p14"/>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2612" name="Google Shape;2612;p14"/>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2613" name="Google Shape;2613;p14"/>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2614" name="Google Shape;2614;p14"/>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2615" name="Google Shape;2615;p14"/>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2616" name="Google Shape;2616;p14"/>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2617" name="Google Shape;2617;p14"/>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2618" name="Google Shape;2618;p14"/>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2619" name="Google Shape;2619;p14"/>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2620" name="Google Shape;2620;p14"/>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2621" name="Google Shape;2621;p14"/>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grpSp>
            <p:nvGrpSpPr>
              <p:cNvPr id="2622" name="Google Shape;2622;p14"/>
              <p:cNvGrpSpPr/>
              <p:nvPr/>
            </p:nvGrpSpPr>
            <p:grpSpPr>
              <a:xfrm>
                <a:off x="8439827" y="2812309"/>
                <a:ext cx="353678" cy="168275"/>
                <a:chOff x="7493876" y="2774731"/>
                <a:chExt cx="1481958" cy="894622"/>
              </a:xfrm>
            </p:grpSpPr>
            <p:sp>
              <p:nvSpPr>
                <p:cNvPr id="2623" name="Google Shape;2623;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624" name="Google Shape;2624;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625" name="Google Shape;2625;p14"/>
                <p:cNvGrpSpPr/>
                <p:nvPr/>
              </p:nvGrpSpPr>
              <p:grpSpPr>
                <a:xfrm>
                  <a:off x="7713663" y="2848339"/>
                  <a:ext cx="1042107" cy="425543"/>
                  <a:chOff x="7786941" y="2884917"/>
                  <a:chExt cx="897649" cy="353919"/>
                </a:xfrm>
              </p:grpSpPr>
              <p:sp>
                <p:nvSpPr>
                  <p:cNvPr id="2626" name="Google Shape;2626;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7" name="Google Shape;2627;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8" name="Google Shape;2628;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29" name="Google Shape;2629;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radiation_stylized" id="2630" name="Google Shape;2630;p14"/>
              <p:cNvPicPr preferRelativeResize="0"/>
              <p:nvPr/>
            </p:nvPicPr>
            <p:blipFill rotWithShape="1">
              <a:blip r:embed="rId16">
                <a:alphaModFix/>
              </a:blip>
              <a:srcRect b="0" l="0" r="0" t="0"/>
              <a:stretch/>
            </p:blipFill>
            <p:spPr>
              <a:xfrm>
                <a:off x="7750224" y="1859725"/>
                <a:ext cx="415925" cy="88774"/>
              </a:xfrm>
              <a:prstGeom prst="rect">
                <a:avLst/>
              </a:prstGeom>
              <a:noFill/>
              <a:ln>
                <a:noFill/>
              </a:ln>
            </p:spPr>
          </p:pic>
          <p:pic>
            <p:nvPicPr>
              <p:cNvPr descr="antenna_stylized" id="2631" name="Google Shape;2631;p14"/>
              <p:cNvPicPr preferRelativeResize="0"/>
              <p:nvPr/>
            </p:nvPicPr>
            <p:blipFill rotWithShape="1">
              <a:blip r:embed="rId17">
                <a:alphaModFix/>
              </a:blip>
              <a:srcRect b="0" l="0" r="0" t="0"/>
              <a:stretch/>
            </p:blipFill>
            <p:spPr>
              <a:xfrm>
                <a:off x="7439074" y="2356613"/>
                <a:ext cx="530702" cy="223756"/>
              </a:xfrm>
              <a:prstGeom prst="rect">
                <a:avLst/>
              </a:prstGeom>
              <a:noFill/>
              <a:ln>
                <a:noFill/>
              </a:ln>
            </p:spPr>
          </p:pic>
          <p:pic>
            <p:nvPicPr>
              <p:cNvPr descr="antenna_stylized" id="2632" name="Google Shape;2632;p14"/>
              <p:cNvPicPr preferRelativeResize="0"/>
              <p:nvPr/>
            </p:nvPicPr>
            <p:blipFill rotWithShape="1">
              <a:blip r:embed="rId17">
                <a:alphaModFix/>
              </a:blip>
              <a:srcRect b="0" l="0" r="0" t="0"/>
              <a:stretch/>
            </p:blipFill>
            <p:spPr>
              <a:xfrm>
                <a:off x="8637781" y="2319727"/>
                <a:ext cx="530702" cy="223756"/>
              </a:xfrm>
              <a:prstGeom prst="rect">
                <a:avLst/>
              </a:prstGeom>
              <a:noFill/>
              <a:ln>
                <a:noFill/>
              </a:ln>
            </p:spPr>
          </p:pic>
          <p:pic>
            <p:nvPicPr>
              <p:cNvPr descr="antenna_stylized" id="2633" name="Google Shape;2633;p14"/>
              <p:cNvPicPr preferRelativeResize="0"/>
              <p:nvPr/>
            </p:nvPicPr>
            <p:blipFill rotWithShape="1">
              <a:blip r:embed="rId17">
                <a:alphaModFix/>
              </a:blip>
              <a:srcRect b="0" l="0" r="0" t="0"/>
              <a:stretch/>
            </p:blipFill>
            <p:spPr>
              <a:xfrm>
                <a:off x="8711019" y="2059124"/>
                <a:ext cx="530702" cy="223756"/>
              </a:xfrm>
              <a:prstGeom prst="rect">
                <a:avLst/>
              </a:prstGeom>
              <a:noFill/>
              <a:ln>
                <a:noFill/>
              </a:ln>
            </p:spPr>
          </p:pic>
        </p:grpSp>
        <p:grpSp>
          <p:nvGrpSpPr>
            <p:cNvPr id="2634" name="Google Shape;2634;p14"/>
            <p:cNvGrpSpPr/>
            <p:nvPr/>
          </p:nvGrpSpPr>
          <p:grpSpPr>
            <a:xfrm>
              <a:off x="7493518" y="3325424"/>
              <a:ext cx="911538" cy="843226"/>
              <a:chOff x="7493518" y="3325424"/>
              <a:chExt cx="911538" cy="843226"/>
            </a:xfrm>
          </p:grpSpPr>
          <p:pic>
            <p:nvPicPr>
              <p:cNvPr descr="access_point_stylized_small" id="2635" name="Google Shape;2635;p14"/>
              <p:cNvPicPr preferRelativeResize="0"/>
              <p:nvPr/>
            </p:nvPicPr>
            <p:blipFill rotWithShape="1">
              <a:blip r:embed="rId18">
                <a:alphaModFix/>
              </a:blip>
              <a:srcRect b="0" l="0" r="0" t="0"/>
              <a:stretch/>
            </p:blipFill>
            <p:spPr>
              <a:xfrm>
                <a:off x="7613882" y="3861899"/>
                <a:ext cx="370169" cy="306751"/>
              </a:xfrm>
              <a:prstGeom prst="rect">
                <a:avLst/>
              </a:prstGeom>
              <a:noFill/>
              <a:ln>
                <a:noFill/>
              </a:ln>
            </p:spPr>
          </p:pic>
          <p:grpSp>
            <p:nvGrpSpPr>
              <p:cNvPr id="2636" name="Google Shape;2636;p14"/>
              <p:cNvGrpSpPr/>
              <p:nvPr/>
            </p:nvGrpSpPr>
            <p:grpSpPr>
              <a:xfrm>
                <a:off x="7493518" y="3325424"/>
                <a:ext cx="911538" cy="816238"/>
                <a:chOff x="7493518" y="3325424"/>
                <a:chExt cx="911538" cy="816238"/>
              </a:xfrm>
            </p:grpSpPr>
            <p:cxnSp>
              <p:nvCxnSpPr>
                <p:cNvPr id="2637" name="Google Shape;2637;p14"/>
                <p:cNvCxnSpPr/>
                <p:nvPr/>
              </p:nvCxnSpPr>
              <p:spPr>
                <a:xfrm>
                  <a:off x="8247778" y="3829970"/>
                  <a:ext cx="0" cy="131762"/>
                </a:xfrm>
                <a:prstGeom prst="straightConnector1">
                  <a:avLst/>
                </a:prstGeom>
                <a:noFill/>
                <a:ln cap="flat" cmpd="sng" w="9525">
                  <a:solidFill>
                    <a:schemeClr val="dk1"/>
                  </a:solidFill>
                  <a:prstDash val="solid"/>
                  <a:round/>
                  <a:headEnd len="sm" w="sm" type="none"/>
                  <a:tailEnd len="sm" w="sm" type="none"/>
                </a:ln>
              </p:spPr>
            </p:cxnSp>
            <p:cxnSp>
              <p:nvCxnSpPr>
                <p:cNvPr id="2638" name="Google Shape;2638;p14"/>
                <p:cNvCxnSpPr/>
                <p:nvPr/>
              </p:nvCxnSpPr>
              <p:spPr>
                <a:xfrm flipH="1" rot="10800000">
                  <a:off x="7857253" y="4041107"/>
                  <a:ext cx="168275" cy="3175"/>
                </a:xfrm>
                <a:prstGeom prst="straightConnector1">
                  <a:avLst/>
                </a:prstGeom>
                <a:noFill/>
                <a:ln cap="flat" cmpd="sng" w="9525">
                  <a:solidFill>
                    <a:schemeClr val="dk1"/>
                  </a:solidFill>
                  <a:prstDash val="solid"/>
                  <a:round/>
                  <a:headEnd len="sm" w="sm" type="none"/>
                  <a:tailEnd len="sm" w="sm" type="none"/>
                </a:ln>
              </p:spPr>
            </p:cxnSp>
            <p:pic>
              <p:nvPicPr>
                <p:cNvPr descr="antenna_radiation_stylized" id="2639" name="Google Shape;2639;p14"/>
                <p:cNvPicPr preferRelativeResize="0"/>
                <p:nvPr/>
              </p:nvPicPr>
              <p:blipFill rotWithShape="1">
                <a:blip r:embed="rId19">
                  <a:alphaModFix/>
                </a:blip>
                <a:srcRect b="0" l="0" r="0" t="0"/>
                <a:stretch/>
              </p:blipFill>
              <p:spPr>
                <a:xfrm>
                  <a:off x="7562238" y="3813930"/>
                  <a:ext cx="506412" cy="106009"/>
                </a:xfrm>
                <a:prstGeom prst="rect">
                  <a:avLst/>
                </a:prstGeom>
                <a:noFill/>
                <a:ln>
                  <a:noFill/>
                </a:ln>
              </p:spPr>
            </p:pic>
            <p:grpSp>
              <p:nvGrpSpPr>
                <p:cNvPr id="2640" name="Google Shape;2640;p14"/>
                <p:cNvGrpSpPr/>
                <p:nvPr/>
              </p:nvGrpSpPr>
              <p:grpSpPr>
                <a:xfrm>
                  <a:off x="8050070" y="3965994"/>
                  <a:ext cx="354986" cy="175668"/>
                  <a:chOff x="7493876" y="2774731"/>
                  <a:chExt cx="1481958" cy="894622"/>
                </a:xfrm>
              </p:grpSpPr>
              <p:sp>
                <p:nvSpPr>
                  <p:cNvPr id="2641" name="Google Shape;2641;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642" name="Google Shape;2642;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643" name="Google Shape;2643;p14"/>
                  <p:cNvGrpSpPr/>
                  <p:nvPr/>
                </p:nvGrpSpPr>
                <p:grpSpPr>
                  <a:xfrm>
                    <a:off x="7713663" y="2848339"/>
                    <a:ext cx="1042107" cy="425543"/>
                    <a:chOff x="7786941" y="2884917"/>
                    <a:chExt cx="897649" cy="353919"/>
                  </a:xfrm>
                </p:grpSpPr>
                <p:sp>
                  <p:nvSpPr>
                    <p:cNvPr id="2644" name="Google Shape;2644;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5" name="Google Shape;2645;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6" name="Google Shape;2646;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7" name="Google Shape;2647;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stylized" id="2648" name="Google Shape;2648;p14"/>
                <p:cNvPicPr preferRelativeResize="0"/>
                <p:nvPr/>
              </p:nvPicPr>
              <p:blipFill rotWithShape="1">
                <a:blip r:embed="rId20">
                  <a:alphaModFix/>
                </a:blip>
                <a:srcRect b="0" l="0" r="0" t="0"/>
                <a:stretch/>
              </p:blipFill>
              <p:spPr>
                <a:xfrm>
                  <a:off x="7493518" y="3419140"/>
                  <a:ext cx="347997" cy="167557"/>
                </a:xfrm>
                <a:prstGeom prst="rect">
                  <a:avLst/>
                </a:prstGeom>
                <a:noFill/>
                <a:ln>
                  <a:noFill/>
                </a:ln>
              </p:spPr>
            </p:pic>
            <p:pic>
              <p:nvPicPr>
                <p:cNvPr descr="antenna_stylized" id="2649" name="Google Shape;2649;p14"/>
                <p:cNvPicPr preferRelativeResize="0"/>
                <p:nvPr/>
              </p:nvPicPr>
              <p:blipFill rotWithShape="1">
                <a:blip r:embed="rId20">
                  <a:alphaModFix/>
                </a:blip>
                <a:srcRect b="0" l="0" r="0" t="0"/>
                <a:stretch/>
              </p:blipFill>
              <p:spPr>
                <a:xfrm>
                  <a:off x="7803435" y="3325424"/>
                  <a:ext cx="347997" cy="167557"/>
                </a:xfrm>
                <a:prstGeom prst="rect">
                  <a:avLst/>
                </a:prstGeom>
                <a:noFill/>
                <a:ln>
                  <a:noFill/>
                </a:ln>
              </p:spPr>
            </p:pic>
          </p:grpSp>
        </p:grpSp>
        <p:grpSp>
          <p:nvGrpSpPr>
            <p:cNvPr id="2650" name="Google Shape;2650;p14"/>
            <p:cNvGrpSpPr/>
            <p:nvPr/>
          </p:nvGrpSpPr>
          <p:grpSpPr>
            <a:xfrm>
              <a:off x="10884085" y="3428485"/>
              <a:ext cx="604586" cy="405973"/>
              <a:chOff x="10884085" y="3428485"/>
              <a:chExt cx="604586" cy="405973"/>
            </a:xfrm>
          </p:grpSpPr>
          <p:grpSp>
            <p:nvGrpSpPr>
              <p:cNvPr id="2651" name="Google Shape;2651;p14"/>
              <p:cNvGrpSpPr/>
              <p:nvPr/>
            </p:nvGrpSpPr>
            <p:grpSpPr>
              <a:xfrm>
                <a:off x="10884085" y="3601365"/>
                <a:ext cx="170989" cy="97052"/>
                <a:chOff x="7493876" y="2774731"/>
                <a:chExt cx="1481958" cy="894622"/>
              </a:xfrm>
            </p:grpSpPr>
            <p:sp>
              <p:nvSpPr>
                <p:cNvPr id="2652" name="Google Shape;2652;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653" name="Google Shape;2653;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654" name="Google Shape;2654;p14"/>
                <p:cNvGrpSpPr/>
                <p:nvPr/>
              </p:nvGrpSpPr>
              <p:grpSpPr>
                <a:xfrm>
                  <a:off x="7713663" y="2848339"/>
                  <a:ext cx="1042107" cy="425543"/>
                  <a:chOff x="7786941" y="2884917"/>
                  <a:chExt cx="897649" cy="353919"/>
                </a:xfrm>
              </p:grpSpPr>
              <p:sp>
                <p:nvSpPr>
                  <p:cNvPr id="2655" name="Google Shape;2655;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6" name="Google Shape;2656;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7" name="Google Shape;2657;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8" name="Google Shape;2658;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659" name="Google Shape;2659;p14"/>
              <p:cNvGrpSpPr/>
              <p:nvPr/>
            </p:nvGrpSpPr>
            <p:grpSpPr>
              <a:xfrm>
                <a:off x="11064947" y="3428485"/>
                <a:ext cx="423724" cy="405973"/>
                <a:chOff x="5103720" y="2693365"/>
                <a:chExt cx="611650" cy="414788"/>
              </a:xfrm>
            </p:grpSpPr>
            <p:cxnSp>
              <p:nvCxnSpPr>
                <p:cNvPr id="2660" name="Google Shape;2660;p14"/>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2661" name="Google Shape;2661;p14"/>
                <p:cNvGrpSpPr/>
                <p:nvPr/>
              </p:nvGrpSpPr>
              <p:grpSpPr>
                <a:xfrm>
                  <a:off x="5275406" y="2693365"/>
                  <a:ext cx="439964" cy="414788"/>
                  <a:chOff x="5275406" y="2711455"/>
                  <a:chExt cx="452949" cy="405518"/>
                </a:xfrm>
              </p:grpSpPr>
              <p:pic>
                <p:nvPicPr>
                  <p:cNvPr descr="server_rack.png" id="2662" name="Google Shape;2662;p14"/>
                  <p:cNvPicPr preferRelativeResize="0"/>
                  <p:nvPr/>
                </p:nvPicPr>
                <p:blipFill rotWithShape="1">
                  <a:blip r:embed="rId21">
                    <a:alphaModFix/>
                  </a:blip>
                  <a:srcRect b="0" l="0" r="0" t="0"/>
                  <a:stretch/>
                </p:blipFill>
                <p:spPr>
                  <a:xfrm>
                    <a:off x="5537367" y="2770786"/>
                    <a:ext cx="190988" cy="313366"/>
                  </a:xfrm>
                  <a:prstGeom prst="rect">
                    <a:avLst/>
                  </a:prstGeom>
                  <a:noFill/>
                  <a:ln>
                    <a:noFill/>
                  </a:ln>
                </p:spPr>
              </p:pic>
              <p:pic>
                <p:nvPicPr>
                  <p:cNvPr descr="server_rack.png" id="2663" name="Google Shape;2663;p14"/>
                  <p:cNvPicPr preferRelativeResize="0"/>
                  <p:nvPr/>
                </p:nvPicPr>
                <p:blipFill rotWithShape="1">
                  <a:blip r:embed="rId21">
                    <a:alphaModFix/>
                  </a:blip>
                  <a:srcRect b="0" l="0" r="0" t="0"/>
                  <a:stretch/>
                </p:blipFill>
                <p:spPr>
                  <a:xfrm>
                    <a:off x="5275406" y="2764002"/>
                    <a:ext cx="190988" cy="313366"/>
                  </a:xfrm>
                  <a:prstGeom prst="rect">
                    <a:avLst/>
                  </a:prstGeom>
                  <a:noFill/>
                  <a:ln>
                    <a:noFill/>
                  </a:ln>
                </p:spPr>
              </p:pic>
              <p:pic>
                <p:nvPicPr>
                  <p:cNvPr descr="server_rack.png" id="2664" name="Google Shape;2664;p14"/>
                  <p:cNvPicPr preferRelativeResize="0"/>
                  <p:nvPr/>
                </p:nvPicPr>
                <p:blipFill rotWithShape="1">
                  <a:blip r:embed="rId21">
                    <a:alphaModFix/>
                  </a:blip>
                  <a:srcRect b="0" l="0" r="0" t="0"/>
                  <a:stretch/>
                </p:blipFill>
                <p:spPr>
                  <a:xfrm>
                    <a:off x="5385676" y="2711455"/>
                    <a:ext cx="247152" cy="405518"/>
                  </a:xfrm>
                  <a:prstGeom prst="rect">
                    <a:avLst/>
                  </a:prstGeom>
                  <a:noFill/>
                  <a:ln>
                    <a:noFill/>
                  </a:ln>
                </p:spPr>
              </p:pic>
            </p:grpSp>
          </p:grpSp>
        </p:grpSp>
        <p:grpSp>
          <p:nvGrpSpPr>
            <p:cNvPr id="2665" name="Google Shape;2665;p14"/>
            <p:cNvGrpSpPr/>
            <p:nvPr/>
          </p:nvGrpSpPr>
          <p:grpSpPr>
            <a:xfrm>
              <a:off x="7975881" y="4741266"/>
              <a:ext cx="2261559" cy="1245936"/>
              <a:chOff x="7948367" y="4775686"/>
              <a:chExt cx="2261559" cy="1245936"/>
            </a:xfrm>
          </p:grpSpPr>
          <p:cxnSp>
            <p:nvCxnSpPr>
              <p:cNvPr id="2666" name="Google Shape;2666;p14"/>
              <p:cNvCxnSpPr/>
              <p:nvPr/>
            </p:nvCxnSpPr>
            <p:spPr>
              <a:xfrm flipH="1" rot="5400000">
                <a:off x="9789609" y="5251739"/>
                <a:ext cx="388062" cy="7560"/>
              </a:xfrm>
              <a:prstGeom prst="straightConnector1">
                <a:avLst/>
              </a:prstGeom>
              <a:noFill/>
              <a:ln cap="flat" cmpd="sng" w="12700">
                <a:solidFill>
                  <a:schemeClr val="dk1"/>
                </a:solidFill>
                <a:prstDash val="solid"/>
                <a:round/>
                <a:headEnd len="sm" w="sm" type="none"/>
                <a:tailEnd len="sm" w="sm" type="none"/>
              </a:ln>
            </p:spPr>
          </p:cxnSp>
          <p:cxnSp>
            <p:nvCxnSpPr>
              <p:cNvPr id="2667" name="Google Shape;2667;p14"/>
              <p:cNvCxnSpPr/>
              <p:nvPr/>
            </p:nvCxnSpPr>
            <p:spPr>
              <a:xfrm>
                <a:off x="8210207" y="5117334"/>
                <a:ext cx="226800" cy="127000"/>
              </a:xfrm>
              <a:prstGeom prst="straightConnector1">
                <a:avLst/>
              </a:prstGeom>
              <a:noFill/>
              <a:ln cap="flat" cmpd="sng" w="9525">
                <a:solidFill>
                  <a:schemeClr val="dk1"/>
                </a:solidFill>
                <a:prstDash val="solid"/>
                <a:round/>
                <a:headEnd len="sm" w="sm" type="none"/>
                <a:tailEnd len="sm" w="sm" type="none"/>
              </a:ln>
            </p:spPr>
          </p:cxnSp>
          <p:cxnSp>
            <p:nvCxnSpPr>
              <p:cNvPr id="2668" name="Google Shape;2668;p14"/>
              <p:cNvCxnSpPr/>
              <p:nvPr/>
            </p:nvCxnSpPr>
            <p:spPr>
              <a:xfrm flipH="1" rot="10800000">
                <a:off x="8459425" y="5036562"/>
                <a:ext cx="404236" cy="207771"/>
              </a:xfrm>
              <a:prstGeom prst="straightConnector1">
                <a:avLst/>
              </a:prstGeom>
              <a:noFill/>
              <a:ln cap="flat" cmpd="sng" w="9525">
                <a:solidFill>
                  <a:schemeClr val="dk1"/>
                </a:solidFill>
                <a:prstDash val="solid"/>
                <a:round/>
                <a:headEnd len="sm" w="sm" type="none"/>
                <a:tailEnd len="sm" w="sm" type="none"/>
              </a:ln>
            </p:spPr>
          </p:cxnSp>
          <p:grpSp>
            <p:nvGrpSpPr>
              <p:cNvPr id="2669" name="Google Shape;2669;p14"/>
              <p:cNvGrpSpPr/>
              <p:nvPr/>
            </p:nvGrpSpPr>
            <p:grpSpPr>
              <a:xfrm>
                <a:off x="7948367" y="4775686"/>
                <a:ext cx="2261559" cy="1245936"/>
                <a:chOff x="7948367" y="4775686"/>
                <a:chExt cx="2261559" cy="1245936"/>
              </a:xfrm>
            </p:grpSpPr>
            <p:cxnSp>
              <p:nvCxnSpPr>
                <p:cNvPr id="2670" name="Google Shape;2670;p14"/>
                <p:cNvCxnSpPr/>
                <p:nvPr/>
              </p:nvCxnSpPr>
              <p:spPr>
                <a:xfrm rot="10800000">
                  <a:off x="10209926" y="5405286"/>
                  <a:ext cx="0" cy="114300"/>
                </a:xfrm>
                <a:prstGeom prst="straightConnector1">
                  <a:avLst/>
                </a:prstGeom>
                <a:noFill/>
                <a:ln cap="flat" cmpd="sng" w="12700">
                  <a:solidFill>
                    <a:schemeClr val="dk1"/>
                  </a:solidFill>
                  <a:prstDash val="solid"/>
                  <a:round/>
                  <a:headEnd len="sm" w="sm" type="none"/>
                  <a:tailEnd len="sm" w="sm" type="none"/>
                </a:ln>
              </p:spPr>
            </p:cxnSp>
            <p:cxnSp>
              <p:nvCxnSpPr>
                <p:cNvPr id="2671" name="Google Shape;2671;p14"/>
                <p:cNvCxnSpPr/>
                <p:nvPr/>
              </p:nvCxnSpPr>
              <p:spPr>
                <a:xfrm>
                  <a:off x="9432959" y="4838517"/>
                  <a:ext cx="524483" cy="261537"/>
                </a:xfrm>
                <a:prstGeom prst="straightConnector1">
                  <a:avLst/>
                </a:prstGeom>
                <a:noFill/>
                <a:ln cap="flat" cmpd="sng" w="9525">
                  <a:solidFill>
                    <a:schemeClr val="dk1"/>
                  </a:solidFill>
                  <a:prstDash val="solid"/>
                  <a:round/>
                  <a:headEnd len="sm" w="sm" type="none"/>
                  <a:tailEnd len="sm" w="sm" type="none"/>
                </a:ln>
              </p:spPr>
            </p:cxnSp>
            <p:cxnSp>
              <p:nvCxnSpPr>
                <p:cNvPr id="2672" name="Google Shape;2672;p14"/>
                <p:cNvCxnSpPr/>
                <p:nvPr/>
              </p:nvCxnSpPr>
              <p:spPr>
                <a:xfrm flipH="1" rot="10800000">
                  <a:off x="8850066" y="4838517"/>
                  <a:ext cx="569255" cy="246266"/>
                </a:xfrm>
                <a:prstGeom prst="straightConnector1">
                  <a:avLst/>
                </a:prstGeom>
                <a:noFill/>
                <a:ln cap="flat" cmpd="sng" w="9525">
                  <a:solidFill>
                    <a:schemeClr val="dk1"/>
                  </a:solidFill>
                  <a:prstDash val="solid"/>
                  <a:round/>
                  <a:headEnd len="sm" w="sm" type="none"/>
                  <a:tailEnd len="sm" w="sm" type="none"/>
                </a:ln>
              </p:spPr>
            </p:cxnSp>
            <p:cxnSp>
              <p:nvCxnSpPr>
                <p:cNvPr id="2673" name="Google Shape;2673;p14"/>
                <p:cNvCxnSpPr/>
                <p:nvPr/>
              </p:nvCxnSpPr>
              <p:spPr>
                <a:xfrm>
                  <a:off x="8821744" y="5108876"/>
                  <a:ext cx="1030502" cy="0"/>
                </a:xfrm>
                <a:prstGeom prst="straightConnector1">
                  <a:avLst/>
                </a:prstGeom>
                <a:noFill/>
                <a:ln cap="flat" cmpd="sng" w="9525">
                  <a:solidFill>
                    <a:schemeClr val="dk1"/>
                  </a:solidFill>
                  <a:prstDash val="solid"/>
                  <a:round/>
                  <a:headEnd len="sm" w="sm" type="none"/>
                  <a:tailEnd len="sm" w="sm" type="none"/>
                </a:ln>
              </p:spPr>
            </p:cxnSp>
            <p:cxnSp>
              <p:nvCxnSpPr>
                <p:cNvPr id="2674" name="Google Shape;2674;p14"/>
                <p:cNvCxnSpPr/>
                <p:nvPr/>
              </p:nvCxnSpPr>
              <p:spPr>
                <a:xfrm flipH="1" rot="10800000">
                  <a:off x="7948367" y="5290470"/>
                  <a:ext cx="412750" cy="127000"/>
                </a:xfrm>
                <a:prstGeom prst="straightConnector1">
                  <a:avLst/>
                </a:prstGeom>
                <a:noFill/>
                <a:ln cap="flat" cmpd="sng" w="9525">
                  <a:solidFill>
                    <a:schemeClr val="dk1"/>
                  </a:solidFill>
                  <a:prstDash val="solid"/>
                  <a:round/>
                  <a:headEnd len="sm" w="sm" type="none"/>
                  <a:tailEnd len="sm" w="sm" type="none"/>
                </a:ln>
              </p:spPr>
            </p:cxnSp>
            <p:cxnSp>
              <p:nvCxnSpPr>
                <p:cNvPr id="2675" name="Google Shape;2675;p14"/>
                <p:cNvCxnSpPr/>
                <p:nvPr/>
              </p:nvCxnSpPr>
              <p:spPr>
                <a:xfrm flipH="1">
                  <a:off x="8373817" y="5282252"/>
                  <a:ext cx="68080" cy="293968"/>
                </a:xfrm>
                <a:prstGeom prst="straightConnector1">
                  <a:avLst/>
                </a:prstGeom>
                <a:noFill/>
                <a:ln cap="flat" cmpd="sng" w="9525">
                  <a:solidFill>
                    <a:schemeClr val="dk1"/>
                  </a:solidFill>
                  <a:prstDash val="solid"/>
                  <a:round/>
                  <a:headEnd len="sm" w="sm" type="none"/>
                  <a:tailEnd len="sm" w="sm" type="none"/>
                </a:ln>
              </p:spPr>
            </p:cxnSp>
            <p:cxnSp>
              <p:nvCxnSpPr>
                <p:cNvPr id="2676" name="Google Shape;2676;p14"/>
                <p:cNvCxnSpPr/>
                <p:nvPr/>
              </p:nvCxnSpPr>
              <p:spPr>
                <a:xfrm rot="10800000">
                  <a:off x="8488731" y="5307931"/>
                  <a:ext cx="280374" cy="269876"/>
                </a:xfrm>
                <a:prstGeom prst="straightConnector1">
                  <a:avLst/>
                </a:prstGeom>
                <a:noFill/>
                <a:ln cap="flat" cmpd="sng" w="9525">
                  <a:solidFill>
                    <a:schemeClr val="dk1"/>
                  </a:solidFill>
                  <a:prstDash val="solid"/>
                  <a:round/>
                  <a:headEnd len="sm" w="sm" type="none"/>
                  <a:tailEnd len="sm" w="sm" type="none"/>
                </a:ln>
              </p:spPr>
            </p:cxnSp>
            <p:cxnSp>
              <p:nvCxnSpPr>
                <p:cNvPr id="2677" name="Google Shape;2677;p14"/>
                <p:cNvCxnSpPr/>
                <p:nvPr/>
              </p:nvCxnSpPr>
              <p:spPr>
                <a:xfrm>
                  <a:off x="8488731" y="5258048"/>
                  <a:ext cx="914184" cy="468622"/>
                </a:xfrm>
                <a:prstGeom prst="straightConnector1">
                  <a:avLst/>
                </a:prstGeom>
                <a:noFill/>
                <a:ln cap="flat" cmpd="sng" w="9525">
                  <a:solidFill>
                    <a:schemeClr val="dk1"/>
                  </a:solidFill>
                  <a:prstDash val="solid"/>
                  <a:round/>
                  <a:headEnd len="sm" w="sm" type="none"/>
                  <a:tailEnd len="sm" w="sm" type="none"/>
                </a:ln>
              </p:spPr>
            </p:cxnSp>
            <p:cxnSp>
              <p:nvCxnSpPr>
                <p:cNvPr id="2678" name="Google Shape;2678;p14"/>
                <p:cNvCxnSpPr/>
                <p:nvPr/>
              </p:nvCxnSpPr>
              <p:spPr>
                <a:xfrm flipH="1" rot="5400000">
                  <a:off x="9885545" y="5583471"/>
                  <a:ext cx="366793" cy="1482"/>
                </a:xfrm>
                <a:prstGeom prst="straightConnector1">
                  <a:avLst/>
                </a:prstGeom>
                <a:noFill/>
                <a:ln cap="flat" cmpd="sng" w="12700">
                  <a:solidFill>
                    <a:schemeClr val="dk1"/>
                  </a:solidFill>
                  <a:prstDash val="solid"/>
                  <a:round/>
                  <a:headEnd len="sm" w="sm" type="none"/>
                  <a:tailEnd len="sm" w="sm" type="none"/>
                </a:ln>
              </p:spPr>
            </p:cxnSp>
            <p:pic>
              <p:nvPicPr>
                <p:cNvPr descr="antenna_radiation_stylized" id="2679" name="Google Shape;2679;p14"/>
                <p:cNvPicPr preferRelativeResize="0"/>
                <p:nvPr/>
              </p:nvPicPr>
              <p:blipFill rotWithShape="1">
                <a:blip r:embed="rId22">
                  <a:alphaModFix/>
                </a:blip>
                <a:srcRect b="0" l="0" r="0" t="0"/>
                <a:stretch/>
              </p:blipFill>
              <p:spPr>
                <a:xfrm>
                  <a:off x="9242073" y="5480938"/>
                  <a:ext cx="452014" cy="95159"/>
                </a:xfrm>
                <a:prstGeom prst="rect">
                  <a:avLst/>
                </a:prstGeom>
                <a:noFill/>
                <a:ln>
                  <a:noFill/>
                </a:ln>
              </p:spPr>
            </p:pic>
            <p:pic>
              <p:nvPicPr>
                <p:cNvPr descr="access_point_stylized_small" id="2680" name="Google Shape;2680;p14"/>
                <p:cNvPicPr preferRelativeResize="0"/>
                <p:nvPr/>
              </p:nvPicPr>
              <p:blipFill rotWithShape="1">
                <a:blip r:embed="rId18">
                  <a:alphaModFix/>
                </a:blip>
                <a:srcRect b="0" l="0" r="0" t="0"/>
                <a:stretch/>
              </p:blipFill>
              <p:spPr>
                <a:xfrm>
                  <a:off x="9290610" y="5524232"/>
                  <a:ext cx="380935" cy="317464"/>
                </a:xfrm>
                <a:prstGeom prst="rect">
                  <a:avLst/>
                </a:prstGeom>
                <a:noFill/>
                <a:ln>
                  <a:noFill/>
                </a:ln>
              </p:spPr>
            </p:pic>
            <p:grpSp>
              <p:nvGrpSpPr>
                <p:cNvPr id="2681" name="Google Shape;2681;p14"/>
                <p:cNvGrpSpPr/>
                <p:nvPr/>
              </p:nvGrpSpPr>
              <p:grpSpPr>
                <a:xfrm>
                  <a:off x="9783558" y="4989983"/>
                  <a:ext cx="393760" cy="218578"/>
                  <a:chOff x="7493876" y="2774731"/>
                  <a:chExt cx="1481958" cy="894622"/>
                </a:xfrm>
              </p:grpSpPr>
              <p:sp>
                <p:nvSpPr>
                  <p:cNvPr id="2682" name="Google Shape;2682;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683" name="Google Shape;2683;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684" name="Google Shape;2684;p14"/>
                  <p:cNvGrpSpPr/>
                  <p:nvPr/>
                </p:nvGrpSpPr>
                <p:grpSpPr>
                  <a:xfrm>
                    <a:off x="7713663" y="2848339"/>
                    <a:ext cx="1042107" cy="425543"/>
                    <a:chOff x="7786941" y="2884917"/>
                    <a:chExt cx="897649" cy="353919"/>
                  </a:xfrm>
                </p:grpSpPr>
                <p:sp>
                  <p:nvSpPr>
                    <p:cNvPr id="2685" name="Google Shape;2685;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6" name="Google Shape;2686;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7" name="Google Shape;2687;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8" name="Google Shape;2688;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689" name="Google Shape;2689;p14"/>
                <p:cNvGrpSpPr/>
                <p:nvPr/>
              </p:nvGrpSpPr>
              <p:grpSpPr>
                <a:xfrm>
                  <a:off x="9849365" y="5339037"/>
                  <a:ext cx="309740" cy="190838"/>
                  <a:chOff x="3668110" y="2448910"/>
                  <a:chExt cx="3794234" cy="2165130"/>
                </a:xfrm>
              </p:grpSpPr>
              <p:sp>
                <p:nvSpPr>
                  <p:cNvPr id="2690" name="Google Shape;2690;p1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1" name="Google Shape;2691;p14"/>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692" name="Google Shape;2692;p14"/>
                  <p:cNvGrpSpPr/>
                  <p:nvPr/>
                </p:nvGrpSpPr>
                <p:grpSpPr>
                  <a:xfrm>
                    <a:off x="3941376" y="2603243"/>
                    <a:ext cx="3202061" cy="1066110"/>
                    <a:chOff x="7939341" y="3037317"/>
                    <a:chExt cx="897649" cy="353919"/>
                  </a:xfrm>
                </p:grpSpPr>
                <p:sp>
                  <p:nvSpPr>
                    <p:cNvPr id="2693" name="Google Shape;2693;p14"/>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4" name="Google Shape;2694;p14"/>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5" name="Google Shape;2695;p14"/>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6" name="Google Shape;2696;p14"/>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697" name="Google Shape;2697;p14"/>
                <p:cNvGrpSpPr/>
                <p:nvPr/>
              </p:nvGrpSpPr>
              <p:grpSpPr>
                <a:xfrm>
                  <a:off x="8676619" y="4967420"/>
                  <a:ext cx="393760" cy="218578"/>
                  <a:chOff x="7493876" y="2774731"/>
                  <a:chExt cx="1481958" cy="894622"/>
                </a:xfrm>
              </p:grpSpPr>
              <p:sp>
                <p:nvSpPr>
                  <p:cNvPr id="2698" name="Google Shape;2698;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699" name="Google Shape;2699;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700" name="Google Shape;2700;p14"/>
                  <p:cNvGrpSpPr/>
                  <p:nvPr/>
                </p:nvGrpSpPr>
                <p:grpSpPr>
                  <a:xfrm>
                    <a:off x="7713663" y="2848339"/>
                    <a:ext cx="1042107" cy="425543"/>
                    <a:chOff x="7786941" y="2884917"/>
                    <a:chExt cx="897649" cy="353919"/>
                  </a:xfrm>
                </p:grpSpPr>
                <p:sp>
                  <p:nvSpPr>
                    <p:cNvPr id="2701" name="Google Shape;2701;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2" name="Google Shape;2702;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3" name="Google Shape;2703;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4" name="Google Shape;2704;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705" name="Google Shape;2705;p14"/>
                <p:cNvGrpSpPr/>
                <p:nvPr/>
              </p:nvGrpSpPr>
              <p:grpSpPr>
                <a:xfrm>
                  <a:off x="8311520" y="5194433"/>
                  <a:ext cx="309740" cy="190838"/>
                  <a:chOff x="3668110" y="2448910"/>
                  <a:chExt cx="3794234" cy="2165130"/>
                </a:xfrm>
              </p:grpSpPr>
              <p:sp>
                <p:nvSpPr>
                  <p:cNvPr id="2706" name="Google Shape;2706;p14"/>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7" name="Google Shape;2707;p14"/>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708" name="Google Shape;2708;p14"/>
                  <p:cNvGrpSpPr/>
                  <p:nvPr/>
                </p:nvGrpSpPr>
                <p:grpSpPr>
                  <a:xfrm>
                    <a:off x="3941376" y="2603243"/>
                    <a:ext cx="3202061" cy="1066110"/>
                    <a:chOff x="7939341" y="3037317"/>
                    <a:chExt cx="897649" cy="353919"/>
                  </a:xfrm>
                </p:grpSpPr>
                <p:sp>
                  <p:nvSpPr>
                    <p:cNvPr id="2709" name="Google Shape;2709;p14"/>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0" name="Google Shape;2710;p14"/>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1" name="Google Shape;2711;p14"/>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2" name="Google Shape;2712;p14"/>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713" name="Google Shape;2713;p14"/>
                <p:cNvGrpSpPr/>
                <p:nvPr/>
              </p:nvGrpSpPr>
              <p:grpSpPr>
                <a:xfrm>
                  <a:off x="9247893" y="4775686"/>
                  <a:ext cx="393760" cy="218578"/>
                  <a:chOff x="7493876" y="2774731"/>
                  <a:chExt cx="1481958" cy="894622"/>
                </a:xfrm>
              </p:grpSpPr>
              <p:sp>
                <p:nvSpPr>
                  <p:cNvPr id="2714" name="Google Shape;2714;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715" name="Google Shape;2715;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716" name="Google Shape;2716;p14"/>
                  <p:cNvGrpSpPr/>
                  <p:nvPr/>
                </p:nvGrpSpPr>
                <p:grpSpPr>
                  <a:xfrm>
                    <a:off x="7713663" y="2848339"/>
                    <a:ext cx="1042107" cy="425543"/>
                    <a:chOff x="7786941" y="2884917"/>
                    <a:chExt cx="897649" cy="353919"/>
                  </a:xfrm>
                </p:grpSpPr>
                <p:sp>
                  <p:nvSpPr>
                    <p:cNvPr id="2717" name="Google Shape;2717;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8" name="Google Shape;2718;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9" name="Google Shape;2719;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20" name="Google Shape;2720;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stylized" id="2721" name="Google Shape;2721;p14"/>
                <p:cNvPicPr preferRelativeResize="0"/>
                <p:nvPr/>
              </p:nvPicPr>
              <p:blipFill rotWithShape="1">
                <a:blip r:embed="rId23">
                  <a:alphaModFix/>
                </a:blip>
                <a:srcRect b="0" l="0" r="0" t="0"/>
                <a:stretch/>
              </p:blipFill>
              <p:spPr>
                <a:xfrm>
                  <a:off x="9201681" y="5852809"/>
                  <a:ext cx="307702" cy="168813"/>
                </a:xfrm>
                <a:prstGeom prst="rect">
                  <a:avLst/>
                </a:prstGeom>
                <a:noFill/>
                <a:ln>
                  <a:noFill/>
                </a:ln>
              </p:spPr>
            </p:pic>
            <p:pic>
              <p:nvPicPr>
                <p:cNvPr descr="antenna_stylized" id="2722" name="Google Shape;2722;p14"/>
                <p:cNvPicPr preferRelativeResize="0"/>
                <p:nvPr/>
              </p:nvPicPr>
              <p:blipFill rotWithShape="1">
                <a:blip r:embed="rId23">
                  <a:alphaModFix/>
                </a:blip>
                <a:srcRect b="0" l="0" r="0" t="0"/>
                <a:stretch/>
              </p:blipFill>
              <p:spPr>
                <a:xfrm>
                  <a:off x="9534746" y="5795138"/>
                  <a:ext cx="316707" cy="138962"/>
                </a:xfrm>
                <a:prstGeom prst="rect">
                  <a:avLst/>
                </a:prstGeom>
                <a:noFill/>
                <a:ln>
                  <a:noFill/>
                </a:ln>
              </p:spPr>
            </p:pic>
          </p:grpSp>
        </p:grpSp>
        <p:grpSp>
          <p:nvGrpSpPr>
            <p:cNvPr id="2723" name="Google Shape;2723;p14"/>
            <p:cNvGrpSpPr/>
            <p:nvPr/>
          </p:nvGrpSpPr>
          <p:grpSpPr>
            <a:xfrm>
              <a:off x="10925982" y="4188911"/>
              <a:ext cx="657413" cy="451816"/>
              <a:chOff x="10925982" y="4188911"/>
              <a:chExt cx="657413" cy="451816"/>
            </a:xfrm>
          </p:grpSpPr>
          <p:grpSp>
            <p:nvGrpSpPr>
              <p:cNvPr id="2724" name="Google Shape;2724;p14"/>
              <p:cNvGrpSpPr/>
              <p:nvPr/>
            </p:nvGrpSpPr>
            <p:grpSpPr>
              <a:xfrm>
                <a:off x="11093556" y="4188911"/>
                <a:ext cx="489839" cy="451816"/>
                <a:chOff x="5103720" y="2693365"/>
                <a:chExt cx="611650" cy="414788"/>
              </a:xfrm>
            </p:grpSpPr>
            <p:cxnSp>
              <p:nvCxnSpPr>
                <p:cNvPr id="2725" name="Google Shape;2725;p14"/>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2726" name="Google Shape;2726;p14"/>
                <p:cNvGrpSpPr/>
                <p:nvPr/>
              </p:nvGrpSpPr>
              <p:grpSpPr>
                <a:xfrm>
                  <a:off x="5275406" y="2693365"/>
                  <a:ext cx="439964" cy="414788"/>
                  <a:chOff x="5275406" y="2711455"/>
                  <a:chExt cx="452949" cy="405518"/>
                </a:xfrm>
              </p:grpSpPr>
              <p:pic>
                <p:nvPicPr>
                  <p:cNvPr descr="server_rack.png" id="2727" name="Google Shape;2727;p14"/>
                  <p:cNvPicPr preferRelativeResize="0"/>
                  <p:nvPr/>
                </p:nvPicPr>
                <p:blipFill rotWithShape="1">
                  <a:blip r:embed="rId21">
                    <a:alphaModFix/>
                  </a:blip>
                  <a:srcRect b="0" l="0" r="0" t="0"/>
                  <a:stretch/>
                </p:blipFill>
                <p:spPr>
                  <a:xfrm>
                    <a:off x="5537367" y="2770786"/>
                    <a:ext cx="190988" cy="313366"/>
                  </a:xfrm>
                  <a:prstGeom prst="rect">
                    <a:avLst/>
                  </a:prstGeom>
                  <a:noFill/>
                  <a:ln>
                    <a:noFill/>
                  </a:ln>
                </p:spPr>
              </p:pic>
              <p:pic>
                <p:nvPicPr>
                  <p:cNvPr descr="server_rack.png" id="2728" name="Google Shape;2728;p14"/>
                  <p:cNvPicPr preferRelativeResize="0"/>
                  <p:nvPr/>
                </p:nvPicPr>
                <p:blipFill rotWithShape="1">
                  <a:blip r:embed="rId21">
                    <a:alphaModFix/>
                  </a:blip>
                  <a:srcRect b="0" l="0" r="0" t="0"/>
                  <a:stretch/>
                </p:blipFill>
                <p:spPr>
                  <a:xfrm>
                    <a:off x="5275406" y="2764002"/>
                    <a:ext cx="190988" cy="313366"/>
                  </a:xfrm>
                  <a:prstGeom prst="rect">
                    <a:avLst/>
                  </a:prstGeom>
                  <a:noFill/>
                  <a:ln>
                    <a:noFill/>
                  </a:ln>
                </p:spPr>
              </p:pic>
              <p:pic>
                <p:nvPicPr>
                  <p:cNvPr descr="server_rack.png" id="2729" name="Google Shape;2729;p14"/>
                  <p:cNvPicPr preferRelativeResize="0"/>
                  <p:nvPr/>
                </p:nvPicPr>
                <p:blipFill rotWithShape="1">
                  <a:blip r:embed="rId21">
                    <a:alphaModFix/>
                  </a:blip>
                  <a:srcRect b="0" l="0" r="0" t="0"/>
                  <a:stretch/>
                </p:blipFill>
                <p:spPr>
                  <a:xfrm>
                    <a:off x="5385676" y="2711455"/>
                    <a:ext cx="247152" cy="405518"/>
                  </a:xfrm>
                  <a:prstGeom prst="rect">
                    <a:avLst/>
                  </a:prstGeom>
                  <a:noFill/>
                  <a:ln>
                    <a:noFill/>
                  </a:ln>
                </p:spPr>
              </p:pic>
            </p:grpSp>
          </p:grpSp>
          <p:grpSp>
            <p:nvGrpSpPr>
              <p:cNvPr id="2730" name="Google Shape;2730;p14"/>
              <p:cNvGrpSpPr/>
              <p:nvPr/>
            </p:nvGrpSpPr>
            <p:grpSpPr>
              <a:xfrm>
                <a:off x="10925982" y="4369125"/>
                <a:ext cx="228295" cy="120400"/>
                <a:chOff x="7493876" y="2774731"/>
                <a:chExt cx="1481958" cy="894622"/>
              </a:xfrm>
            </p:grpSpPr>
            <p:sp>
              <p:nvSpPr>
                <p:cNvPr id="2731" name="Google Shape;2731;p1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732" name="Google Shape;2732;p1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733" name="Google Shape;2733;p14"/>
                <p:cNvGrpSpPr/>
                <p:nvPr/>
              </p:nvGrpSpPr>
              <p:grpSpPr>
                <a:xfrm>
                  <a:off x="7713663" y="2848339"/>
                  <a:ext cx="1042107" cy="425543"/>
                  <a:chOff x="7786941" y="2884917"/>
                  <a:chExt cx="897649" cy="353919"/>
                </a:xfrm>
              </p:grpSpPr>
              <p:sp>
                <p:nvSpPr>
                  <p:cNvPr id="2734" name="Google Shape;2734;p1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5" name="Google Shape;2735;p1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6" name="Google Shape;2736;p1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7" name="Google Shape;2737;p1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grpSp>
      <p:grpSp>
        <p:nvGrpSpPr>
          <p:cNvPr id="2738" name="Google Shape;2738;p14"/>
          <p:cNvGrpSpPr/>
          <p:nvPr/>
        </p:nvGrpSpPr>
        <p:grpSpPr>
          <a:xfrm>
            <a:off x="4629338" y="1798646"/>
            <a:ext cx="4322982" cy="3949460"/>
            <a:chOff x="11448552" y="1676017"/>
            <a:chExt cx="4322982" cy="3949460"/>
          </a:xfrm>
        </p:grpSpPr>
        <p:sp>
          <p:nvSpPr>
            <p:cNvPr id="2739" name="Google Shape;2739;p14"/>
            <p:cNvSpPr/>
            <p:nvPr/>
          </p:nvSpPr>
          <p:spPr>
            <a:xfrm>
              <a:off x="11548524" y="3627656"/>
              <a:ext cx="1007401" cy="44821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0" name="Google Shape;2740;p14"/>
            <p:cNvSpPr/>
            <p:nvPr/>
          </p:nvSpPr>
          <p:spPr>
            <a:xfrm rot="1622536">
              <a:off x="12634901" y="5270789"/>
              <a:ext cx="887739" cy="161724"/>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1" name="Google Shape;2741;p14"/>
            <p:cNvSpPr/>
            <p:nvPr/>
          </p:nvSpPr>
          <p:spPr>
            <a:xfrm>
              <a:off x="12775958" y="1847944"/>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2" name="Google Shape;2742;p14"/>
            <p:cNvSpPr/>
            <p:nvPr/>
          </p:nvSpPr>
          <p:spPr>
            <a:xfrm>
              <a:off x="12669374" y="4563454"/>
              <a:ext cx="1698836"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3" name="Google Shape;2743;p14"/>
            <p:cNvSpPr/>
            <p:nvPr/>
          </p:nvSpPr>
          <p:spPr>
            <a:xfrm>
              <a:off x="12239699" y="4881027"/>
              <a:ext cx="660040" cy="553827"/>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4" name="Google Shape;2744;p14"/>
            <p:cNvSpPr/>
            <p:nvPr/>
          </p:nvSpPr>
          <p:spPr>
            <a:xfrm>
              <a:off x="12638017" y="2106713"/>
              <a:ext cx="503074" cy="24332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5" name="Google Shape;2745;p14"/>
            <p:cNvSpPr/>
            <p:nvPr/>
          </p:nvSpPr>
          <p:spPr>
            <a:xfrm>
              <a:off x="13837523" y="5040395"/>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6" name="Google Shape;2746;p14"/>
            <p:cNvSpPr/>
            <p:nvPr/>
          </p:nvSpPr>
          <p:spPr>
            <a:xfrm rot="2528345">
              <a:off x="12297976" y="2504847"/>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7" name="Google Shape;2747;p14"/>
            <p:cNvSpPr/>
            <p:nvPr/>
          </p:nvSpPr>
          <p:spPr>
            <a:xfrm>
              <a:off x="11972286" y="1972003"/>
              <a:ext cx="612303" cy="754264"/>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8" name="Google Shape;2748;p14"/>
            <p:cNvSpPr/>
            <p:nvPr/>
          </p:nvSpPr>
          <p:spPr>
            <a:xfrm>
              <a:off x="11792971" y="1676017"/>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9" name="Google Shape;2749;p14"/>
            <p:cNvSpPr/>
            <p:nvPr/>
          </p:nvSpPr>
          <p:spPr>
            <a:xfrm>
              <a:off x="11448552" y="2167072"/>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50" name="Google Shape;2750;p14"/>
            <p:cNvSpPr/>
            <p:nvPr/>
          </p:nvSpPr>
          <p:spPr>
            <a:xfrm>
              <a:off x="11807613" y="3089587"/>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51" name="Google Shape;2751;p14"/>
            <p:cNvSpPr/>
            <p:nvPr/>
          </p:nvSpPr>
          <p:spPr>
            <a:xfrm>
              <a:off x="11461856" y="3203435"/>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52" name="Google Shape;2752;p14"/>
            <p:cNvSpPr/>
            <p:nvPr/>
          </p:nvSpPr>
          <p:spPr>
            <a:xfrm>
              <a:off x="14880961" y="3246013"/>
              <a:ext cx="81304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53" name="Google Shape;2753;p14"/>
            <p:cNvSpPr/>
            <p:nvPr/>
          </p:nvSpPr>
          <p:spPr>
            <a:xfrm>
              <a:off x="14958491" y="4026029"/>
              <a:ext cx="81304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754" name="Google Shape;2754;p14"/>
          <p:cNvSpPr txBox="1"/>
          <p:nvPr>
            <p:ph idx="1" type="body"/>
          </p:nvPr>
        </p:nvSpPr>
        <p:spPr>
          <a:xfrm>
            <a:off x="183133" y="1825625"/>
            <a:ext cx="4352542" cy="46174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C0000"/>
              </a:buClr>
              <a:buSzPts val="1800"/>
              <a:buNone/>
            </a:pPr>
            <a:r>
              <a:rPr lang="en-US" sz="2400">
                <a:solidFill>
                  <a:srgbClr val="CC0000"/>
                </a:solidFill>
                <a:latin typeface="Calibri"/>
                <a:ea typeface="Calibri"/>
                <a:cs typeface="Calibri"/>
                <a:sym typeface="Calibri"/>
              </a:rPr>
              <a:t>Network edge:</a:t>
            </a:r>
            <a:endParaRPr/>
          </a:p>
          <a:p>
            <a:pPr indent="-225425" lvl="0" marL="350838" rtl="0" algn="l">
              <a:lnSpc>
                <a:spcPct val="90000"/>
              </a:lnSpc>
              <a:spcBef>
                <a:spcPts val="1000"/>
              </a:spcBef>
              <a:spcAft>
                <a:spcPts val="0"/>
              </a:spcAft>
              <a:buClr>
                <a:schemeClr val="dk1"/>
              </a:buClr>
              <a:buSzPts val="2000"/>
              <a:buChar char="•"/>
            </a:pPr>
            <a:r>
              <a:rPr lang="en-US" sz="2000">
                <a:latin typeface="Calibri"/>
                <a:ea typeface="Calibri"/>
                <a:cs typeface="Calibri"/>
                <a:sym typeface="Calibri"/>
              </a:rPr>
              <a:t>Hosts: clients &amp; servers</a:t>
            </a:r>
            <a:endParaRPr/>
          </a:p>
          <a:p>
            <a:pPr indent="-225425" lvl="0" marL="350838" rtl="0" algn="l">
              <a:lnSpc>
                <a:spcPct val="90000"/>
              </a:lnSpc>
              <a:spcBef>
                <a:spcPts val="1000"/>
              </a:spcBef>
              <a:spcAft>
                <a:spcPts val="0"/>
              </a:spcAft>
              <a:buClr>
                <a:schemeClr val="dk1"/>
              </a:buClr>
              <a:buSzPts val="2000"/>
              <a:buChar char="•"/>
            </a:pPr>
            <a:r>
              <a:rPr lang="en-US" sz="2000">
                <a:latin typeface="Calibri"/>
                <a:ea typeface="Calibri"/>
                <a:cs typeface="Calibri"/>
                <a:sym typeface="Calibri"/>
              </a:rPr>
              <a:t>Servers in data centers</a:t>
            </a:r>
            <a:endParaRPr/>
          </a:p>
          <a:p>
            <a:pPr indent="0" lvl="0" marL="11113" rtl="0" algn="l">
              <a:lnSpc>
                <a:spcPct val="90000"/>
              </a:lnSpc>
              <a:spcBef>
                <a:spcPts val="2200"/>
              </a:spcBef>
              <a:spcAft>
                <a:spcPts val="0"/>
              </a:spcAft>
              <a:buClr>
                <a:srgbClr val="CC0000"/>
              </a:buClr>
              <a:buSzPts val="1800"/>
              <a:buNone/>
            </a:pPr>
            <a:r>
              <a:rPr lang="en-US" sz="2400">
                <a:solidFill>
                  <a:srgbClr val="CC0000"/>
                </a:solidFill>
                <a:latin typeface="Calibri"/>
                <a:ea typeface="Calibri"/>
                <a:cs typeface="Calibri"/>
                <a:sym typeface="Calibri"/>
              </a:rPr>
              <a:t>Access networks, physical media:</a:t>
            </a:r>
            <a:endParaRPr/>
          </a:p>
          <a:p>
            <a:pPr indent="-176213" lvl="0" marL="290513" rtl="0" algn="l">
              <a:lnSpc>
                <a:spcPct val="90000"/>
              </a:lnSpc>
              <a:spcBef>
                <a:spcPts val="1000"/>
              </a:spcBef>
              <a:spcAft>
                <a:spcPts val="0"/>
              </a:spcAft>
              <a:buClr>
                <a:schemeClr val="dk1"/>
              </a:buClr>
              <a:buSzPts val="2000"/>
              <a:buChar char="•"/>
            </a:pPr>
            <a:r>
              <a:rPr lang="en-US" sz="2000">
                <a:latin typeface="Calibri"/>
                <a:ea typeface="Calibri"/>
                <a:cs typeface="Calibri"/>
                <a:sym typeface="Calibri"/>
              </a:rPr>
              <a:t>wired, wireless communication links</a:t>
            </a:r>
            <a:r>
              <a:rPr lang="en-US" sz="2000">
                <a:solidFill>
                  <a:srgbClr val="FF0000"/>
                </a:solidFill>
                <a:latin typeface="Calibri"/>
                <a:ea typeface="Calibri"/>
                <a:cs typeface="Calibri"/>
                <a:sym typeface="Calibri"/>
              </a:rPr>
              <a:t> </a:t>
            </a:r>
            <a:endParaRPr/>
          </a:p>
          <a:p>
            <a:pPr indent="0" lvl="0" marL="174625" rtl="0" algn="l">
              <a:lnSpc>
                <a:spcPct val="90000"/>
              </a:lnSpc>
              <a:spcBef>
                <a:spcPts val="1000"/>
              </a:spcBef>
              <a:spcAft>
                <a:spcPts val="0"/>
              </a:spcAft>
              <a:buClr>
                <a:schemeClr val="dk1"/>
              </a:buClr>
              <a:buSzPts val="15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sp>
        <p:nvSpPr>
          <p:cNvPr id="2755" name="Google Shape;2755;p14"/>
          <p:cNvSpPr/>
          <p:nvPr/>
        </p:nvSpPr>
        <p:spPr>
          <a:xfrm>
            <a:off x="127156" y="1682200"/>
            <a:ext cx="5787853" cy="1703362"/>
          </a:xfrm>
          <a:prstGeom prst="rect">
            <a:avLst/>
          </a:prstGeom>
          <a:solidFill>
            <a:schemeClr val="lt1">
              <a:alpha val="7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2756" name="Google Shape;2756;p14"/>
          <p:cNvSpPr/>
          <p:nvPr/>
        </p:nvSpPr>
        <p:spPr>
          <a:xfrm>
            <a:off x="371880" y="64942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A closer look at network structure</a:t>
            </a:r>
            <a:endParaRPr b="0" i="0" sz="1400" u="none" cap="none" strike="noStrike">
              <a:solidFill>
                <a:srgbClr val="000000"/>
              </a:solidFill>
              <a:latin typeface="Arial"/>
              <a:ea typeface="Arial"/>
              <a:cs typeface="Arial"/>
              <a:sym typeface="Arial"/>
            </a:endParaRPr>
          </a:p>
        </p:txBody>
      </p:sp>
      <p:pic>
        <p:nvPicPr>
          <p:cNvPr id="2757" name="Google Shape;2757;p14"/>
          <p:cNvPicPr preferRelativeResize="0"/>
          <p:nvPr/>
        </p:nvPicPr>
        <p:blipFill>
          <a:blip r:embed="rId2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cxnSp>
        <p:nvCxnSpPr>
          <p:cNvPr id="2762" name="Google Shape;2762;p1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2763" name="Google Shape;2763;p1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2764" name="Google Shape;2764;p15"/>
          <p:cNvSpPr/>
          <p:nvPr/>
        </p:nvSpPr>
        <p:spPr>
          <a:xfrm>
            <a:off x="366478" y="651233"/>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A closer look at network structure</a:t>
            </a:r>
            <a:endParaRPr b="0" i="0" sz="1400" u="none" cap="none" strike="noStrike">
              <a:solidFill>
                <a:srgbClr val="000000"/>
              </a:solidFill>
              <a:latin typeface="Arial"/>
              <a:ea typeface="Arial"/>
              <a:cs typeface="Arial"/>
              <a:sym typeface="Arial"/>
            </a:endParaRPr>
          </a:p>
        </p:txBody>
      </p:sp>
      <p:sp>
        <p:nvSpPr>
          <p:cNvPr id="2765" name="Google Shape;2765;p15"/>
          <p:cNvSpPr/>
          <p:nvPr/>
        </p:nvSpPr>
        <p:spPr>
          <a:xfrm>
            <a:off x="4766633" y="3553079"/>
            <a:ext cx="986999" cy="669622"/>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766" name="Google Shape;2766;p15"/>
          <p:cNvSpPr txBox="1"/>
          <p:nvPr>
            <p:ph idx="1" type="body"/>
          </p:nvPr>
        </p:nvSpPr>
        <p:spPr>
          <a:xfrm>
            <a:off x="416581" y="1811557"/>
            <a:ext cx="4147383" cy="46174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CC0000"/>
              </a:buClr>
              <a:buSzPts val="1800"/>
              <a:buNone/>
            </a:pPr>
            <a:r>
              <a:rPr lang="en-US" sz="2400">
                <a:solidFill>
                  <a:srgbClr val="CC0000"/>
                </a:solidFill>
                <a:latin typeface="Calibri"/>
                <a:ea typeface="Calibri"/>
                <a:cs typeface="Calibri"/>
                <a:sym typeface="Calibri"/>
              </a:rPr>
              <a:t>Network edge:</a:t>
            </a:r>
            <a:endParaRPr/>
          </a:p>
          <a:p>
            <a:pPr indent="-225425" lvl="0" marL="350838" rtl="0" algn="l">
              <a:lnSpc>
                <a:spcPct val="90000"/>
              </a:lnSpc>
              <a:spcBef>
                <a:spcPts val="1000"/>
              </a:spcBef>
              <a:spcAft>
                <a:spcPts val="0"/>
              </a:spcAft>
              <a:buClr>
                <a:schemeClr val="dk1"/>
              </a:buClr>
              <a:buSzPts val="2000"/>
              <a:buChar char="•"/>
            </a:pPr>
            <a:r>
              <a:rPr lang="en-US" sz="2000">
                <a:latin typeface="Calibri"/>
                <a:ea typeface="Calibri"/>
                <a:cs typeface="Calibri"/>
                <a:sym typeface="Calibri"/>
              </a:rPr>
              <a:t>Hosts: clients and servers</a:t>
            </a:r>
            <a:endParaRPr/>
          </a:p>
          <a:p>
            <a:pPr indent="-225425" lvl="0" marL="350838" rtl="0" algn="l">
              <a:lnSpc>
                <a:spcPct val="90000"/>
              </a:lnSpc>
              <a:spcBef>
                <a:spcPts val="1000"/>
              </a:spcBef>
              <a:spcAft>
                <a:spcPts val="0"/>
              </a:spcAft>
              <a:buClr>
                <a:schemeClr val="dk1"/>
              </a:buClr>
              <a:buSzPts val="2000"/>
              <a:buChar char="•"/>
            </a:pPr>
            <a:r>
              <a:rPr lang="en-US" sz="2000">
                <a:latin typeface="Calibri"/>
                <a:ea typeface="Calibri"/>
                <a:cs typeface="Calibri"/>
                <a:sym typeface="Calibri"/>
              </a:rPr>
              <a:t>Servers in data centers</a:t>
            </a:r>
            <a:endParaRPr/>
          </a:p>
          <a:p>
            <a:pPr indent="0" lvl="0" marL="11113" rtl="0" algn="l">
              <a:lnSpc>
                <a:spcPct val="90000"/>
              </a:lnSpc>
              <a:spcBef>
                <a:spcPts val="2200"/>
              </a:spcBef>
              <a:spcAft>
                <a:spcPts val="0"/>
              </a:spcAft>
              <a:buClr>
                <a:srgbClr val="CC0000"/>
              </a:buClr>
              <a:buSzPts val="1800"/>
              <a:buNone/>
            </a:pPr>
            <a:r>
              <a:rPr lang="en-US" sz="2400">
                <a:solidFill>
                  <a:srgbClr val="CC0000"/>
                </a:solidFill>
                <a:latin typeface="Calibri"/>
                <a:ea typeface="Calibri"/>
                <a:cs typeface="Calibri"/>
                <a:sym typeface="Calibri"/>
              </a:rPr>
              <a:t>Access networks, physical media:</a:t>
            </a:r>
            <a:endParaRPr/>
          </a:p>
          <a:p>
            <a:pPr indent="-176213" lvl="0" marL="290513" rtl="0" algn="l">
              <a:lnSpc>
                <a:spcPct val="90000"/>
              </a:lnSpc>
              <a:spcBef>
                <a:spcPts val="1000"/>
              </a:spcBef>
              <a:spcAft>
                <a:spcPts val="0"/>
              </a:spcAft>
              <a:buClr>
                <a:schemeClr val="dk1"/>
              </a:buClr>
              <a:buSzPts val="2000"/>
              <a:buChar char="•"/>
            </a:pPr>
            <a:r>
              <a:rPr lang="en-US" sz="2000">
                <a:latin typeface="Calibri"/>
                <a:ea typeface="Calibri"/>
                <a:cs typeface="Calibri"/>
                <a:sym typeface="Calibri"/>
              </a:rPr>
              <a:t>wired, wireless communication links </a:t>
            </a:r>
            <a:endParaRPr/>
          </a:p>
          <a:p>
            <a:pPr indent="0" lvl="0" marL="9525" rtl="0" algn="l">
              <a:lnSpc>
                <a:spcPct val="90000"/>
              </a:lnSpc>
              <a:spcBef>
                <a:spcPts val="2200"/>
              </a:spcBef>
              <a:spcAft>
                <a:spcPts val="0"/>
              </a:spcAft>
              <a:buClr>
                <a:srgbClr val="CC0000"/>
              </a:buClr>
              <a:buSzPts val="1800"/>
              <a:buNone/>
            </a:pPr>
            <a:r>
              <a:rPr lang="en-US" sz="2400">
                <a:solidFill>
                  <a:srgbClr val="CC0000"/>
                </a:solidFill>
                <a:latin typeface="Calibri"/>
                <a:ea typeface="Calibri"/>
                <a:cs typeface="Calibri"/>
                <a:sym typeface="Calibri"/>
              </a:rPr>
              <a:t>Network core: </a:t>
            </a:r>
            <a:endParaRPr/>
          </a:p>
          <a:p>
            <a:pPr indent="-457200" lvl="1" marL="592137" rtl="0" algn="l">
              <a:lnSpc>
                <a:spcPct val="85000"/>
              </a:lnSpc>
              <a:spcBef>
                <a:spcPts val="300"/>
              </a:spcBef>
              <a:spcAft>
                <a:spcPts val="0"/>
              </a:spcAft>
              <a:buClr>
                <a:schemeClr val="dk1"/>
              </a:buClr>
              <a:buSzPts val="1900"/>
              <a:buChar char="•"/>
            </a:pPr>
            <a:r>
              <a:rPr lang="en-US" sz="2000">
                <a:latin typeface="Calibri"/>
                <a:ea typeface="Calibri"/>
                <a:cs typeface="Calibri"/>
                <a:sym typeface="Calibri"/>
              </a:rPr>
              <a:t>interconnected routers</a:t>
            </a:r>
            <a:endParaRPr/>
          </a:p>
          <a:p>
            <a:pPr indent="-457200" lvl="1" marL="592137" rtl="0" algn="l">
              <a:lnSpc>
                <a:spcPct val="85000"/>
              </a:lnSpc>
              <a:spcBef>
                <a:spcPts val="300"/>
              </a:spcBef>
              <a:spcAft>
                <a:spcPts val="0"/>
              </a:spcAft>
              <a:buClr>
                <a:schemeClr val="dk1"/>
              </a:buClr>
              <a:buSzPts val="1900"/>
              <a:buChar char="•"/>
            </a:pPr>
            <a:r>
              <a:rPr lang="en-US" sz="2000">
                <a:latin typeface="Calibri"/>
                <a:ea typeface="Calibri"/>
                <a:cs typeface="Calibri"/>
                <a:sym typeface="Calibri"/>
              </a:rPr>
              <a:t>network of networks</a:t>
            </a:r>
            <a:endParaRPr/>
          </a:p>
          <a:p>
            <a:pPr indent="0" lvl="0" marL="174625" rtl="0" algn="l">
              <a:lnSpc>
                <a:spcPct val="90000"/>
              </a:lnSpc>
              <a:spcBef>
                <a:spcPts val="1000"/>
              </a:spcBef>
              <a:spcAft>
                <a:spcPts val="0"/>
              </a:spcAft>
              <a:buClr>
                <a:schemeClr val="dk1"/>
              </a:buClr>
              <a:buSzPts val="15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sp>
        <p:nvSpPr>
          <p:cNvPr id="2767" name="Google Shape;2767;p15"/>
          <p:cNvSpPr/>
          <p:nvPr/>
        </p:nvSpPr>
        <p:spPr>
          <a:xfrm>
            <a:off x="6312747" y="3065778"/>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68" name="Google Shape;2768;p15"/>
          <p:cNvSpPr/>
          <p:nvPr/>
        </p:nvSpPr>
        <p:spPr>
          <a:xfrm>
            <a:off x="4601635" y="1826035"/>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69" name="Google Shape;2769;p15"/>
          <p:cNvSpPr/>
          <p:nvPr/>
        </p:nvSpPr>
        <p:spPr>
          <a:xfrm>
            <a:off x="4532909" y="3289251"/>
            <a:ext cx="1458912" cy="317850"/>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sp>
        <p:nvSpPr>
          <p:cNvPr id="2770" name="Google Shape;2770;p15"/>
          <p:cNvSpPr/>
          <p:nvPr/>
        </p:nvSpPr>
        <p:spPr>
          <a:xfrm>
            <a:off x="5039960" y="4683134"/>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71" name="Google Shape;2771;p15"/>
          <p:cNvSpPr txBox="1"/>
          <p:nvPr/>
        </p:nvSpPr>
        <p:spPr>
          <a:xfrm>
            <a:off x="5006833" y="1488461"/>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mobile network</a:t>
            </a:r>
            <a:endParaRPr b="0" i="0" sz="1400" u="none" cap="none" strike="noStrike">
              <a:solidFill>
                <a:srgbClr val="000000"/>
              </a:solidFill>
              <a:latin typeface="Arial"/>
              <a:ea typeface="Arial"/>
              <a:cs typeface="Arial"/>
              <a:sym typeface="Arial"/>
            </a:endParaRPr>
          </a:p>
        </p:txBody>
      </p:sp>
      <p:sp>
        <p:nvSpPr>
          <p:cNvPr id="2772" name="Google Shape;2772;p15"/>
          <p:cNvSpPr txBox="1"/>
          <p:nvPr/>
        </p:nvSpPr>
        <p:spPr>
          <a:xfrm>
            <a:off x="4658394" y="4191922"/>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home network</a:t>
            </a:r>
            <a:endParaRPr b="0" i="0" sz="1400" u="none" cap="none" strike="noStrike">
              <a:solidFill>
                <a:srgbClr val="000000"/>
              </a:solidFill>
              <a:latin typeface="Arial"/>
              <a:ea typeface="Arial"/>
              <a:cs typeface="Arial"/>
              <a:sym typeface="Arial"/>
            </a:endParaRPr>
          </a:p>
        </p:txBody>
      </p:sp>
      <p:sp>
        <p:nvSpPr>
          <p:cNvPr id="2773" name="Google Shape;2773;p15"/>
          <p:cNvSpPr txBox="1"/>
          <p:nvPr/>
        </p:nvSpPr>
        <p:spPr>
          <a:xfrm>
            <a:off x="4634467" y="5779775"/>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enterprise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          network</a:t>
            </a:r>
            <a:endParaRPr b="0" i="0" sz="1400" u="none" cap="none" strike="noStrike">
              <a:solidFill>
                <a:srgbClr val="000000"/>
              </a:solidFill>
              <a:latin typeface="Arial"/>
              <a:ea typeface="Arial"/>
              <a:cs typeface="Arial"/>
              <a:sym typeface="Arial"/>
            </a:endParaRPr>
          </a:p>
        </p:txBody>
      </p:sp>
      <p:sp>
        <p:nvSpPr>
          <p:cNvPr id="2774" name="Google Shape;2774;p15"/>
          <p:cNvSpPr/>
          <p:nvPr/>
        </p:nvSpPr>
        <p:spPr>
          <a:xfrm>
            <a:off x="7549705" y="3179540"/>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775" name="Google Shape;2775;p15"/>
          <p:cNvGrpSpPr/>
          <p:nvPr/>
        </p:nvGrpSpPr>
        <p:grpSpPr>
          <a:xfrm>
            <a:off x="8165259" y="3928050"/>
            <a:ext cx="687393" cy="721548"/>
            <a:chOff x="5203089" y="1751190"/>
            <a:chExt cx="858331" cy="662414"/>
          </a:xfrm>
        </p:grpSpPr>
        <p:sp>
          <p:nvSpPr>
            <p:cNvPr id="2776" name="Google Shape;2776;p15"/>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7" name="Google Shape;2777;p15"/>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778" name="Google Shape;2778;p15"/>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2779" name="Google Shape;2779;p15"/>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2780" name="Google Shape;2780;p15"/>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2781" name="Google Shape;2781;p15"/>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2782" name="Google Shape;2782;p15"/>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2783" name="Google Shape;2783;p15"/>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2784" name="Google Shape;2784;p15"/>
          <p:cNvGrpSpPr/>
          <p:nvPr/>
        </p:nvGrpSpPr>
        <p:grpSpPr>
          <a:xfrm>
            <a:off x="8098730" y="3194171"/>
            <a:ext cx="594613" cy="648336"/>
            <a:chOff x="5203089" y="1751190"/>
            <a:chExt cx="858331" cy="662414"/>
          </a:xfrm>
        </p:grpSpPr>
        <p:sp>
          <p:nvSpPr>
            <p:cNvPr id="2785" name="Google Shape;2785;p15"/>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6" name="Google Shape;2786;p15"/>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787" name="Google Shape;2787;p15"/>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2788" name="Google Shape;2788;p15"/>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2789" name="Google Shape;2789;p15"/>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2790" name="Google Shape;2790;p15"/>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2791" name="Google Shape;2791;p15"/>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2792" name="Google Shape;2792;p15"/>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2793" name="Google Shape;2793;p15"/>
          <p:cNvSpPr/>
          <p:nvPr/>
        </p:nvSpPr>
        <p:spPr>
          <a:xfrm>
            <a:off x="6868372" y="1782042"/>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4" name="Google Shape;2794;p15"/>
          <p:cNvSpPr txBox="1"/>
          <p:nvPr/>
        </p:nvSpPr>
        <p:spPr>
          <a:xfrm>
            <a:off x="6754760" y="1851195"/>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national or global ISP</a:t>
            </a:r>
            <a:endParaRPr b="0" i="0" sz="1400" u="none" cap="none" strike="noStrike">
              <a:solidFill>
                <a:srgbClr val="000000"/>
              </a:solidFill>
              <a:latin typeface="Arial"/>
              <a:ea typeface="Arial"/>
              <a:cs typeface="Arial"/>
              <a:sym typeface="Arial"/>
            </a:endParaRPr>
          </a:p>
        </p:txBody>
      </p:sp>
      <p:sp>
        <p:nvSpPr>
          <p:cNvPr id="2795" name="Google Shape;2795;p15"/>
          <p:cNvSpPr/>
          <p:nvPr/>
        </p:nvSpPr>
        <p:spPr>
          <a:xfrm>
            <a:off x="6606627" y="3677908"/>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6" name="Google Shape;2796;p15"/>
          <p:cNvSpPr txBox="1"/>
          <p:nvPr/>
        </p:nvSpPr>
        <p:spPr>
          <a:xfrm>
            <a:off x="6093721" y="3447919"/>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local or regional ISP</a:t>
            </a:r>
            <a:endParaRPr b="0" i="0" sz="1400" u="none" cap="none" strike="noStrike">
              <a:solidFill>
                <a:srgbClr val="000000"/>
              </a:solidFill>
              <a:latin typeface="Arial"/>
              <a:ea typeface="Arial"/>
              <a:cs typeface="Arial"/>
              <a:sym typeface="Arial"/>
            </a:endParaRPr>
          </a:p>
        </p:txBody>
      </p:sp>
      <p:sp>
        <p:nvSpPr>
          <p:cNvPr id="2797" name="Google Shape;2797;p15"/>
          <p:cNvSpPr txBox="1"/>
          <p:nvPr/>
        </p:nvSpPr>
        <p:spPr>
          <a:xfrm>
            <a:off x="8245326" y="4677937"/>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datacenter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sp>
        <p:nvSpPr>
          <p:cNvPr id="2798" name="Google Shape;2798;p15"/>
          <p:cNvSpPr txBox="1"/>
          <p:nvPr/>
        </p:nvSpPr>
        <p:spPr>
          <a:xfrm>
            <a:off x="7390577" y="4228248"/>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content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provider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network</a:t>
            </a:r>
            <a:endParaRPr b="0" i="0" sz="1000" u="none" cap="none" strike="noStrike">
              <a:solidFill>
                <a:schemeClr val="dk1"/>
              </a:solidFill>
              <a:latin typeface="Calibri"/>
              <a:ea typeface="Calibri"/>
              <a:cs typeface="Calibri"/>
              <a:sym typeface="Calibri"/>
            </a:endParaRPr>
          </a:p>
        </p:txBody>
      </p:sp>
      <p:cxnSp>
        <p:nvCxnSpPr>
          <p:cNvPr id="2799" name="Google Shape;2799;p15"/>
          <p:cNvCxnSpPr/>
          <p:nvPr/>
        </p:nvCxnSpPr>
        <p:spPr>
          <a:xfrm rot="10800000">
            <a:off x="7887479"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2800" name="Google Shape;2800;p15"/>
          <p:cNvCxnSpPr/>
          <p:nvPr/>
        </p:nvCxnSpPr>
        <p:spPr>
          <a:xfrm rot="10800000">
            <a:off x="7988394"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2801" name="Google Shape;2801;p15"/>
          <p:cNvCxnSpPr/>
          <p:nvPr/>
        </p:nvCxnSpPr>
        <p:spPr>
          <a:xfrm flipH="1" rot="10800000">
            <a:off x="7964456"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2802" name="Google Shape;2802;p15"/>
          <p:cNvCxnSpPr/>
          <p:nvPr/>
        </p:nvCxnSpPr>
        <p:spPr>
          <a:xfrm rot="10800000">
            <a:off x="7898333"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2803" name="Google Shape;2803;p15"/>
          <p:cNvCxnSpPr/>
          <p:nvPr/>
        </p:nvCxnSpPr>
        <p:spPr>
          <a:xfrm rot="10800000">
            <a:off x="7878179"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2804" name="Google Shape;2804;p15"/>
          <p:cNvCxnSpPr/>
          <p:nvPr/>
        </p:nvCxnSpPr>
        <p:spPr>
          <a:xfrm rot="10800000">
            <a:off x="7222754"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2805" name="Google Shape;2805;p15"/>
          <p:cNvCxnSpPr/>
          <p:nvPr/>
        </p:nvCxnSpPr>
        <p:spPr>
          <a:xfrm rot="10800000">
            <a:off x="6547175"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2806" name="Google Shape;2806;p15"/>
          <p:cNvCxnSpPr/>
          <p:nvPr/>
        </p:nvCxnSpPr>
        <p:spPr>
          <a:xfrm flipH="1">
            <a:off x="6604427"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2807" name="Google Shape;2807;p15"/>
          <p:cNvCxnSpPr/>
          <p:nvPr/>
        </p:nvCxnSpPr>
        <p:spPr>
          <a:xfrm>
            <a:off x="7060628"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2808" name="Google Shape;2808;p15"/>
          <p:cNvCxnSpPr/>
          <p:nvPr/>
        </p:nvCxnSpPr>
        <p:spPr>
          <a:xfrm>
            <a:off x="7465227"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2809" name="Google Shape;2809;p15"/>
          <p:cNvCxnSpPr/>
          <p:nvPr/>
        </p:nvCxnSpPr>
        <p:spPr>
          <a:xfrm flipH="1">
            <a:off x="7126278" y="2695013"/>
            <a:ext cx="380432" cy="694807"/>
          </a:xfrm>
          <a:prstGeom prst="straightConnector1">
            <a:avLst/>
          </a:prstGeom>
          <a:noFill/>
          <a:ln cap="flat" cmpd="sng" w="12700">
            <a:solidFill>
              <a:schemeClr val="dk1"/>
            </a:solidFill>
            <a:prstDash val="solid"/>
            <a:miter lim="800000"/>
            <a:headEnd len="sm" w="sm" type="none"/>
            <a:tailEnd len="sm" w="sm" type="none"/>
          </a:ln>
        </p:spPr>
      </p:cxnSp>
      <p:cxnSp>
        <p:nvCxnSpPr>
          <p:cNvPr id="2810" name="Google Shape;2810;p15"/>
          <p:cNvCxnSpPr/>
          <p:nvPr/>
        </p:nvCxnSpPr>
        <p:spPr>
          <a:xfrm flipH="1">
            <a:off x="7428194" y="2169432"/>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2811" name="Google Shape;2811;p15"/>
          <p:cNvCxnSpPr/>
          <p:nvPr/>
        </p:nvCxnSpPr>
        <p:spPr>
          <a:xfrm flipH="1">
            <a:off x="7428194" y="2268313"/>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2812" name="Google Shape;2812;p15"/>
          <p:cNvCxnSpPr/>
          <p:nvPr/>
        </p:nvCxnSpPr>
        <p:spPr>
          <a:xfrm flipH="1">
            <a:off x="7999694" y="2200506"/>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2813" name="Google Shape;2813;p15"/>
          <p:cNvCxnSpPr/>
          <p:nvPr/>
        </p:nvCxnSpPr>
        <p:spPr>
          <a:xfrm flipH="1">
            <a:off x="7469725" y="2718967"/>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2814" name="Google Shape;2814;p15"/>
          <p:cNvCxnSpPr/>
          <p:nvPr/>
        </p:nvCxnSpPr>
        <p:spPr>
          <a:xfrm flipH="1">
            <a:off x="7397101" y="2169432"/>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2815" name="Google Shape;2815;p15"/>
          <p:cNvCxnSpPr/>
          <p:nvPr/>
        </p:nvCxnSpPr>
        <p:spPr>
          <a:xfrm flipH="1">
            <a:off x="8189662" y="2127325"/>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2816" name="Google Shape;2816;p15"/>
          <p:cNvCxnSpPr/>
          <p:nvPr/>
        </p:nvCxnSpPr>
        <p:spPr>
          <a:xfrm rot="10800000">
            <a:off x="8009553" y="2718967"/>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2817" name="Google Shape;2817;p15"/>
          <p:cNvCxnSpPr/>
          <p:nvPr/>
        </p:nvCxnSpPr>
        <p:spPr>
          <a:xfrm flipH="1">
            <a:off x="6096782" y="2268313"/>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2818" name="Google Shape;2818;p15"/>
          <p:cNvCxnSpPr/>
          <p:nvPr/>
        </p:nvCxnSpPr>
        <p:spPr>
          <a:xfrm flipH="1" rot="10800000">
            <a:off x="6706264" y="4113379"/>
            <a:ext cx="429324" cy="705603"/>
          </a:xfrm>
          <a:prstGeom prst="straightConnector1">
            <a:avLst/>
          </a:prstGeom>
          <a:noFill/>
          <a:ln cap="flat" cmpd="sng" w="9525">
            <a:solidFill>
              <a:schemeClr val="dk1"/>
            </a:solidFill>
            <a:prstDash val="solid"/>
            <a:round/>
            <a:headEnd len="sm" w="sm" type="none"/>
            <a:tailEnd len="sm" w="sm" type="none"/>
          </a:ln>
        </p:spPr>
      </p:cxnSp>
      <p:cxnSp>
        <p:nvCxnSpPr>
          <p:cNvPr id="2819" name="Google Shape;2819;p15"/>
          <p:cNvCxnSpPr/>
          <p:nvPr/>
        </p:nvCxnSpPr>
        <p:spPr>
          <a:xfrm flipH="1" rot="10800000">
            <a:off x="5572113" y="4047456"/>
            <a:ext cx="969051" cy="3175"/>
          </a:xfrm>
          <a:prstGeom prst="straightConnector1">
            <a:avLst/>
          </a:prstGeom>
          <a:noFill/>
          <a:ln cap="flat" cmpd="sng" w="9525">
            <a:solidFill>
              <a:schemeClr val="dk1"/>
            </a:solidFill>
            <a:prstDash val="solid"/>
            <a:round/>
            <a:headEnd len="sm" w="sm" type="none"/>
            <a:tailEnd len="sm" w="sm" type="none"/>
          </a:ln>
        </p:spPr>
      </p:cxnSp>
      <p:sp>
        <p:nvSpPr>
          <p:cNvPr id="2820" name="Google Shape;2820;p15"/>
          <p:cNvSpPr/>
          <p:nvPr/>
        </p:nvSpPr>
        <p:spPr>
          <a:xfrm>
            <a:off x="5502100"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821" name="Google Shape;2821;p15"/>
          <p:cNvGrpSpPr/>
          <p:nvPr/>
        </p:nvGrpSpPr>
        <p:grpSpPr>
          <a:xfrm>
            <a:off x="7738168" y="3496138"/>
            <a:ext cx="353678" cy="198344"/>
            <a:chOff x="7493876" y="2774731"/>
            <a:chExt cx="1481958" cy="894622"/>
          </a:xfrm>
        </p:grpSpPr>
        <p:sp>
          <p:nvSpPr>
            <p:cNvPr id="2822" name="Google Shape;2822;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23" name="Google Shape;2823;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24" name="Google Shape;2824;p15"/>
            <p:cNvGrpSpPr/>
            <p:nvPr/>
          </p:nvGrpSpPr>
          <p:grpSpPr>
            <a:xfrm>
              <a:off x="7713663" y="2848339"/>
              <a:ext cx="1042107" cy="425543"/>
              <a:chOff x="7786941" y="2884917"/>
              <a:chExt cx="897649" cy="353919"/>
            </a:xfrm>
          </p:grpSpPr>
          <p:sp>
            <p:nvSpPr>
              <p:cNvPr id="2825" name="Google Shape;2825;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6" name="Google Shape;2826;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7" name="Google Shape;2827;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28" name="Google Shape;2828;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829" name="Google Shape;2829;p15"/>
          <p:cNvGrpSpPr/>
          <p:nvPr/>
        </p:nvGrpSpPr>
        <p:grpSpPr>
          <a:xfrm>
            <a:off x="7276283" y="2202292"/>
            <a:ext cx="353678" cy="198344"/>
            <a:chOff x="7493876" y="2774731"/>
            <a:chExt cx="1481958" cy="894622"/>
          </a:xfrm>
        </p:grpSpPr>
        <p:sp>
          <p:nvSpPr>
            <p:cNvPr id="2830" name="Google Shape;2830;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31" name="Google Shape;2831;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32" name="Google Shape;2832;p15"/>
            <p:cNvGrpSpPr/>
            <p:nvPr/>
          </p:nvGrpSpPr>
          <p:grpSpPr>
            <a:xfrm>
              <a:off x="7713663" y="2848339"/>
              <a:ext cx="1042107" cy="425543"/>
              <a:chOff x="7786941" y="2884917"/>
              <a:chExt cx="897649" cy="353919"/>
            </a:xfrm>
          </p:grpSpPr>
          <p:sp>
            <p:nvSpPr>
              <p:cNvPr id="2833" name="Google Shape;2833;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4" name="Google Shape;2834;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5" name="Google Shape;2835;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6" name="Google Shape;2836;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837" name="Google Shape;2837;p15"/>
          <p:cNvGrpSpPr/>
          <p:nvPr/>
        </p:nvGrpSpPr>
        <p:grpSpPr>
          <a:xfrm>
            <a:off x="7854773" y="2613367"/>
            <a:ext cx="353678" cy="198344"/>
            <a:chOff x="7493876" y="2774731"/>
            <a:chExt cx="1481958" cy="894622"/>
          </a:xfrm>
        </p:grpSpPr>
        <p:sp>
          <p:nvSpPr>
            <p:cNvPr id="2838" name="Google Shape;2838;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39" name="Google Shape;2839;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40" name="Google Shape;2840;p15"/>
            <p:cNvGrpSpPr/>
            <p:nvPr/>
          </p:nvGrpSpPr>
          <p:grpSpPr>
            <a:xfrm>
              <a:off x="7713663" y="2848339"/>
              <a:ext cx="1042107" cy="425543"/>
              <a:chOff x="7786941" y="2884917"/>
              <a:chExt cx="897649" cy="353919"/>
            </a:xfrm>
          </p:grpSpPr>
          <p:sp>
            <p:nvSpPr>
              <p:cNvPr id="2841" name="Google Shape;2841;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2" name="Google Shape;2842;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3" name="Google Shape;2843;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4" name="Google Shape;2844;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845" name="Google Shape;2845;p15"/>
          <p:cNvGrpSpPr/>
          <p:nvPr/>
        </p:nvGrpSpPr>
        <p:grpSpPr>
          <a:xfrm>
            <a:off x="7971384" y="2107963"/>
            <a:ext cx="353678" cy="198344"/>
            <a:chOff x="7493876" y="2774731"/>
            <a:chExt cx="1481958" cy="894622"/>
          </a:xfrm>
        </p:grpSpPr>
        <p:sp>
          <p:nvSpPr>
            <p:cNvPr id="2846" name="Google Shape;2846;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47" name="Google Shape;2847;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48" name="Google Shape;2848;p15"/>
            <p:cNvGrpSpPr/>
            <p:nvPr/>
          </p:nvGrpSpPr>
          <p:grpSpPr>
            <a:xfrm>
              <a:off x="7713663" y="2848339"/>
              <a:ext cx="1042107" cy="425543"/>
              <a:chOff x="7786941" y="2884917"/>
              <a:chExt cx="897649" cy="353919"/>
            </a:xfrm>
          </p:grpSpPr>
          <p:sp>
            <p:nvSpPr>
              <p:cNvPr id="2849" name="Google Shape;2849;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0" name="Google Shape;2850;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1" name="Google Shape;2851;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2" name="Google Shape;2852;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853" name="Google Shape;2853;p15"/>
          <p:cNvGrpSpPr/>
          <p:nvPr/>
        </p:nvGrpSpPr>
        <p:grpSpPr>
          <a:xfrm>
            <a:off x="6426347" y="3956624"/>
            <a:ext cx="367224" cy="240304"/>
            <a:chOff x="7493876" y="2774731"/>
            <a:chExt cx="1481958" cy="894622"/>
          </a:xfrm>
        </p:grpSpPr>
        <p:sp>
          <p:nvSpPr>
            <p:cNvPr id="2854" name="Google Shape;2854;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55" name="Google Shape;2855;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56" name="Google Shape;2856;p15"/>
            <p:cNvGrpSpPr/>
            <p:nvPr/>
          </p:nvGrpSpPr>
          <p:grpSpPr>
            <a:xfrm>
              <a:off x="7713663" y="2848339"/>
              <a:ext cx="1042107" cy="425543"/>
              <a:chOff x="7786941" y="2884917"/>
              <a:chExt cx="897649" cy="353919"/>
            </a:xfrm>
          </p:grpSpPr>
          <p:sp>
            <p:nvSpPr>
              <p:cNvPr id="2857" name="Google Shape;2857;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8" name="Google Shape;2858;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9" name="Google Shape;2859;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0" name="Google Shape;2860;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861" name="Google Shape;2861;p15"/>
          <p:cNvGrpSpPr/>
          <p:nvPr/>
        </p:nvGrpSpPr>
        <p:grpSpPr>
          <a:xfrm>
            <a:off x="7307685" y="2661565"/>
            <a:ext cx="353678" cy="198344"/>
            <a:chOff x="7493876" y="2774731"/>
            <a:chExt cx="1481958" cy="894622"/>
          </a:xfrm>
        </p:grpSpPr>
        <p:sp>
          <p:nvSpPr>
            <p:cNvPr id="2862" name="Google Shape;2862;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63" name="Google Shape;2863;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64" name="Google Shape;2864;p15"/>
            <p:cNvGrpSpPr/>
            <p:nvPr/>
          </p:nvGrpSpPr>
          <p:grpSpPr>
            <a:xfrm>
              <a:off x="7713663" y="2848339"/>
              <a:ext cx="1042107" cy="425543"/>
              <a:chOff x="7786941" y="2884917"/>
              <a:chExt cx="897649" cy="353919"/>
            </a:xfrm>
          </p:grpSpPr>
          <p:sp>
            <p:nvSpPr>
              <p:cNvPr id="2865" name="Google Shape;2865;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6" name="Google Shape;2866;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7" name="Google Shape;2867;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8" name="Google Shape;2868;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869" name="Google Shape;2869;p15"/>
          <p:cNvGrpSpPr/>
          <p:nvPr/>
        </p:nvGrpSpPr>
        <p:grpSpPr>
          <a:xfrm>
            <a:off x="6824697" y="3394032"/>
            <a:ext cx="367224" cy="240304"/>
            <a:chOff x="7493876" y="2774731"/>
            <a:chExt cx="1481958" cy="894622"/>
          </a:xfrm>
        </p:grpSpPr>
        <p:sp>
          <p:nvSpPr>
            <p:cNvPr id="2870" name="Google Shape;2870;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71" name="Google Shape;2871;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72" name="Google Shape;2872;p15"/>
            <p:cNvGrpSpPr/>
            <p:nvPr/>
          </p:nvGrpSpPr>
          <p:grpSpPr>
            <a:xfrm>
              <a:off x="7713663" y="2848339"/>
              <a:ext cx="1042107" cy="425543"/>
              <a:chOff x="7786941" y="2884917"/>
              <a:chExt cx="897649" cy="353919"/>
            </a:xfrm>
          </p:grpSpPr>
          <p:sp>
            <p:nvSpPr>
              <p:cNvPr id="2873" name="Google Shape;2873;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4" name="Google Shape;2874;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5" name="Google Shape;2875;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6" name="Google Shape;2876;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877" name="Google Shape;2877;p15"/>
          <p:cNvGrpSpPr/>
          <p:nvPr/>
        </p:nvGrpSpPr>
        <p:grpSpPr>
          <a:xfrm>
            <a:off x="6929113" y="3999763"/>
            <a:ext cx="367224" cy="240304"/>
            <a:chOff x="7493876" y="2774731"/>
            <a:chExt cx="1481958" cy="894622"/>
          </a:xfrm>
        </p:grpSpPr>
        <p:sp>
          <p:nvSpPr>
            <p:cNvPr id="2878" name="Google Shape;2878;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79" name="Google Shape;2879;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80" name="Google Shape;2880;p15"/>
            <p:cNvGrpSpPr/>
            <p:nvPr/>
          </p:nvGrpSpPr>
          <p:grpSpPr>
            <a:xfrm>
              <a:off x="7713663" y="2848339"/>
              <a:ext cx="1042107" cy="425543"/>
              <a:chOff x="7786941" y="2884917"/>
              <a:chExt cx="897649" cy="353919"/>
            </a:xfrm>
          </p:grpSpPr>
          <p:sp>
            <p:nvSpPr>
              <p:cNvPr id="2881" name="Google Shape;2881;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2" name="Google Shape;2882;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3" name="Google Shape;2883;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84" name="Google Shape;2884;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885" name="Google Shape;2885;p15"/>
          <p:cNvGrpSpPr/>
          <p:nvPr/>
        </p:nvGrpSpPr>
        <p:grpSpPr>
          <a:xfrm>
            <a:off x="7702818" y="3992325"/>
            <a:ext cx="353678" cy="198344"/>
            <a:chOff x="7493876" y="2774731"/>
            <a:chExt cx="1481958" cy="894622"/>
          </a:xfrm>
        </p:grpSpPr>
        <p:sp>
          <p:nvSpPr>
            <p:cNvPr id="2886" name="Google Shape;2886;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2887" name="Google Shape;2887;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2888" name="Google Shape;2888;p15"/>
            <p:cNvGrpSpPr/>
            <p:nvPr/>
          </p:nvGrpSpPr>
          <p:grpSpPr>
            <a:xfrm>
              <a:off x="7713663" y="2848339"/>
              <a:ext cx="1042107" cy="425543"/>
              <a:chOff x="7786941" y="2884917"/>
              <a:chExt cx="897649" cy="353919"/>
            </a:xfrm>
          </p:grpSpPr>
          <p:sp>
            <p:nvSpPr>
              <p:cNvPr id="2889" name="Google Shape;2889;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0" name="Google Shape;2890;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1" name="Google Shape;2891;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92" name="Google Shape;2892;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iphone_stylized_small" id="2893" name="Google Shape;2893;p15"/>
          <p:cNvPicPr preferRelativeResize="0"/>
          <p:nvPr/>
        </p:nvPicPr>
        <p:blipFill rotWithShape="1">
          <a:blip r:embed="rId3">
            <a:alphaModFix/>
          </a:blip>
          <a:srcRect b="0" l="0" r="0" t="0"/>
          <a:stretch/>
        </p:blipFill>
        <p:spPr>
          <a:xfrm>
            <a:off x="5237131" y="1917025"/>
            <a:ext cx="136841" cy="328463"/>
          </a:xfrm>
          <a:prstGeom prst="rect">
            <a:avLst/>
          </a:prstGeom>
          <a:noFill/>
          <a:ln>
            <a:noFill/>
          </a:ln>
        </p:spPr>
      </p:pic>
      <p:pic>
        <p:nvPicPr>
          <p:cNvPr descr="laptop_keyboard" id="2894" name="Google Shape;2894;p15"/>
          <p:cNvPicPr preferRelativeResize="0"/>
          <p:nvPr/>
        </p:nvPicPr>
        <p:blipFill rotWithShape="1">
          <a:blip r:embed="rId4">
            <a:alphaModFix/>
          </a:blip>
          <a:srcRect b="0" l="0" r="0" t="0"/>
          <a:stretch/>
        </p:blipFill>
        <p:spPr>
          <a:xfrm flipH="1" rot="109064">
            <a:off x="4792340" y="2605090"/>
            <a:ext cx="437221" cy="159511"/>
          </a:xfrm>
          <a:prstGeom prst="rect">
            <a:avLst/>
          </a:prstGeom>
          <a:noFill/>
          <a:ln>
            <a:noFill/>
          </a:ln>
        </p:spPr>
      </p:pic>
      <p:sp>
        <p:nvSpPr>
          <p:cNvPr id="2895" name="Google Shape;2895;p15"/>
          <p:cNvSpPr/>
          <p:nvPr/>
        </p:nvSpPr>
        <p:spPr>
          <a:xfrm>
            <a:off x="4937237" y="245030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896" name="Google Shape;2896;p15"/>
          <p:cNvPicPr preferRelativeResize="0"/>
          <p:nvPr/>
        </p:nvPicPr>
        <p:blipFill rotWithShape="1">
          <a:blip r:embed="rId5">
            <a:alphaModFix/>
          </a:blip>
          <a:srcRect b="0" l="0" r="0" t="0"/>
          <a:stretch/>
        </p:blipFill>
        <p:spPr>
          <a:xfrm>
            <a:off x="4954570" y="2455658"/>
            <a:ext cx="319785" cy="189429"/>
          </a:xfrm>
          <a:prstGeom prst="rect">
            <a:avLst/>
          </a:prstGeom>
          <a:noFill/>
          <a:ln>
            <a:noFill/>
          </a:ln>
        </p:spPr>
      </p:pic>
      <p:sp>
        <p:nvSpPr>
          <p:cNvPr id="2897" name="Google Shape;2897;p15"/>
          <p:cNvSpPr/>
          <p:nvPr/>
        </p:nvSpPr>
        <p:spPr>
          <a:xfrm>
            <a:off x="5001311" y="244416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8" name="Google Shape;2898;p15"/>
          <p:cNvSpPr/>
          <p:nvPr/>
        </p:nvSpPr>
        <p:spPr>
          <a:xfrm>
            <a:off x="4934121" y="244384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99" name="Google Shape;2899;p15"/>
          <p:cNvSpPr/>
          <p:nvPr/>
        </p:nvSpPr>
        <p:spPr>
          <a:xfrm>
            <a:off x="5208138" y="247266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0" name="Google Shape;2900;p15"/>
          <p:cNvSpPr/>
          <p:nvPr/>
        </p:nvSpPr>
        <p:spPr>
          <a:xfrm>
            <a:off x="4933147" y="259690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1" name="Google Shape;2901;p15"/>
          <p:cNvSpPr/>
          <p:nvPr/>
        </p:nvSpPr>
        <p:spPr>
          <a:xfrm>
            <a:off x="5218071" y="247423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2" name="Google Shape;2902;p15"/>
          <p:cNvSpPr/>
          <p:nvPr/>
        </p:nvSpPr>
        <p:spPr>
          <a:xfrm>
            <a:off x="4933536" y="260524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903" name="Google Shape;2903;p15"/>
          <p:cNvGrpSpPr/>
          <p:nvPr/>
        </p:nvGrpSpPr>
        <p:grpSpPr>
          <a:xfrm>
            <a:off x="4928668" y="2671540"/>
            <a:ext cx="98740" cy="36846"/>
            <a:chOff x="1740" y="2642"/>
            <a:chExt cx="752" cy="327"/>
          </a:xfrm>
        </p:grpSpPr>
        <p:sp>
          <p:nvSpPr>
            <p:cNvPr id="2904" name="Google Shape;2904;p15"/>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5" name="Google Shape;2905;p15"/>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6" name="Google Shape;2906;p15"/>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7" name="Google Shape;2907;p15"/>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8" name="Google Shape;2908;p15"/>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09" name="Google Shape;2909;p15"/>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10" name="Google Shape;2910;p15"/>
          <p:cNvSpPr/>
          <p:nvPr/>
        </p:nvSpPr>
        <p:spPr>
          <a:xfrm>
            <a:off x="5097713" y="267705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1" name="Google Shape;2911;p15"/>
          <p:cNvSpPr/>
          <p:nvPr/>
        </p:nvSpPr>
        <p:spPr>
          <a:xfrm>
            <a:off x="4792535" y="268350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2" name="Google Shape;2912;p15"/>
          <p:cNvSpPr/>
          <p:nvPr/>
        </p:nvSpPr>
        <p:spPr>
          <a:xfrm>
            <a:off x="4792730" y="266996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3" name="Google Shape;2913;p15"/>
          <p:cNvSpPr/>
          <p:nvPr/>
        </p:nvSpPr>
        <p:spPr>
          <a:xfrm>
            <a:off x="4792925" y="260902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4" name="Google Shape;2914;p15"/>
          <p:cNvSpPr/>
          <p:nvPr/>
        </p:nvSpPr>
        <p:spPr>
          <a:xfrm>
            <a:off x="4802468" y="267311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15" name="Google Shape;2915;p15"/>
          <p:cNvSpPr/>
          <p:nvPr/>
        </p:nvSpPr>
        <p:spPr>
          <a:xfrm flipH="1" rot="10800000">
            <a:off x="5092260" y="266807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ight2.png" id="2916" name="Google Shape;2916;p15"/>
          <p:cNvPicPr preferRelativeResize="0"/>
          <p:nvPr/>
        </p:nvPicPr>
        <p:blipFill rotWithShape="1">
          <a:blip r:embed="rId6">
            <a:alphaModFix/>
          </a:blip>
          <a:srcRect b="0" l="0" r="0" t="0"/>
          <a:stretch/>
        </p:blipFill>
        <p:spPr>
          <a:xfrm flipH="1">
            <a:off x="6159226" y="2392289"/>
            <a:ext cx="92772" cy="405447"/>
          </a:xfrm>
          <a:prstGeom prst="rect">
            <a:avLst/>
          </a:prstGeom>
          <a:noFill/>
          <a:ln>
            <a:noFill/>
          </a:ln>
        </p:spPr>
      </p:pic>
      <p:pic>
        <p:nvPicPr>
          <p:cNvPr descr="car_icon_small" id="2917" name="Google Shape;2917;p15"/>
          <p:cNvPicPr preferRelativeResize="0"/>
          <p:nvPr/>
        </p:nvPicPr>
        <p:blipFill rotWithShape="1">
          <a:blip r:embed="rId7">
            <a:alphaModFix/>
          </a:blip>
          <a:srcRect b="0" l="0" r="0" t="0"/>
          <a:stretch/>
        </p:blipFill>
        <p:spPr>
          <a:xfrm>
            <a:off x="5827098" y="2116958"/>
            <a:ext cx="849312" cy="168275"/>
          </a:xfrm>
          <a:prstGeom prst="rect">
            <a:avLst/>
          </a:prstGeom>
          <a:noFill/>
          <a:ln>
            <a:noFill/>
          </a:ln>
        </p:spPr>
      </p:pic>
      <p:pic>
        <p:nvPicPr>
          <p:cNvPr descr="laptop_keyboard" id="2918" name="Google Shape;2918;p15"/>
          <p:cNvPicPr preferRelativeResize="0"/>
          <p:nvPr/>
        </p:nvPicPr>
        <p:blipFill rotWithShape="1">
          <a:blip r:embed="rId8">
            <a:alphaModFix/>
          </a:blip>
          <a:srcRect b="0" l="0" r="0" t="0"/>
          <a:stretch/>
        </p:blipFill>
        <p:spPr>
          <a:xfrm flipH="1" rot="109064">
            <a:off x="4837934" y="3605209"/>
            <a:ext cx="286699" cy="119448"/>
          </a:xfrm>
          <a:prstGeom prst="rect">
            <a:avLst/>
          </a:prstGeom>
          <a:noFill/>
          <a:ln>
            <a:noFill/>
          </a:ln>
        </p:spPr>
      </p:pic>
      <p:sp>
        <p:nvSpPr>
          <p:cNvPr id="2919" name="Google Shape;2919;p15"/>
          <p:cNvSpPr/>
          <p:nvPr/>
        </p:nvSpPr>
        <p:spPr>
          <a:xfrm>
            <a:off x="4932947" y="348929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920" name="Google Shape;2920;p15"/>
          <p:cNvPicPr preferRelativeResize="0"/>
          <p:nvPr/>
        </p:nvPicPr>
        <p:blipFill rotWithShape="1">
          <a:blip r:embed="rId9">
            <a:alphaModFix/>
          </a:blip>
          <a:srcRect b="0" l="0" r="0" t="0"/>
          <a:stretch/>
        </p:blipFill>
        <p:spPr>
          <a:xfrm>
            <a:off x="4944313" y="3493308"/>
            <a:ext cx="209692" cy="141851"/>
          </a:xfrm>
          <a:prstGeom prst="rect">
            <a:avLst/>
          </a:prstGeom>
          <a:noFill/>
          <a:ln>
            <a:noFill/>
          </a:ln>
        </p:spPr>
      </p:pic>
      <p:sp>
        <p:nvSpPr>
          <p:cNvPr id="2921" name="Google Shape;2921;p15"/>
          <p:cNvSpPr/>
          <p:nvPr/>
        </p:nvSpPr>
        <p:spPr>
          <a:xfrm>
            <a:off x="4974962" y="348470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2" name="Google Shape;2922;p15"/>
          <p:cNvSpPr/>
          <p:nvPr/>
        </p:nvSpPr>
        <p:spPr>
          <a:xfrm>
            <a:off x="4930904" y="348446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3" name="Google Shape;2923;p15"/>
          <p:cNvSpPr/>
          <p:nvPr/>
        </p:nvSpPr>
        <p:spPr>
          <a:xfrm>
            <a:off x="5110585" y="350604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4" name="Google Shape;2924;p15"/>
          <p:cNvSpPr/>
          <p:nvPr/>
        </p:nvSpPr>
        <p:spPr>
          <a:xfrm>
            <a:off x="4930265" y="359907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5" name="Google Shape;2925;p15"/>
          <p:cNvSpPr/>
          <p:nvPr/>
        </p:nvSpPr>
        <p:spPr>
          <a:xfrm>
            <a:off x="5117098" y="350722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6" name="Google Shape;2926;p15"/>
          <p:cNvSpPr/>
          <p:nvPr/>
        </p:nvSpPr>
        <p:spPr>
          <a:xfrm>
            <a:off x="4930521" y="360532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927" name="Google Shape;2927;p15"/>
          <p:cNvGrpSpPr/>
          <p:nvPr/>
        </p:nvGrpSpPr>
        <p:grpSpPr>
          <a:xfrm>
            <a:off x="4927328" y="3654969"/>
            <a:ext cx="64747" cy="27592"/>
            <a:chOff x="1740" y="2642"/>
            <a:chExt cx="752" cy="327"/>
          </a:xfrm>
        </p:grpSpPr>
        <p:sp>
          <p:nvSpPr>
            <p:cNvPr id="2928" name="Google Shape;2928;p15"/>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29" name="Google Shape;2929;p15"/>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0" name="Google Shape;2930;p15"/>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1" name="Google Shape;2931;p15"/>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2" name="Google Shape;2932;p15"/>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3" name="Google Shape;2933;p15"/>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34" name="Google Shape;2934;p15"/>
          <p:cNvSpPr/>
          <p:nvPr/>
        </p:nvSpPr>
        <p:spPr>
          <a:xfrm>
            <a:off x="5038176" y="365909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5" name="Google Shape;2935;p15"/>
          <p:cNvSpPr/>
          <p:nvPr/>
        </p:nvSpPr>
        <p:spPr>
          <a:xfrm>
            <a:off x="4838062" y="366393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6" name="Google Shape;2936;p15"/>
          <p:cNvSpPr/>
          <p:nvPr/>
        </p:nvSpPr>
        <p:spPr>
          <a:xfrm>
            <a:off x="4838190" y="365379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7" name="Google Shape;2937;p15"/>
          <p:cNvSpPr/>
          <p:nvPr/>
        </p:nvSpPr>
        <p:spPr>
          <a:xfrm>
            <a:off x="4838317" y="360815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8" name="Google Shape;2938;p15"/>
          <p:cNvSpPr/>
          <p:nvPr/>
        </p:nvSpPr>
        <p:spPr>
          <a:xfrm>
            <a:off x="4844575" y="365614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39" name="Google Shape;2939;p15"/>
          <p:cNvSpPr/>
          <p:nvPr/>
        </p:nvSpPr>
        <p:spPr>
          <a:xfrm flipH="1" rot="10800000">
            <a:off x="5034601" y="365237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desktop_computer_stylized_medium" id="2940" name="Google Shape;2940;p15"/>
          <p:cNvPicPr preferRelativeResize="0"/>
          <p:nvPr/>
        </p:nvPicPr>
        <p:blipFill rotWithShape="1">
          <a:blip r:embed="rId10">
            <a:alphaModFix/>
          </a:blip>
          <a:srcRect b="0" l="0" r="0" t="0"/>
          <a:stretch/>
        </p:blipFill>
        <p:spPr>
          <a:xfrm flipH="1">
            <a:off x="5319555" y="3567143"/>
            <a:ext cx="359261" cy="342045"/>
          </a:xfrm>
          <a:prstGeom prst="rect">
            <a:avLst/>
          </a:prstGeom>
          <a:noFill/>
          <a:ln>
            <a:noFill/>
          </a:ln>
        </p:spPr>
      </p:pic>
      <p:sp>
        <p:nvSpPr>
          <p:cNvPr id="2941" name="Google Shape;2941;p15"/>
          <p:cNvSpPr/>
          <p:nvPr/>
        </p:nvSpPr>
        <p:spPr>
          <a:xfrm flipH="1">
            <a:off x="5472776" y="3599942"/>
            <a:ext cx="169400" cy="156753"/>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fridge2.png" id="2942" name="Google Shape;2942;p15"/>
          <p:cNvPicPr preferRelativeResize="0"/>
          <p:nvPr/>
        </p:nvPicPr>
        <p:blipFill rotWithShape="1">
          <a:blip r:embed="rId11">
            <a:alphaModFix/>
          </a:blip>
          <a:srcRect b="0" l="0" r="0" t="0"/>
          <a:stretch/>
        </p:blipFill>
        <p:spPr>
          <a:xfrm>
            <a:off x="5230758" y="3385017"/>
            <a:ext cx="189578" cy="337027"/>
          </a:xfrm>
          <a:prstGeom prst="rect">
            <a:avLst/>
          </a:prstGeom>
          <a:noFill/>
          <a:ln>
            <a:noFill/>
          </a:ln>
        </p:spPr>
      </p:pic>
      <p:grpSp>
        <p:nvGrpSpPr>
          <p:cNvPr id="2943" name="Google Shape;2943;p15"/>
          <p:cNvGrpSpPr/>
          <p:nvPr/>
        </p:nvGrpSpPr>
        <p:grpSpPr>
          <a:xfrm>
            <a:off x="7616474" y="5273951"/>
            <a:ext cx="177192" cy="330833"/>
            <a:chOff x="4140" y="429"/>
            <a:chExt cx="1425" cy="2396"/>
          </a:xfrm>
        </p:grpSpPr>
        <p:sp>
          <p:nvSpPr>
            <p:cNvPr id="2944" name="Google Shape;2944;p1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5" name="Google Shape;2945;p15"/>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46" name="Google Shape;2946;p1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7" name="Google Shape;2947;p1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8" name="Google Shape;2948;p15"/>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949" name="Google Shape;2949;p15"/>
            <p:cNvGrpSpPr/>
            <p:nvPr/>
          </p:nvGrpSpPr>
          <p:grpSpPr>
            <a:xfrm>
              <a:off x="4748" y="666"/>
              <a:ext cx="578" cy="150"/>
              <a:chOff x="613" y="2566"/>
              <a:chExt cx="721" cy="144"/>
            </a:xfrm>
          </p:grpSpPr>
          <p:sp>
            <p:nvSpPr>
              <p:cNvPr id="2950" name="Google Shape;2950;p15"/>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51" name="Google Shape;2951;p15"/>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952" name="Google Shape;2952;p15"/>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953" name="Google Shape;2953;p15"/>
            <p:cNvGrpSpPr/>
            <p:nvPr/>
          </p:nvGrpSpPr>
          <p:grpSpPr>
            <a:xfrm>
              <a:off x="4748" y="990"/>
              <a:ext cx="578" cy="134"/>
              <a:chOff x="615" y="2564"/>
              <a:chExt cx="721" cy="139"/>
            </a:xfrm>
          </p:grpSpPr>
          <p:sp>
            <p:nvSpPr>
              <p:cNvPr id="2954" name="Google Shape;2954;p15"/>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55" name="Google Shape;2955;p15"/>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956" name="Google Shape;2956;p15"/>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57" name="Google Shape;2957;p15"/>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958" name="Google Shape;2958;p15"/>
            <p:cNvGrpSpPr/>
            <p:nvPr/>
          </p:nvGrpSpPr>
          <p:grpSpPr>
            <a:xfrm>
              <a:off x="4738" y="1647"/>
              <a:ext cx="578" cy="135"/>
              <a:chOff x="618" y="2586"/>
              <a:chExt cx="720" cy="124"/>
            </a:xfrm>
          </p:grpSpPr>
          <p:sp>
            <p:nvSpPr>
              <p:cNvPr id="2959" name="Google Shape;2959;p15"/>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60" name="Google Shape;2960;p15"/>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961" name="Google Shape;2961;p1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962" name="Google Shape;2962;p15"/>
            <p:cNvGrpSpPr/>
            <p:nvPr/>
          </p:nvGrpSpPr>
          <p:grpSpPr>
            <a:xfrm>
              <a:off x="4738" y="1330"/>
              <a:ext cx="588" cy="134"/>
              <a:chOff x="613" y="2571"/>
              <a:chExt cx="732" cy="134"/>
            </a:xfrm>
          </p:grpSpPr>
          <p:sp>
            <p:nvSpPr>
              <p:cNvPr id="2963" name="Google Shape;2963;p15"/>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64" name="Google Shape;2964;p15"/>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965" name="Google Shape;2965;p15"/>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66" name="Google Shape;2966;p1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7" name="Google Shape;2967;p1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68" name="Google Shape;2968;p15"/>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69" name="Google Shape;2969;p1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0" name="Google Shape;2970;p15"/>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71" name="Google Shape;2971;p15"/>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72" name="Google Shape;2972;p15"/>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73" name="Google Shape;2973;p15"/>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2974" name="Google Shape;2974;p15"/>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75" name="Google Shape;2975;p15"/>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2976" name="Google Shape;2976;p15"/>
          <p:cNvGrpSpPr/>
          <p:nvPr/>
        </p:nvGrpSpPr>
        <p:grpSpPr>
          <a:xfrm flipH="1">
            <a:off x="5308414" y="4900161"/>
            <a:ext cx="345630" cy="320302"/>
            <a:chOff x="2839" y="3501"/>
            <a:chExt cx="755" cy="803"/>
          </a:xfrm>
        </p:grpSpPr>
        <p:pic>
          <p:nvPicPr>
            <p:cNvPr descr="desktop_computer_stylized_medium" id="2977" name="Google Shape;2977;p15"/>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2978" name="Google Shape;2978;p15"/>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laptop_keyboard" id="2979" name="Google Shape;2979;p15"/>
          <p:cNvPicPr preferRelativeResize="0"/>
          <p:nvPr/>
        </p:nvPicPr>
        <p:blipFill rotWithShape="1">
          <a:blip r:embed="rId13">
            <a:alphaModFix/>
          </a:blip>
          <a:srcRect b="0" l="0" r="0" t="0"/>
          <a:stretch/>
        </p:blipFill>
        <p:spPr>
          <a:xfrm flipH="1" rot="109064">
            <a:off x="6544145" y="6040274"/>
            <a:ext cx="253501" cy="120343"/>
          </a:xfrm>
          <a:prstGeom prst="rect">
            <a:avLst/>
          </a:prstGeom>
          <a:noFill/>
          <a:ln>
            <a:noFill/>
          </a:ln>
        </p:spPr>
      </p:pic>
      <p:sp>
        <p:nvSpPr>
          <p:cNvPr id="2980" name="Google Shape;2980;p15"/>
          <p:cNvSpPr/>
          <p:nvPr/>
        </p:nvSpPr>
        <p:spPr>
          <a:xfrm>
            <a:off x="6628156" y="5923494"/>
            <a:ext cx="204043" cy="15705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981" name="Google Shape;2981;p15"/>
          <p:cNvPicPr preferRelativeResize="0"/>
          <p:nvPr/>
        </p:nvPicPr>
        <p:blipFill rotWithShape="1">
          <a:blip r:embed="rId14">
            <a:alphaModFix/>
          </a:blip>
          <a:srcRect b="0" l="0" r="0" t="0"/>
          <a:stretch/>
        </p:blipFill>
        <p:spPr>
          <a:xfrm>
            <a:off x="6638206" y="5927534"/>
            <a:ext cx="185412" cy="142915"/>
          </a:xfrm>
          <a:prstGeom prst="rect">
            <a:avLst/>
          </a:prstGeom>
          <a:noFill/>
          <a:ln>
            <a:noFill/>
          </a:ln>
        </p:spPr>
      </p:pic>
      <p:sp>
        <p:nvSpPr>
          <p:cNvPr id="2982" name="Google Shape;2982;p15"/>
          <p:cNvSpPr/>
          <p:nvPr/>
        </p:nvSpPr>
        <p:spPr>
          <a:xfrm>
            <a:off x="6665306" y="5918861"/>
            <a:ext cx="172878" cy="2922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3" name="Google Shape;2983;p15"/>
          <p:cNvSpPr/>
          <p:nvPr/>
        </p:nvSpPr>
        <p:spPr>
          <a:xfrm>
            <a:off x="6626350" y="5918624"/>
            <a:ext cx="47990" cy="121650"/>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4" name="Google Shape;2984;p15"/>
          <p:cNvSpPr/>
          <p:nvPr/>
        </p:nvSpPr>
        <p:spPr>
          <a:xfrm>
            <a:off x="6785225" y="5940364"/>
            <a:ext cx="51716" cy="140420"/>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5" name="Google Shape;2985;p15"/>
          <p:cNvSpPr/>
          <p:nvPr/>
        </p:nvSpPr>
        <p:spPr>
          <a:xfrm>
            <a:off x="6625785" y="6034096"/>
            <a:ext cx="189702" cy="47401"/>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6" name="Google Shape;2986;p15"/>
          <p:cNvSpPr/>
          <p:nvPr/>
        </p:nvSpPr>
        <p:spPr>
          <a:xfrm>
            <a:off x="6790984" y="5941552"/>
            <a:ext cx="48442" cy="141014"/>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87" name="Google Shape;2987;p15"/>
          <p:cNvSpPr/>
          <p:nvPr/>
        </p:nvSpPr>
        <p:spPr>
          <a:xfrm>
            <a:off x="6626011" y="6040392"/>
            <a:ext cx="168700" cy="46807"/>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988" name="Google Shape;2988;p15"/>
          <p:cNvGrpSpPr/>
          <p:nvPr/>
        </p:nvGrpSpPr>
        <p:grpSpPr>
          <a:xfrm>
            <a:off x="6623188" y="6090407"/>
            <a:ext cx="57249" cy="27799"/>
            <a:chOff x="1740" y="2642"/>
            <a:chExt cx="752" cy="327"/>
          </a:xfrm>
        </p:grpSpPr>
        <p:sp>
          <p:nvSpPr>
            <p:cNvPr id="2989" name="Google Shape;2989;p15"/>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0" name="Google Shape;2990;p15"/>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1" name="Google Shape;2991;p15"/>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2" name="Google Shape;2992;p15"/>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3" name="Google Shape;2993;p15"/>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4" name="Google Shape;2994;p15"/>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95" name="Google Shape;2995;p15"/>
          <p:cNvSpPr/>
          <p:nvPr/>
        </p:nvSpPr>
        <p:spPr>
          <a:xfrm>
            <a:off x="6721201" y="6094565"/>
            <a:ext cx="69332" cy="61063"/>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6" name="Google Shape;2996;p15"/>
          <p:cNvSpPr/>
          <p:nvPr/>
        </p:nvSpPr>
        <p:spPr>
          <a:xfrm>
            <a:off x="6544258" y="6099436"/>
            <a:ext cx="177394" cy="5571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7" name="Google Shape;2997;p15"/>
          <p:cNvSpPr/>
          <p:nvPr/>
        </p:nvSpPr>
        <p:spPr>
          <a:xfrm>
            <a:off x="6544371" y="6089219"/>
            <a:ext cx="1920" cy="11286"/>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8" name="Google Shape;2998;p15"/>
          <p:cNvSpPr/>
          <p:nvPr/>
        </p:nvSpPr>
        <p:spPr>
          <a:xfrm>
            <a:off x="6544484" y="6043244"/>
            <a:ext cx="82430" cy="46688"/>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9" name="Google Shape;2999;p15"/>
          <p:cNvSpPr/>
          <p:nvPr/>
        </p:nvSpPr>
        <p:spPr>
          <a:xfrm>
            <a:off x="6550017" y="6091595"/>
            <a:ext cx="168248" cy="53578"/>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0" name="Google Shape;3000;p15"/>
          <p:cNvSpPr/>
          <p:nvPr/>
        </p:nvSpPr>
        <p:spPr>
          <a:xfrm flipH="1" rot="10800000">
            <a:off x="6718039" y="6087793"/>
            <a:ext cx="68654" cy="5547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001" name="Google Shape;3001;p15"/>
          <p:cNvGrpSpPr/>
          <p:nvPr/>
        </p:nvGrpSpPr>
        <p:grpSpPr>
          <a:xfrm flipH="1">
            <a:off x="5481468" y="5504657"/>
            <a:ext cx="345630" cy="320302"/>
            <a:chOff x="2839" y="3501"/>
            <a:chExt cx="755" cy="803"/>
          </a:xfrm>
        </p:grpSpPr>
        <p:pic>
          <p:nvPicPr>
            <p:cNvPr descr="desktop_computer_stylized_medium" id="3002" name="Google Shape;3002;p15"/>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3003" name="Google Shape;3003;p15"/>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004" name="Google Shape;3004;p15"/>
          <p:cNvGrpSpPr/>
          <p:nvPr/>
        </p:nvGrpSpPr>
        <p:grpSpPr>
          <a:xfrm flipH="1">
            <a:off x="5879693" y="5526130"/>
            <a:ext cx="345630" cy="320302"/>
            <a:chOff x="2839" y="3501"/>
            <a:chExt cx="755" cy="803"/>
          </a:xfrm>
        </p:grpSpPr>
        <p:pic>
          <p:nvPicPr>
            <p:cNvPr descr="desktop_computer_stylized_medium" id="3005" name="Google Shape;3005;p15"/>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3006" name="Google Shape;3006;p15"/>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laptop_keyboard" id="3007" name="Google Shape;3007;p15"/>
          <p:cNvPicPr preferRelativeResize="0"/>
          <p:nvPr/>
        </p:nvPicPr>
        <p:blipFill rotWithShape="1">
          <a:blip r:embed="rId13">
            <a:alphaModFix/>
          </a:blip>
          <a:srcRect b="0" l="0" r="0" t="0"/>
          <a:stretch/>
        </p:blipFill>
        <p:spPr>
          <a:xfrm flipH="1" rot="109064">
            <a:off x="6877646" y="5949454"/>
            <a:ext cx="260920" cy="99063"/>
          </a:xfrm>
          <a:prstGeom prst="rect">
            <a:avLst/>
          </a:prstGeom>
          <a:noFill/>
          <a:ln>
            <a:noFill/>
          </a:ln>
        </p:spPr>
      </p:pic>
      <p:sp>
        <p:nvSpPr>
          <p:cNvPr id="3008" name="Google Shape;3008;p15"/>
          <p:cNvSpPr/>
          <p:nvPr/>
        </p:nvSpPr>
        <p:spPr>
          <a:xfrm>
            <a:off x="6964116" y="5853324"/>
            <a:ext cx="210015" cy="129281"/>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3009" name="Google Shape;3009;p15"/>
          <p:cNvPicPr preferRelativeResize="0"/>
          <p:nvPr/>
        </p:nvPicPr>
        <p:blipFill rotWithShape="1">
          <a:blip r:embed="rId14">
            <a:alphaModFix/>
          </a:blip>
          <a:srcRect b="0" l="0" r="0" t="0"/>
          <a:stretch/>
        </p:blipFill>
        <p:spPr>
          <a:xfrm>
            <a:off x="6974460" y="5856649"/>
            <a:ext cx="190838" cy="117644"/>
          </a:xfrm>
          <a:prstGeom prst="rect">
            <a:avLst/>
          </a:prstGeom>
          <a:noFill/>
          <a:ln>
            <a:noFill/>
          </a:ln>
        </p:spPr>
      </p:pic>
      <p:sp>
        <p:nvSpPr>
          <p:cNvPr id="3010" name="Google Shape;3010;p15"/>
          <p:cNvSpPr/>
          <p:nvPr/>
        </p:nvSpPr>
        <p:spPr>
          <a:xfrm>
            <a:off x="7002353" y="5849510"/>
            <a:ext cx="177937" cy="2405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1" name="Google Shape;3011;p15"/>
          <p:cNvSpPr/>
          <p:nvPr/>
        </p:nvSpPr>
        <p:spPr>
          <a:xfrm>
            <a:off x="6962257" y="5849315"/>
            <a:ext cx="49395" cy="100139"/>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2" name="Google Shape;3012;p15"/>
          <p:cNvSpPr/>
          <p:nvPr/>
        </p:nvSpPr>
        <p:spPr>
          <a:xfrm>
            <a:off x="7125782" y="5867211"/>
            <a:ext cx="53230" cy="115590"/>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3" name="Google Shape;3013;p15"/>
          <p:cNvSpPr/>
          <p:nvPr/>
        </p:nvSpPr>
        <p:spPr>
          <a:xfrm>
            <a:off x="6961675" y="5944369"/>
            <a:ext cx="195254" cy="3901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4" name="Google Shape;3014;p15"/>
          <p:cNvSpPr/>
          <p:nvPr/>
        </p:nvSpPr>
        <p:spPr>
          <a:xfrm>
            <a:off x="7131709" y="5868189"/>
            <a:ext cx="49860" cy="11607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5" name="Google Shape;3015;p15"/>
          <p:cNvSpPr/>
          <p:nvPr/>
        </p:nvSpPr>
        <p:spPr>
          <a:xfrm>
            <a:off x="6961908" y="5949552"/>
            <a:ext cx="173637" cy="38530"/>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016" name="Google Shape;3016;p15"/>
          <p:cNvGrpSpPr/>
          <p:nvPr/>
        </p:nvGrpSpPr>
        <p:grpSpPr>
          <a:xfrm>
            <a:off x="6959002" y="5990722"/>
            <a:ext cx="58925" cy="22883"/>
            <a:chOff x="1740" y="2642"/>
            <a:chExt cx="752" cy="327"/>
          </a:xfrm>
        </p:grpSpPr>
        <p:sp>
          <p:nvSpPr>
            <p:cNvPr id="3017" name="Google Shape;3017;p15"/>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8" name="Google Shape;3018;p15"/>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9" name="Google Shape;3019;p15"/>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0" name="Google Shape;3020;p15"/>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1" name="Google Shape;3021;p15"/>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2" name="Google Shape;3022;p15"/>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023" name="Google Shape;3023;p15"/>
          <p:cNvSpPr/>
          <p:nvPr/>
        </p:nvSpPr>
        <p:spPr>
          <a:xfrm>
            <a:off x="7059884" y="5994145"/>
            <a:ext cx="71361" cy="50265"/>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4" name="Google Shape;3024;p15"/>
          <p:cNvSpPr/>
          <p:nvPr/>
        </p:nvSpPr>
        <p:spPr>
          <a:xfrm>
            <a:off x="6877763" y="5998154"/>
            <a:ext cx="182586" cy="45864"/>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5" name="Google Shape;3025;p15"/>
          <p:cNvSpPr/>
          <p:nvPr/>
        </p:nvSpPr>
        <p:spPr>
          <a:xfrm>
            <a:off x="6877879" y="5989744"/>
            <a:ext cx="1976" cy="929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6" name="Google Shape;3026;p15"/>
          <p:cNvSpPr/>
          <p:nvPr/>
        </p:nvSpPr>
        <p:spPr>
          <a:xfrm>
            <a:off x="6877995" y="5951899"/>
            <a:ext cx="84843" cy="38432"/>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7" name="Google Shape;3027;p15"/>
          <p:cNvSpPr/>
          <p:nvPr/>
        </p:nvSpPr>
        <p:spPr>
          <a:xfrm>
            <a:off x="6883690" y="5991700"/>
            <a:ext cx="173172" cy="44104"/>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8" name="Google Shape;3028;p15"/>
          <p:cNvSpPr/>
          <p:nvPr/>
        </p:nvSpPr>
        <p:spPr>
          <a:xfrm flipH="1" rot="10800000">
            <a:off x="7056630" y="5988571"/>
            <a:ext cx="70663" cy="456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029" name="Google Shape;3029;p15"/>
          <p:cNvGrpSpPr/>
          <p:nvPr/>
        </p:nvGrpSpPr>
        <p:grpSpPr>
          <a:xfrm>
            <a:off x="7345436" y="5636388"/>
            <a:ext cx="171450" cy="348944"/>
            <a:chOff x="4140" y="429"/>
            <a:chExt cx="1425" cy="2396"/>
          </a:xfrm>
        </p:grpSpPr>
        <p:sp>
          <p:nvSpPr>
            <p:cNvPr id="3030" name="Google Shape;3030;p15"/>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1" name="Google Shape;3031;p15"/>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32" name="Google Shape;3032;p15"/>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3" name="Google Shape;3033;p15"/>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4" name="Google Shape;3034;p15"/>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035" name="Google Shape;3035;p15"/>
            <p:cNvGrpSpPr/>
            <p:nvPr/>
          </p:nvGrpSpPr>
          <p:grpSpPr>
            <a:xfrm>
              <a:off x="4748" y="666"/>
              <a:ext cx="578" cy="150"/>
              <a:chOff x="613" y="2566"/>
              <a:chExt cx="721" cy="144"/>
            </a:xfrm>
          </p:grpSpPr>
          <p:sp>
            <p:nvSpPr>
              <p:cNvPr id="3036" name="Google Shape;3036;p15"/>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37" name="Google Shape;3037;p15"/>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038" name="Google Shape;3038;p15"/>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039" name="Google Shape;3039;p15"/>
            <p:cNvGrpSpPr/>
            <p:nvPr/>
          </p:nvGrpSpPr>
          <p:grpSpPr>
            <a:xfrm>
              <a:off x="4748" y="990"/>
              <a:ext cx="578" cy="134"/>
              <a:chOff x="615" y="2564"/>
              <a:chExt cx="721" cy="139"/>
            </a:xfrm>
          </p:grpSpPr>
          <p:sp>
            <p:nvSpPr>
              <p:cNvPr id="3040" name="Google Shape;3040;p15"/>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41" name="Google Shape;3041;p15"/>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042" name="Google Shape;3042;p15"/>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43" name="Google Shape;3043;p15"/>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044" name="Google Shape;3044;p15"/>
            <p:cNvGrpSpPr/>
            <p:nvPr/>
          </p:nvGrpSpPr>
          <p:grpSpPr>
            <a:xfrm>
              <a:off x="4738" y="1647"/>
              <a:ext cx="578" cy="135"/>
              <a:chOff x="618" y="2586"/>
              <a:chExt cx="720" cy="124"/>
            </a:xfrm>
          </p:grpSpPr>
          <p:sp>
            <p:nvSpPr>
              <p:cNvPr id="3045" name="Google Shape;3045;p15"/>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46" name="Google Shape;3046;p15"/>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047" name="Google Shape;3047;p15"/>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048" name="Google Shape;3048;p15"/>
            <p:cNvGrpSpPr/>
            <p:nvPr/>
          </p:nvGrpSpPr>
          <p:grpSpPr>
            <a:xfrm>
              <a:off x="4738" y="1330"/>
              <a:ext cx="588" cy="134"/>
              <a:chOff x="613" y="2571"/>
              <a:chExt cx="732" cy="134"/>
            </a:xfrm>
          </p:grpSpPr>
          <p:sp>
            <p:nvSpPr>
              <p:cNvPr id="3049" name="Google Shape;3049;p15"/>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50" name="Google Shape;3050;p15"/>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051" name="Google Shape;3051;p15"/>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52" name="Google Shape;3052;p15"/>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3" name="Google Shape;3053;p15"/>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4" name="Google Shape;3054;p15"/>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55" name="Google Shape;3055;p15"/>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56" name="Google Shape;3056;p15"/>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57" name="Google Shape;3057;p15"/>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58" name="Google Shape;3058;p15"/>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59" name="Google Shape;3059;p15"/>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3060" name="Google Shape;3060;p15"/>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61" name="Google Shape;3061;p15"/>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3062" name="Google Shape;3062;p15"/>
          <p:cNvGrpSpPr/>
          <p:nvPr/>
        </p:nvGrpSpPr>
        <p:grpSpPr>
          <a:xfrm flipH="1">
            <a:off x="5101540" y="5281060"/>
            <a:ext cx="345630" cy="320302"/>
            <a:chOff x="2839" y="3501"/>
            <a:chExt cx="755" cy="803"/>
          </a:xfrm>
        </p:grpSpPr>
        <p:pic>
          <p:nvPicPr>
            <p:cNvPr descr="desktop_computer_stylized_medium" id="3063" name="Google Shape;3063;p15"/>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3064" name="Google Shape;3064;p15"/>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065" name="Google Shape;3065;p15"/>
          <p:cNvGrpSpPr/>
          <p:nvPr/>
        </p:nvGrpSpPr>
        <p:grpSpPr>
          <a:xfrm>
            <a:off x="4766633" y="1859725"/>
            <a:ext cx="4144321" cy="4127477"/>
            <a:chOff x="7439074" y="1859725"/>
            <a:chExt cx="4144321" cy="4127477"/>
          </a:xfrm>
        </p:grpSpPr>
        <p:grpSp>
          <p:nvGrpSpPr>
            <p:cNvPr id="3066" name="Google Shape;3066;p15"/>
            <p:cNvGrpSpPr/>
            <p:nvPr/>
          </p:nvGrpSpPr>
          <p:grpSpPr>
            <a:xfrm>
              <a:off x="7439074" y="1859725"/>
              <a:ext cx="1802647" cy="1120859"/>
              <a:chOff x="7439074" y="1859725"/>
              <a:chExt cx="1802647" cy="1120859"/>
            </a:xfrm>
          </p:grpSpPr>
          <p:pic>
            <p:nvPicPr>
              <p:cNvPr descr="cell_tower_radiation copy" id="3067" name="Google Shape;3067;p15"/>
              <p:cNvPicPr preferRelativeResize="0"/>
              <p:nvPr/>
            </p:nvPicPr>
            <p:blipFill rotWithShape="1">
              <a:blip r:embed="rId15">
                <a:alphaModFix/>
              </a:blip>
              <a:srcRect b="0" l="0" r="0" t="0"/>
              <a:stretch/>
            </p:blipFill>
            <p:spPr>
              <a:xfrm>
                <a:off x="7980866" y="2158167"/>
                <a:ext cx="457200" cy="332766"/>
              </a:xfrm>
              <a:prstGeom prst="rect">
                <a:avLst/>
              </a:prstGeom>
              <a:noFill/>
              <a:ln>
                <a:noFill/>
              </a:ln>
            </p:spPr>
          </p:pic>
          <p:cxnSp>
            <p:nvCxnSpPr>
              <p:cNvPr id="3068" name="Google Shape;3068;p15"/>
              <p:cNvCxnSpPr/>
              <p:nvPr/>
            </p:nvCxnSpPr>
            <p:spPr>
              <a:xfrm>
                <a:off x="8207860" y="2700359"/>
                <a:ext cx="227964" cy="174352"/>
              </a:xfrm>
              <a:prstGeom prst="straightConnector1">
                <a:avLst/>
              </a:prstGeom>
              <a:noFill/>
              <a:ln cap="flat" cmpd="sng" w="9525">
                <a:solidFill>
                  <a:schemeClr val="dk1"/>
                </a:solidFill>
                <a:prstDash val="solid"/>
                <a:round/>
                <a:headEnd len="sm" w="sm" type="none"/>
                <a:tailEnd len="sm" w="sm" type="none"/>
              </a:ln>
            </p:spPr>
          </p:cxnSp>
          <p:grpSp>
            <p:nvGrpSpPr>
              <p:cNvPr id="3069" name="Google Shape;3069;p15"/>
              <p:cNvGrpSpPr/>
              <p:nvPr/>
            </p:nvGrpSpPr>
            <p:grpSpPr>
              <a:xfrm>
                <a:off x="8050698" y="2309376"/>
                <a:ext cx="298450" cy="464008"/>
                <a:chOff x="3130" y="3288"/>
                <a:chExt cx="410" cy="742"/>
              </a:xfrm>
            </p:grpSpPr>
            <p:cxnSp>
              <p:nvCxnSpPr>
                <p:cNvPr id="3070" name="Google Shape;3070;p15"/>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3071" name="Google Shape;3071;p15"/>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3072" name="Google Shape;3072;p15"/>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3073" name="Google Shape;3073;p15"/>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3074" name="Google Shape;3074;p15"/>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3075" name="Google Shape;3075;p15"/>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3076" name="Google Shape;3076;p15"/>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3077" name="Google Shape;3077;p15"/>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3078" name="Google Shape;3078;p15"/>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3079" name="Google Shape;3079;p15"/>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3080" name="Google Shape;3080;p15"/>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3081" name="Google Shape;3081;p15"/>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3082" name="Google Shape;3082;p15"/>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3083" name="Google Shape;3083;p15"/>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3084" name="Google Shape;3084;p15"/>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grpSp>
            <p:nvGrpSpPr>
              <p:cNvPr id="3085" name="Google Shape;3085;p15"/>
              <p:cNvGrpSpPr/>
              <p:nvPr/>
            </p:nvGrpSpPr>
            <p:grpSpPr>
              <a:xfrm>
                <a:off x="8439827" y="2812309"/>
                <a:ext cx="353678" cy="168275"/>
                <a:chOff x="7493876" y="2774731"/>
                <a:chExt cx="1481958" cy="894622"/>
              </a:xfrm>
            </p:grpSpPr>
            <p:sp>
              <p:nvSpPr>
                <p:cNvPr id="3086" name="Google Shape;3086;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087" name="Google Shape;3087;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088" name="Google Shape;3088;p15"/>
                <p:cNvGrpSpPr/>
                <p:nvPr/>
              </p:nvGrpSpPr>
              <p:grpSpPr>
                <a:xfrm>
                  <a:off x="7713663" y="2848339"/>
                  <a:ext cx="1042107" cy="425543"/>
                  <a:chOff x="7786941" y="2884917"/>
                  <a:chExt cx="897649" cy="353919"/>
                </a:xfrm>
              </p:grpSpPr>
              <p:sp>
                <p:nvSpPr>
                  <p:cNvPr id="3089" name="Google Shape;3089;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0" name="Google Shape;3090;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1" name="Google Shape;3091;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2" name="Google Shape;3092;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radiation_stylized" id="3093" name="Google Shape;3093;p15"/>
              <p:cNvPicPr preferRelativeResize="0"/>
              <p:nvPr/>
            </p:nvPicPr>
            <p:blipFill rotWithShape="1">
              <a:blip r:embed="rId16">
                <a:alphaModFix/>
              </a:blip>
              <a:srcRect b="0" l="0" r="0" t="0"/>
              <a:stretch/>
            </p:blipFill>
            <p:spPr>
              <a:xfrm>
                <a:off x="7750224" y="1859725"/>
                <a:ext cx="415925" cy="88774"/>
              </a:xfrm>
              <a:prstGeom prst="rect">
                <a:avLst/>
              </a:prstGeom>
              <a:noFill/>
              <a:ln>
                <a:noFill/>
              </a:ln>
            </p:spPr>
          </p:pic>
          <p:pic>
            <p:nvPicPr>
              <p:cNvPr descr="antenna_stylized" id="3094" name="Google Shape;3094;p15"/>
              <p:cNvPicPr preferRelativeResize="0"/>
              <p:nvPr/>
            </p:nvPicPr>
            <p:blipFill rotWithShape="1">
              <a:blip r:embed="rId17">
                <a:alphaModFix/>
              </a:blip>
              <a:srcRect b="0" l="0" r="0" t="0"/>
              <a:stretch/>
            </p:blipFill>
            <p:spPr>
              <a:xfrm>
                <a:off x="7439074" y="2356613"/>
                <a:ext cx="530702" cy="223756"/>
              </a:xfrm>
              <a:prstGeom prst="rect">
                <a:avLst/>
              </a:prstGeom>
              <a:noFill/>
              <a:ln>
                <a:noFill/>
              </a:ln>
            </p:spPr>
          </p:pic>
          <p:pic>
            <p:nvPicPr>
              <p:cNvPr descr="antenna_stylized" id="3095" name="Google Shape;3095;p15"/>
              <p:cNvPicPr preferRelativeResize="0"/>
              <p:nvPr/>
            </p:nvPicPr>
            <p:blipFill rotWithShape="1">
              <a:blip r:embed="rId17">
                <a:alphaModFix/>
              </a:blip>
              <a:srcRect b="0" l="0" r="0" t="0"/>
              <a:stretch/>
            </p:blipFill>
            <p:spPr>
              <a:xfrm>
                <a:off x="8637781" y="2319727"/>
                <a:ext cx="530702" cy="223756"/>
              </a:xfrm>
              <a:prstGeom prst="rect">
                <a:avLst/>
              </a:prstGeom>
              <a:noFill/>
              <a:ln>
                <a:noFill/>
              </a:ln>
            </p:spPr>
          </p:pic>
          <p:pic>
            <p:nvPicPr>
              <p:cNvPr descr="antenna_stylized" id="3096" name="Google Shape;3096;p15"/>
              <p:cNvPicPr preferRelativeResize="0"/>
              <p:nvPr/>
            </p:nvPicPr>
            <p:blipFill rotWithShape="1">
              <a:blip r:embed="rId17">
                <a:alphaModFix/>
              </a:blip>
              <a:srcRect b="0" l="0" r="0" t="0"/>
              <a:stretch/>
            </p:blipFill>
            <p:spPr>
              <a:xfrm>
                <a:off x="8711019" y="2059124"/>
                <a:ext cx="530702" cy="223756"/>
              </a:xfrm>
              <a:prstGeom prst="rect">
                <a:avLst/>
              </a:prstGeom>
              <a:noFill/>
              <a:ln>
                <a:noFill/>
              </a:ln>
            </p:spPr>
          </p:pic>
        </p:grpSp>
        <p:grpSp>
          <p:nvGrpSpPr>
            <p:cNvPr id="3097" name="Google Shape;3097;p15"/>
            <p:cNvGrpSpPr/>
            <p:nvPr/>
          </p:nvGrpSpPr>
          <p:grpSpPr>
            <a:xfrm>
              <a:off x="7493518" y="3325424"/>
              <a:ext cx="911538" cy="843226"/>
              <a:chOff x="7493518" y="3325424"/>
              <a:chExt cx="911538" cy="843226"/>
            </a:xfrm>
          </p:grpSpPr>
          <p:pic>
            <p:nvPicPr>
              <p:cNvPr descr="access_point_stylized_small" id="3098" name="Google Shape;3098;p15"/>
              <p:cNvPicPr preferRelativeResize="0"/>
              <p:nvPr/>
            </p:nvPicPr>
            <p:blipFill rotWithShape="1">
              <a:blip r:embed="rId18">
                <a:alphaModFix/>
              </a:blip>
              <a:srcRect b="0" l="0" r="0" t="0"/>
              <a:stretch/>
            </p:blipFill>
            <p:spPr>
              <a:xfrm>
                <a:off x="7613882" y="3861899"/>
                <a:ext cx="370169" cy="306751"/>
              </a:xfrm>
              <a:prstGeom prst="rect">
                <a:avLst/>
              </a:prstGeom>
              <a:noFill/>
              <a:ln>
                <a:noFill/>
              </a:ln>
            </p:spPr>
          </p:pic>
          <p:grpSp>
            <p:nvGrpSpPr>
              <p:cNvPr id="3099" name="Google Shape;3099;p15"/>
              <p:cNvGrpSpPr/>
              <p:nvPr/>
            </p:nvGrpSpPr>
            <p:grpSpPr>
              <a:xfrm>
                <a:off x="7493518" y="3325424"/>
                <a:ext cx="911538" cy="816238"/>
                <a:chOff x="7493518" y="3325424"/>
                <a:chExt cx="911538" cy="816238"/>
              </a:xfrm>
            </p:grpSpPr>
            <p:cxnSp>
              <p:nvCxnSpPr>
                <p:cNvPr id="3100" name="Google Shape;3100;p15"/>
                <p:cNvCxnSpPr/>
                <p:nvPr/>
              </p:nvCxnSpPr>
              <p:spPr>
                <a:xfrm>
                  <a:off x="8247778" y="3829970"/>
                  <a:ext cx="0" cy="131762"/>
                </a:xfrm>
                <a:prstGeom prst="straightConnector1">
                  <a:avLst/>
                </a:prstGeom>
                <a:noFill/>
                <a:ln cap="flat" cmpd="sng" w="9525">
                  <a:solidFill>
                    <a:schemeClr val="dk1"/>
                  </a:solidFill>
                  <a:prstDash val="solid"/>
                  <a:round/>
                  <a:headEnd len="sm" w="sm" type="none"/>
                  <a:tailEnd len="sm" w="sm" type="none"/>
                </a:ln>
              </p:spPr>
            </p:cxnSp>
            <p:cxnSp>
              <p:nvCxnSpPr>
                <p:cNvPr id="3101" name="Google Shape;3101;p15"/>
                <p:cNvCxnSpPr/>
                <p:nvPr/>
              </p:nvCxnSpPr>
              <p:spPr>
                <a:xfrm flipH="1" rot="10800000">
                  <a:off x="7857253" y="4041107"/>
                  <a:ext cx="168275" cy="3175"/>
                </a:xfrm>
                <a:prstGeom prst="straightConnector1">
                  <a:avLst/>
                </a:prstGeom>
                <a:noFill/>
                <a:ln cap="flat" cmpd="sng" w="9525">
                  <a:solidFill>
                    <a:schemeClr val="dk1"/>
                  </a:solidFill>
                  <a:prstDash val="solid"/>
                  <a:round/>
                  <a:headEnd len="sm" w="sm" type="none"/>
                  <a:tailEnd len="sm" w="sm" type="none"/>
                </a:ln>
              </p:spPr>
            </p:cxnSp>
            <p:pic>
              <p:nvPicPr>
                <p:cNvPr descr="antenna_radiation_stylized" id="3102" name="Google Shape;3102;p15"/>
                <p:cNvPicPr preferRelativeResize="0"/>
                <p:nvPr/>
              </p:nvPicPr>
              <p:blipFill rotWithShape="1">
                <a:blip r:embed="rId19">
                  <a:alphaModFix/>
                </a:blip>
                <a:srcRect b="0" l="0" r="0" t="0"/>
                <a:stretch/>
              </p:blipFill>
              <p:spPr>
                <a:xfrm>
                  <a:off x="7562238" y="3813930"/>
                  <a:ext cx="506412" cy="106009"/>
                </a:xfrm>
                <a:prstGeom prst="rect">
                  <a:avLst/>
                </a:prstGeom>
                <a:noFill/>
                <a:ln>
                  <a:noFill/>
                </a:ln>
              </p:spPr>
            </p:pic>
            <p:grpSp>
              <p:nvGrpSpPr>
                <p:cNvPr id="3103" name="Google Shape;3103;p15"/>
                <p:cNvGrpSpPr/>
                <p:nvPr/>
              </p:nvGrpSpPr>
              <p:grpSpPr>
                <a:xfrm>
                  <a:off x="8050070" y="3965994"/>
                  <a:ext cx="354986" cy="175668"/>
                  <a:chOff x="7493876" y="2774731"/>
                  <a:chExt cx="1481958" cy="894622"/>
                </a:xfrm>
              </p:grpSpPr>
              <p:sp>
                <p:nvSpPr>
                  <p:cNvPr id="3104" name="Google Shape;3104;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105" name="Google Shape;3105;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106" name="Google Shape;3106;p15"/>
                  <p:cNvGrpSpPr/>
                  <p:nvPr/>
                </p:nvGrpSpPr>
                <p:grpSpPr>
                  <a:xfrm>
                    <a:off x="7713663" y="2848339"/>
                    <a:ext cx="1042107" cy="425543"/>
                    <a:chOff x="7786941" y="2884917"/>
                    <a:chExt cx="897649" cy="353919"/>
                  </a:xfrm>
                </p:grpSpPr>
                <p:sp>
                  <p:nvSpPr>
                    <p:cNvPr id="3107" name="Google Shape;3107;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08" name="Google Shape;3108;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09" name="Google Shape;3109;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0" name="Google Shape;3110;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stylized" id="3111" name="Google Shape;3111;p15"/>
                <p:cNvPicPr preferRelativeResize="0"/>
                <p:nvPr/>
              </p:nvPicPr>
              <p:blipFill rotWithShape="1">
                <a:blip r:embed="rId20">
                  <a:alphaModFix/>
                </a:blip>
                <a:srcRect b="0" l="0" r="0" t="0"/>
                <a:stretch/>
              </p:blipFill>
              <p:spPr>
                <a:xfrm>
                  <a:off x="7493518" y="3419140"/>
                  <a:ext cx="347997" cy="167557"/>
                </a:xfrm>
                <a:prstGeom prst="rect">
                  <a:avLst/>
                </a:prstGeom>
                <a:noFill/>
                <a:ln>
                  <a:noFill/>
                </a:ln>
              </p:spPr>
            </p:pic>
            <p:pic>
              <p:nvPicPr>
                <p:cNvPr descr="antenna_stylized" id="3112" name="Google Shape;3112;p15"/>
                <p:cNvPicPr preferRelativeResize="0"/>
                <p:nvPr/>
              </p:nvPicPr>
              <p:blipFill rotWithShape="1">
                <a:blip r:embed="rId20">
                  <a:alphaModFix/>
                </a:blip>
                <a:srcRect b="0" l="0" r="0" t="0"/>
                <a:stretch/>
              </p:blipFill>
              <p:spPr>
                <a:xfrm>
                  <a:off x="7803435" y="3325424"/>
                  <a:ext cx="347997" cy="167557"/>
                </a:xfrm>
                <a:prstGeom prst="rect">
                  <a:avLst/>
                </a:prstGeom>
                <a:noFill/>
                <a:ln>
                  <a:noFill/>
                </a:ln>
              </p:spPr>
            </p:pic>
          </p:grpSp>
        </p:grpSp>
        <p:grpSp>
          <p:nvGrpSpPr>
            <p:cNvPr id="3113" name="Google Shape;3113;p15"/>
            <p:cNvGrpSpPr/>
            <p:nvPr/>
          </p:nvGrpSpPr>
          <p:grpSpPr>
            <a:xfrm>
              <a:off x="10884085" y="3428485"/>
              <a:ext cx="604586" cy="405973"/>
              <a:chOff x="10884085" y="3428485"/>
              <a:chExt cx="604586" cy="405973"/>
            </a:xfrm>
          </p:grpSpPr>
          <p:grpSp>
            <p:nvGrpSpPr>
              <p:cNvPr id="3114" name="Google Shape;3114;p15"/>
              <p:cNvGrpSpPr/>
              <p:nvPr/>
            </p:nvGrpSpPr>
            <p:grpSpPr>
              <a:xfrm>
                <a:off x="10884085" y="3601365"/>
                <a:ext cx="170989" cy="97052"/>
                <a:chOff x="7493876" y="2774731"/>
                <a:chExt cx="1481958" cy="894622"/>
              </a:xfrm>
            </p:grpSpPr>
            <p:sp>
              <p:nvSpPr>
                <p:cNvPr id="3115" name="Google Shape;3115;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116" name="Google Shape;3116;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117" name="Google Shape;3117;p15"/>
                <p:cNvGrpSpPr/>
                <p:nvPr/>
              </p:nvGrpSpPr>
              <p:grpSpPr>
                <a:xfrm>
                  <a:off x="7713663" y="2848339"/>
                  <a:ext cx="1042107" cy="425543"/>
                  <a:chOff x="7786941" y="2884917"/>
                  <a:chExt cx="897649" cy="353919"/>
                </a:xfrm>
              </p:grpSpPr>
              <p:sp>
                <p:nvSpPr>
                  <p:cNvPr id="3118" name="Google Shape;3118;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9" name="Google Shape;3119;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0" name="Google Shape;3120;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21" name="Google Shape;3121;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122" name="Google Shape;3122;p15"/>
              <p:cNvGrpSpPr/>
              <p:nvPr/>
            </p:nvGrpSpPr>
            <p:grpSpPr>
              <a:xfrm>
                <a:off x="11064947" y="3428485"/>
                <a:ext cx="423724" cy="405973"/>
                <a:chOff x="5103720" y="2693365"/>
                <a:chExt cx="611650" cy="414788"/>
              </a:xfrm>
            </p:grpSpPr>
            <p:cxnSp>
              <p:nvCxnSpPr>
                <p:cNvPr id="3123" name="Google Shape;3123;p15"/>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3124" name="Google Shape;3124;p15"/>
                <p:cNvGrpSpPr/>
                <p:nvPr/>
              </p:nvGrpSpPr>
              <p:grpSpPr>
                <a:xfrm>
                  <a:off x="5275406" y="2693365"/>
                  <a:ext cx="439964" cy="414788"/>
                  <a:chOff x="5275406" y="2711455"/>
                  <a:chExt cx="452949" cy="405518"/>
                </a:xfrm>
              </p:grpSpPr>
              <p:pic>
                <p:nvPicPr>
                  <p:cNvPr descr="server_rack.png" id="3125" name="Google Shape;3125;p15"/>
                  <p:cNvPicPr preferRelativeResize="0"/>
                  <p:nvPr/>
                </p:nvPicPr>
                <p:blipFill rotWithShape="1">
                  <a:blip r:embed="rId21">
                    <a:alphaModFix/>
                  </a:blip>
                  <a:srcRect b="0" l="0" r="0" t="0"/>
                  <a:stretch/>
                </p:blipFill>
                <p:spPr>
                  <a:xfrm>
                    <a:off x="5537367" y="2770786"/>
                    <a:ext cx="190988" cy="313366"/>
                  </a:xfrm>
                  <a:prstGeom prst="rect">
                    <a:avLst/>
                  </a:prstGeom>
                  <a:noFill/>
                  <a:ln>
                    <a:noFill/>
                  </a:ln>
                </p:spPr>
              </p:pic>
              <p:pic>
                <p:nvPicPr>
                  <p:cNvPr descr="server_rack.png" id="3126" name="Google Shape;3126;p15"/>
                  <p:cNvPicPr preferRelativeResize="0"/>
                  <p:nvPr/>
                </p:nvPicPr>
                <p:blipFill rotWithShape="1">
                  <a:blip r:embed="rId21">
                    <a:alphaModFix/>
                  </a:blip>
                  <a:srcRect b="0" l="0" r="0" t="0"/>
                  <a:stretch/>
                </p:blipFill>
                <p:spPr>
                  <a:xfrm>
                    <a:off x="5275406" y="2764002"/>
                    <a:ext cx="190988" cy="313366"/>
                  </a:xfrm>
                  <a:prstGeom prst="rect">
                    <a:avLst/>
                  </a:prstGeom>
                  <a:noFill/>
                  <a:ln>
                    <a:noFill/>
                  </a:ln>
                </p:spPr>
              </p:pic>
              <p:pic>
                <p:nvPicPr>
                  <p:cNvPr descr="server_rack.png" id="3127" name="Google Shape;3127;p15"/>
                  <p:cNvPicPr preferRelativeResize="0"/>
                  <p:nvPr/>
                </p:nvPicPr>
                <p:blipFill rotWithShape="1">
                  <a:blip r:embed="rId21">
                    <a:alphaModFix/>
                  </a:blip>
                  <a:srcRect b="0" l="0" r="0" t="0"/>
                  <a:stretch/>
                </p:blipFill>
                <p:spPr>
                  <a:xfrm>
                    <a:off x="5385676" y="2711455"/>
                    <a:ext cx="247152" cy="405518"/>
                  </a:xfrm>
                  <a:prstGeom prst="rect">
                    <a:avLst/>
                  </a:prstGeom>
                  <a:noFill/>
                  <a:ln>
                    <a:noFill/>
                  </a:ln>
                </p:spPr>
              </p:pic>
            </p:grpSp>
          </p:grpSp>
        </p:grpSp>
        <p:grpSp>
          <p:nvGrpSpPr>
            <p:cNvPr id="3128" name="Google Shape;3128;p15"/>
            <p:cNvGrpSpPr/>
            <p:nvPr/>
          </p:nvGrpSpPr>
          <p:grpSpPr>
            <a:xfrm>
              <a:off x="7975881" y="4741266"/>
              <a:ext cx="2261559" cy="1245936"/>
              <a:chOff x="7948367" y="4775686"/>
              <a:chExt cx="2261559" cy="1245936"/>
            </a:xfrm>
          </p:grpSpPr>
          <p:cxnSp>
            <p:nvCxnSpPr>
              <p:cNvPr id="3129" name="Google Shape;3129;p15"/>
              <p:cNvCxnSpPr/>
              <p:nvPr/>
            </p:nvCxnSpPr>
            <p:spPr>
              <a:xfrm flipH="1" rot="5400000">
                <a:off x="9789609" y="5251739"/>
                <a:ext cx="388062" cy="7560"/>
              </a:xfrm>
              <a:prstGeom prst="straightConnector1">
                <a:avLst/>
              </a:prstGeom>
              <a:noFill/>
              <a:ln cap="flat" cmpd="sng" w="12700">
                <a:solidFill>
                  <a:schemeClr val="dk1"/>
                </a:solidFill>
                <a:prstDash val="solid"/>
                <a:round/>
                <a:headEnd len="sm" w="sm" type="none"/>
                <a:tailEnd len="sm" w="sm" type="none"/>
              </a:ln>
            </p:spPr>
          </p:cxnSp>
          <p:cxnSp>
            <p:nvCxnSpPr>
              <p:cNvPr id="3130" name="Google Shape;3130;p15"/>
              <p:cNvCxnSpPr/>
              <p:nvPr/>
            </p:nvCxnSpPr>
            <p:spPr>
              <a:xfrm>
                <a:off x="8210207" y="5117334"/>
                <a:ext cx="226800" cy="127000"/>
              </a:xfrm>
              <a:prstGeom prst="straightConnector1">
                <a:avLst/>
              </a:prstGeom>
              <a:noFill/>
              <a:ln cap="flat" cmpd="sng" w="9525">
                <a:solidFill>
                  <a:schemeClr val="dk1"/>
                </a:solidFill>
                <a:prstDash val="solid"/>
                <a:round/>
                <a:headEnd len="sm" w="sm" type="none"/>
                <a:tailEnd len="sm" w="sm" type="none"/>
              </a:ln>
            </p:spPr>
          </p:cxnSp>
          <p:cxnSp>
            <p:nvCxnSpPr>
              <p:cNvPr id="3131" name="Google Shape;3131;p15"/>
              <p:cNvCxnSpPr/>
              <p:nvPr/>
            </p:nvCxnSpPr>
            <p:spPr>
              <a:xfrm flipH="1" rot="10800000">
                <a:off x="8459425" y="5036562"/>
                <a:ext cx="404236" cy="207771"/>
              </a:xfrm>
              <a:prstGeom prst="straightConnector1">
                <a:avLst/>
              </a:prstGeom>
              <a:noFill/>
              <a:ln cap="flat" cmpd="sng" w="9525">
                <a:solidFill>
                  <a:schemeClr val="dk1"/>
                </a:solidFill>
                <a:prstDash val="solid"/>
                <a:round/>
                <a:headEnd len="sm" w="sm" type="none"/>
                <a:tailEnd len="sm" w="sm" type="none"/>
              </a:ln>
            </p:spPr>
          </p:cxnSp>
          <p:grpSp>
            <p:nvGrpSpPr>
              <p:cNvPr id="3132" name="Google Shape;3132;p15"/>
              <p:cNvGrpSpPr/>
              <p:nvPr/>
            </p:nvGrpSpPr>
            <p:grpSpPr>
              <a:xfrm>
                <a:off x="7948367" y="4775686"/>
                <a:ext cx="2261559" cy="1245936"/>
                <a:chOff x="7948367" y="4775686"/>
                <a:chExt cx="2261559" cy="1245936"/>
              </a:xfrm>
            </p:grpSpPr>
            <p:cxnSp>
              <p:nvCxnSpPr>
                <p:cNvPr id="3133" name="Google Shape;3133;p15"/>
                <p:cNvCxnSpPr/>
                <p:nvPr/>
              </p:nvCxnSpPr>
              <p:spPr>
                <a:xfrm rot="10800000">
                  <a:off x="10209926" y="5405286"/>
                  <a:ext cx="0" cy="114300"/>
                </a:xfrm>
                <a:prstGeom prst="straightConnector1">
                  <a:avLst/>
                </a:prstGeom>
                <a:noFill/>
                <a:ln cap="flat" cmpd="sng" w="12700">
                  <a:solidFill>
                    <a:schemeClr val="dk1"/>
                  </a:solidFill>
                  <a:prstDash val="solid"/>
                  <a:round/>
                  <a:headEnd len="sm" w="sm" type="none"/>
                  <a:tailEnd len="sm" w="sm" type="none"/>
                </a:ln>
              </p:spPr>
            </p:cxnSp>
            <p:cxnSp>
              <p:nvCxnSpPr>
                <p:cNvPr id="3134" name="Google Shape;3134;p15"/>
                <p:cNvCxnSpPr/>
                <p:nvPr/>
              </p:nvCxnSpPr>
              <p:spPr>
                <a:xfrm>
                  <a:off x="9432959" y="4838517"/>
                  <a:ext cx="524483" cy="261537"/>
                </a:xfrm>
                <a:prstGeom prst="straightConnector1">
                  <a:avLst/>
                </a:prstGeom>
                <a:noFill/>
                <a:ln cap="flat" cmpd="sng" w="9525">
                  <a:solidFill>
                    <a:schemeClr val="dk1"/>
                  </a:solidFill>
                  <a:prstDash val="solid"/>
                  <a:round/>
                  <a:headEnd len="sm" w="sm" type="none"/>
                  <a:tailEnd len="sm" w="sm" type="none"/>
                </a:ln>
              </p:spPr>
            </p:cxnSp>
            <p:cxnSp>
              <p:nvCxnSpPr>
                <p:cNvPr id="3135" name="Google Shape;3135;p15"/>
                <p:cNvCxnSpPr/>
                <p:nvPr/>
              </p:nvCxnSpPr>
              <p:spPr>
                <a:xfrm flipH="1" rot="10800000">
                  <a:off x="8850066" y="4838517"/>
                  <a:ext cx="569255" cy="246266"/>
                </a:xfrm>
                <a:prstGeom prst="straightConnector1">
                  <a:avLst/>
                </a:prstGeom>
                <a:noFill/>
                <a:ln cap="flat" cmpd="sng" w="9525">
                  <a:solidFill>
                    <a:schemeClr val="dk1"/>
                  </a:solidFill>
                  <a:prstDash val="solid"/>
                  <a:round/>
                  <a:headEnd len="sm" w="sm" type="none"/>
                  <a:tailEnd len="sm" w="sm" type="none"/>
                </a:ln>
              </p:spPr>
            </p:cxnSp>
            <p:cxnSp>
              <p:nvCxnSpPr>
                <p:cNvPr id="3136" name="Google Shape;3136;p15"/>
                <p:cNvCxnSpPr/>
                <p:nvPr/>
              </p:nvCxnSpPr>
              <p:spPr>
                <a:xfrm>
                  <a:off x="8821744" y="5108876"/>
                  <a:ext cx="1030502" cy="0"/>
                </a:xfrm>
                <a:prstGeom prst="straightConnector1">
                  <a:avLst/>
                </a:prstGeom>
                <a:noFill/>
                <a:ln cap="flat" cmpd="sng" w="9525">
                  <a:solidFill>
                    <a:schemeClr val="dk1"/>
                  </a:solidFill>
                  <a:prstDash val="solid"/>
                  <a:round/>
                  <a:headEnd len="sm" w="sm" type="none"/>
                  <a:tailEnd len="sm" w="sm" type="none"/>
                </a:ln>
              </p:spPr>
            </p:cxnSp>
            <p:cxnSp>
              <p:nvCxnSpPr>
                <p:cNvPr id="3137" name="Google Shape;3137;p15"/>
                <p:cNvCxnSpPr/>
                <p:nvPr/>
              </p:nvCxnSpPr>
              <p:spPr>
                <a:xfrm flipH="1" rot="10800000">
                  <a:off x="7948367" y="5290470"/>
                  <a:ext cx="412750" cy="127000"/>
                </a:xfrm>
                <a:prstGeom prst="straightConnector1">
                  <a:avLst/>
                </a:prstGeom>
                <a:noFill/>
                <a:ln cap="flat" cmpd="sng" w="9525">
                  <a:solidFill>
                    <a:schemeClr val="dk1"/>
                  </a:solidFill>
                  <a:prstDash val="solid"/>
                  <a:round/>
                  <a:headEnd len="sm" w="sm" type="none"/>
                  <a:tailEnd len="sm" w="sm" type="none"/>
                </a:ln>
              </p:spPr>
            </p:cxnSp>
            <p:cxnSp>
              <p:nvCxnSpPr>
                <p:cNvPr id="3138" name="Google Shape;3138;p15"/>
                <p:cNvCxnSpPr/>
                <p:nvPr/>
              </p:nvCxnSpPr>
              <p:spPr>
                <a:xfrm flipH="1">
                  <a:off x="8373817" y="5282252"/>
                  <a:ext cx="68080" cy="293968"/>
                </a:xfrm>
                <a:prstGeom prst="straightConnector1">
                  <a:avLst/>
                </a:prstGeom>
                <a:noFill/>
                <a:ln cap="flat" cmpd="sng" w="9525">
                  <a:solidFill>
                    <a:schemeClr val="dk1"/>
                  </a:solidFill>
                  <a:prstDash val="solid"/>
                  <a:round/>
                  <a:headEnd len="sm" w="sm" type="none"/>
                  <a:tailEnd len="sm" w="sm" type="none"/>
                </a:ln>
              </p:spPr>
            </p:cxnSp>
            <p:cxnSp>
              <p:nvCxnSpPr>
                <p:cNvPr id="3139" name="Google Shape;3139;p15"/>
                <p:cNvCxnSpPr/>
                <p:nvPr/>
              </p:nvCxnSpPr>
              <p:spPr>
                <a:xfrm rot="10800000">
                  <a:off x="8488731" y="5307931"/>
                  <a:ext cx="280374" cy="269876"/>
                </a:xfrm>
                <a:prstGeom prst="straightConnector1">
                  <a:avLst/>
                </a:prstGeom>
                <a:noFill/>
                <a:ln cap="flat" cmpd="sng" w="9525">
                  <a:solidFill>
                    <a:schemeClr val="dk1"/>
                  </a:solidFill>
                  <a:prstDash val="solid"/>
                  <a:round/>
                  <a:headEnd len="sm" w="sm" type="none"/>
                  <a:tailEnd len="sm" w="sm" type="none"/>
                </a:ln>
              </p:spPr>
            </p:cxnSp>
            <p:cxnSp>
              <p:nvCxnSpPr>
                <p:cNvPr id="3140" name="Google Shape;3140;p15"/>
                <p:cNvCxnSpPr/>
                <p:nvPr/>
              </p:nvCxnSpPr>
              <p:spPr>
                <a:xfrm>
                  <a:off x="8488731" y="5258048"/>
                  <a:ext cx="914184" cy="468622"/>
                </a:xfrm>
                <a:prstGeom prst="straightConnector1">
                  <a:avLst/>
                </a:prstGeom>
                <a:noFill/>
                <a:ln cap="flat" cmpd="sng" w="9525">
                  <a:solidFill>
                    <a:schemeClr val="dk1"/>
                  </a:solidFill>
                  <a:prstDash val="solid"/>
                  <a:round/>
                  <a:headEnd len="sm" w="sm" type="none"/>
                  <a:tailEnd len="sm" w="sm" type="none"/>
                </a:ln>
              </p:spPr>
            </p:cxnSp>
            <p:cxnSp>
              <p:nvCxnSpPr>
                <p:cNvPr id="3141" name="Google Shape;3141;p15"/>
                <p:cNvCxnSpPr/>
                <p:nvPr/>
              </p:nvCxnSpPr>
              <p:spPr>
                <a:xfrm flipH="1" rot="5400000">
                  <a:off x="9885545" y="5583471"/>
                  <a:ext cx="366793" cy="1482"/>
                </a:xfrm>
                <a:prstGeom prst="straightConnector1">
                  <a:avLst/>
                </a:prstGeom>
                <a:noFill/>
                <a:ln cap="flat" cmpd="sng" w="12700">
                  <a:solidFill>
                    <a:schemeClr val="dk1"/>
                  </a:solidFill>
                  <a:prstDash val="solid"/>
                  <a:round/>
                  <a:headEnd len="sm" w="sm" type="none"/>
                  <a:tailEnd len="sm" w="sm" type="none"/>
                </a:ln>
              </p:spPr>
            </p:cxnSp>
            <p:pic>
              <p:nvPicPr>
                <p:cNvPr descr="antenna_radiation_stylized" id="3142" name="Google Shape;3142;p15"/>
                <p:cNvPicPr preferRelativeResize="0"/>
                <p:nvPr/>
              </p:nvPicPr>
              <p:blipFill rotWithShape="1">
                <a:blip r:embed="rId22">
                  <a:alphaModFix/>
                </a:blip>
                <a:srcRect b="0" l="0" r="0" t="0"/>
                <a:stretch/>
              </p:blipFill>
              <p:spPr>
                <a:xfrm>
                  <a:off x="9242073" y="5480938"/>
                  <a:ext cx="452014" cy="95159"/>
                </a:xfrm>
                <a:prstGeom prst="rect">
                  <a:avLst/>
                </a:prstGeom>
                <a:noFill/>
                <a:ln>
                  <a:noFill/>
                </a:ln>
              </p:spPr>
            </p:pic>
            <p:pic>
              <p:nvPicPr>
                <p:cNvPr descr="access_point_stylized_small" id="3143" name="Google Shape;3143;p15"/>
                <p:cNvPicPr preferRelativeResize="0"/>
                <p:nvPr/>
              </p:nvPicPr>
              <p:blipFill rotWithShape="1">
                <a:blip r:embed="rId18">
                  <a:alphaModFix/>
                </a:blip>
                <a:srcRect b="0" l="0" r="0" t="0"/>
                <a:stretch/>
              </p:blipFill>
              <p:spPr>
                <a:xfrm>
                  <a:off x="9290610" y="5524232"/>
                  <a:ext cx="380935" cy="317464"/>
                </a:xfrm>
                <a:prstGeom prst="rect">
                  <a:avLst/>
                </a:prstGeom>
                <a:noFill/>
                <a:ln>
                  <a:noFill/>
                </a:ln>
              </p:spPr>
            </p:pic>
            <p:grpSp>
              <p:nvGrpSpPr>
                <p:cNvPr id="3144" name="Google Shape;3144;p15"/>
                <p:cNvGrpSpPr/>
                <p:nvPr/>
              </p:nvGrpSpPr>
              <p:grpSpPr>
                <a:xfrm>
                  <a:off x="9783558" y="4989983"/>
                  <a:ext cx="393760" cy="218578"/>
                  <a:chOff x="7493876" y="2774731"/>
                  <a:chExt cx="1481958" cy="894622"/>
                </a:xfrm>
              </p:grpSpPr>
              <p:sp>
                <p:nvSpPr>
                  <p:cNvPr id="3145" name="Google Shape;3145;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146" name="Google Shape;3146;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147" name="Google Shape;3147;p15"/>
                  <p:cNvGrpSpPr/>
                  <p:nvPr/>
                </p:nvGrpSpPr>
                <p:grpSpPr>
                  <a:xfrm>
                    <a:off x="7713663" y="2848339"/>
                    <a:ext cx="1042107" cy="425543"/>
                    <a:chOff x="7786941" y="2884917"/>
                    <a:chExt cx="897649" cy="353919"/>
                  </a:xfrm>
                </p:grpSpPr>
                <p:sp>
                  <p:nvSpPr>
                    <p:cNvPr id="3148" name="Google Shape;3148;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49" name="Google Shape;3149;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0" name="Google Shape;3150;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1" name="Google Shape;3151;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152" name="Google Shape;3152;p15"/>
                <p:cNvGrpSpPr/>
                <p:nvPr/>
              </p:nvGrpSpPr>
              <p:grpSpPr>
                <a:xfrm>
                  <a:off x="9849365" y="5339037"/>
                  <a:ext cx="309740" cy="190838"/>
                  <a:chOff x="3668110" y="2448910"/>
                  <a:chExt cx="3794234" cy="2165130"/>
                </a:xfrm>
              </p:grpSpPr>
              <p:sp>
                <p:nvSpPr>
                  <p:cNvPr id="3153" name="Google Shape;3153;p15"/>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4" name="Google Shape;3154;p15"/>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55" name="Google Shape;3155;p15"/>
                  <p:cNvGrpSpPr/>
                  <p:nvPr/>
                </p:nvGrpSpPr>
                <p:grpSpPr>
                  <a:xfrm>
                    <a:off x="3941376" y="2603243"/>
                    <a:ext cx="3202061" cy="1066110"/>
                    <a:chOff x="7939341" y="3037317"/>
                    <a:chExt cx="897649" cy="353919"/>
                  </a:xfrm>
                </p:grpSpPr>
                <p:sp>
                  <p:nvSpPr>
                    <p:cNvPr id="3156" name="Google Shape;3156;p15"/>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7" name="Google Shape;3157;p15"/>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8" name="Google Shape;3158;p15"/>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9" name="Google Shape;3159;p15"/>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160" name="Google Shape;3160;p15"/>
                <p:cNvGrpSpPr/>
                <p:nvPr/>
              </p:nvGrpSpPr>
              <p:grpSpPr>
                <a:xfrm>
                  <a:off x="8676619" y="4967420"/>
                  <a:ext cx="393760" cy="218578"/>
                  <a:chOff x="7493876" y="2774731"/>
                  <a:chExt cx="1481958" cy="894622"/>
                </a:xfrm>
              </p:grpSpPr>
              <p:sp>
                <p:nvSpPr>
                  <p:cNvPr id="3161" name="Google Shape;3161;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162" name="Google Shape;3162;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163" name="Google Shape;3163;p15"/>
                  <p:cNvGrpSpPr/>
                  <p:nvPr/>
                </p:nvGrpSpPr>
                <p:grpSpPr>
                  <a:xfrm>
                    <a:off x="7713663" y="2848339"/>
                    <a:ext cx="1042107" cy="425543"/>
                    <a:chOff x="7786941" y="2884917"/>
                    <a:chExt cx="897649" cy="353919"/>
                  </a:xfrm>
                </p:grpSpPr>
                <p:sp>
                  <p:nvSpPr>
                    <p:cNvPr id="3164" name="Google Shape;3164;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5" name="Google Shape;3165;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6" name="Google Shape;3166;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7" name="Google Shape;3167;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168" name="Google Shape;3168;p15"/>
                <p:cNvGrpSpPr/>
                <p:nvPr/>
              </p:nvGrpSpPr>
              <p:grpSpPr>
                <a:xfrm>
                  <a:off x="8311520" y="5194433"/>
                  <a:ext cx="309740" cy="190838"/>
                  <a:chOff x="3668110" y="2448910"/>
                  <a:chExt cx="3794234" cy="2165130"/>
                </a:xfrm>
              </p:grpSpPr>
              <p:sp>
                <p:nvSpPr>
                  <p:cNvPr id="3169" name="Google Shape;3169;p15"/>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0" name="Google Shape;3170;p15"/>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171" name="Google Shape;3171;p15"/>
                  <p:cNvGrpSpPr/>
                  <p:nvPr/>
                </p:nvGrpSpPr>
                <p:grpSpPr>
                  <a:xfrm>
                    <a:off x="3941376" y="2603243"/>
                    <a:ext cx="3202061" cy="1066110"/>
                    <a:chOff x="7939341" y="3037317"/>
                    <a:chExt cx="897649" cy="353919"/>
                  </a:xfrm>
                </p:grpSpPr>
                <p:sp>
                  <p:nvSpPr>
                    <p:cNvPr id="3172" name="Google Shape;3172;p15"/>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3" name="Google Shape;3173;p15"/>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4" name="Google Shape;3174;p15"/>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5" name="Google Shape;3175;p15"/>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176" name="Google Shape;3176;p15"/>
                <p:cNvGrpSpPr/>
                <p:nvPr/>
              </p:nvGrpSpPr>
              <p:grpSpPr>
                <a:xfrm>
                  <a:off x="9247893" y="4775686"/>
                  <a:ext cx="393760" cy="218578"/>
                  <a:chOff x="7493876" y="2774731"/>
                  <a:chExt cx="1481958" cy="894622"/>
                </a:xfrm>
              </p:grpSpPr>
              <p:sp>
                <p:nvSpPr>
                  <p:cNvPr id="3177" name="Google Shape;3177;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178" name="Google Shape;3178;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179" name="Google Shape;3179;p15"/>
                  <p:cNvGrpSpPr/>
                  <p:nvPr/>
                </p:nvGrpSpPr>
                <p:grpSpPr>
                  <a:xfrm>
                    <a:off x="7713663" y="2848339"/>
                    <a:ext cx="1042107" cy="425543"/>
                    <a:chOff x="7786941" y="2884917"/>
                    <a:chExt cx="897649" cy="353919"/>
                  </a:xfrm>
                </p:grpSpPr>
                <p:sp>
                  <p:nvSpPr>
                    <p:cNvPr id="3180" name="Google Shape;3180;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1" name="Google Shape;3181;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2" name="Google Shape;3182;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3" name="Google Shape;3183;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stylized" id="3184" name="Google Shape;3184;p15"/>
                <p:cNvPicPr preferRelativeResize="0"/>
                <p:nvPr/>
              </p:nvPicPr>
              <p:blipFill rotWithShape="1">
                <a:blip r:embed="rId23">
                  <a:alphaModFix/>
                </a:blip>
                <a:srcRect b="0" l="0" r="0" t="0"/>
                <a:stretch/>
              </p:blipFill>
              <p:spPr>
                <a:xfrm>
                  <a:off x="9201681" y="5852809"/>
                  <a:ext cx="307702" cy="168813"/>
                </a:xfrm>
                <a:prstGeom prst="rect">
                  <a:avLst/>
                </a:prstGeom>
                <a:noFill/>
                <a:ln>
                  <a:noFill/>
                </a:ln>
              </p:spPr>
            </p:pic>
            <p:pic>
              <p:nvPicPr>
                <p:cNvPr descr="antenna_stylized" id="3185" name="Google Shape;3185;p15"/>
                <p:cNvPicPr preferRelativeResize="0"/>
                <p:nvPr/>
              </p:nvPicPr>
              <p:blipFill rotWithShape="1">
                <a:blip r:embed="rId23">
                  <a:alphaModFix/>
                </a:blip>
                <a:srcRect b="0" l="0" r="0" t="0"/>
                <a:stretch/>
              </p:blipFill>
              <p:spPr>
                <a:xfrm>
                  <a:off x="9534746" y="5795138"/>
                  <a:ext cx="316707" cy="138962"/>
                </a:xfrm>
                <a:prstGeom prst="rect">
                  <a:avLst/>
                </a:prstGeom>
                <a:noFill/>
                <a:ln>
                  <a:noFill/>
                </a:ln>
              </p:spPr>
            </p:pic>
          </p:grpSp>
        </p:grpSp>
        <p:grpSp>
          <p:nvGrpSpPr>
            <p:cNvPr id="3186" name="Google Shape;3186;p15"/>
            <p:cNvGrpSpPr/>
            <p:nvPr/>
          </p:nvGrpSpPr>
          <p:grpSpPr>
            <a:xfrm>
              <a:off x="10925982" y="4188911"/>
              <a:ext cx="657413" cy="451816"/>
              <a:chOff x="10925982" y="4188911"/>
              <a:chExt cx="657413" cy="451816"/>
            </a:xfrm>
          </p:grpSpPr>
          <p:grpSp>
            <p:nvGrpSpPr>
              <p:cNvPr id="3187" name="Google Shape;3187;p15"/>
              <p:cNvGrpSpPr/>
              <p:nvPr/>
            </p:nvGrpSpPr>
            <p:grpSpPr>
              <a:xfrm>
                <a:off x="11093556" y="4188911"/>
                <a:ext cx="489839" cy="451816"/>
                <a:chOff x="5103720" y="2693365"/>
                <a:chExt cx="611650" cy="414788"/>
              </a:xfrm>
            </p:grpSpPr>
            <p:cxnSp>
              <p:nvCxnSpPr>
                <p:cNvPr id="3188" name="Google Shape;3188;p15"/>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3189" name="Google Shape;3189;p15"/>
                <p:cNvGrpSpPr/>
                <p:nvPr/>
              </p:nvGrpSpPr>
              <p:grpSpPr>
                <a:xfrm>
                  <a:off x="5275406" y="2693365"/>
                  <a:ext cx="439964" cy="414788"/>
                  <a:chOff x="5275406" y="2711455"/>
                  <a:chExt cx="452949" cy="405518"/>
                </a:xfrm>
              </p:grpSpPr>
              <p:pic>
                <p:nvPicPr>
                  <p:cNvPr descr="server_rack.png" id="3190" name="Google Shape;3190;p15"/>
                  <p:cNvPicPr preferRelativeResize="0"/>
                  <p:nvPr/>
                </p:nvPicPr>
                <p:blipFill rotWithShape="1">
                  <a:blip r:embed="rId21">
                    <a:alphaModFix/>
                  </a:blip>
                  <a:srcRect b="0" l="0" r="0" t="0"/>
                  <a:stretch/>
                </p:blipFill>
                <p:spPr>
                  <a:xfrm>
                    <a:off x="5537367" y="2770786"/>
                    <a:ext cx="190988" cy="313366"/>
                  </a:xfrm>
                  <a:prstGeom prst="rect">
                    <a:avLst/>
                  </a:prstGeom>
                  <a:noFill/>
                  <a:ln>
                    <a:noFill/>
                  </a:ln>
                </p:spPr>
              </p:pic>
              <p:pic>
                <p:nvPicPr>
                  <p:cNvPr descr="server_rack.png" id="3191" name="Google Shape;3191;p15"/>
                  <p:cNvPicPr preferRelativeResize="0"/>
                  <p:nvPr/>
                </p:nvPicPr>
                <p:blipFill rotWithShape="1">
                  <a:blip r:embed="rId21">
                    <a:alphaModFix/>
                  </a:blip>
                  <a:srcRect b="0" l="0" r="0" t="0"/>
                  <a:stretch/>
                </p:blipFill>
                <p:spPr>
                  <a:xfrm>
                    <a:off x="5275406" y="2764002"/>
                    <a:ext cx="190988" cy="313366"/>
                  </a:xfrm>
                  <a:prstGeom prst="rect">
                    <a:avLst/>
                  </a:prstGeom>
                  <a:noFill/>
                  <a:ln>
                    <a:noFill/>
                  </a:ln>
                </p:spPr>
              </p:pic>
              <p:pic>
                <p:nvPicPr>
                  <p:cNvPr descr="server_rack.png" id="3192" name="Google Shape;3192;p15"/>
                  <p:cNvPicPr preferRelativeResize="0"/>
                  <p:nvPr/>
                </p:nvPicPr>
                <p:blipFill rotWithShape="1">
                  <a:blip r:embed="rId21">
                    <a:alphaModFix/>
                  </a:blip>
                  <a:srcRect b="0" l="0" r="0" t="0"/>
                  <a:stretch/>
                </p:blipFill>
                <p:spPr>
                  <a:xfrm>
                    <a:off x="5385676" y="2711455"/>
                    <a:ext cx="247152" cy="405518"/>
                  </a:xfrm>
                  <a:prstGeom prst="rect">
                    <a:avLst/>
                  </a:prstGeom>
                  <a:noFill/>
                  <a:ln>
                    <a:noFill/>
                  </a:ln>
                </p:spPr>
              </p:pic>
            </p:grpSp>
          </p:grpSp>
          <p:grpSp>
            <p:nvGrpSpPr>
              <p:cNvPr id="3193" name="Google Shape;3193;p15"/>
              <p:cNvGrpSpPr/>
              <p:nvPr/>
            </p:nvGrpSpPr>
            <p:grpSpPr>
              <a:xfrm>
                <a:off x="10925982" y="4369125"/>
                <a:ext cx="228295" cy="120400"/>
                <a:chOff x="7493876" y="2774731"/>
                <a:chExt cx="1481958" cy="894622"/>
              </a:xfrm>
            </p:grpSpPr>
            <p:sp>
              <p:nvSpPr>
                <p:cNvPr id="3194" name="Google Shape;3194;p1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195" name="Google Shape;3195;p1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196" name="Google Shape;3196;p15"/>
                <p:cNvGrpSpPr/>
                <p:nvPr/>
              </p:nvGrpSpPr>
              <p:grpSpPr>
                <a:xfrm>
                  <a:off x="7713663" y="2848339"/>
                  <a:ext cx="1042107" cy="425543"/>
                  <a:chOff x="7786941" y="2884917"/>
                  <a:chExt cx="897649" cy="353919"/>
                </a:xfrm>
              </p:grpSpPr>
              <p:sp>
                <p:nvSpPr>
                  <p:cNvPr id="3197" name="Google Shape;3197;p1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8" name="Google Shape;3198;p1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9" name="Google Shape;3199;p1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0" name="Google Shape;3200;p1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grpSp>
      <p:grpSp>
        <p:nvGrpSpPr>
          <p:cNvPr id="3201" name="Google Shape;3201;p15"/>
          <p:cNvGrpSpPr/>
          <p:nvPr/>
        </p:nvGrpSpPr>
        <p:grpSpPr>
          <a:xfrm>
            <a:off x="6022470" y="1702617"/>
            <a:ext cx="2658888" cy="2831440"/>
            <a:chOff x="17449127" y="2067553"/>
            <a:chExt cx="2658888" cy="2831440"/>
          </a:xfrm>
        </p:grpSpPr>
        <p:sp>
          <p:nvSpPr>
            <p:cNvPr id="3202" name="Google Shape;3202;p15"/>
            <p:cNvSpPr/>
            <p:nvPr/>
          </p:nvSpPr>
          <p:spPr>
            <a:xfrm>
              <a:off x="18054808" y="2067553"/>
              <a:ext cx="2053207" cy="1399514"/>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3" name="Google Shape;3203;p15"/>
            <p:cNvSpPr/>
            <p:nvPr/>
          </p:nvSpPr>
          <p:spPr>
            <a:xfrm>
              <a:off x="17449127" y="3391110"/>
              <a:ext cx="2173774" cy="1507883"/>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204" name="Google Shape;3204;p15"/>
          <p:cNvSpPr/>
          <p:nvPr/>
        </p:nvSpPr>
        <p:spPr>
          <a:xfrm>
            <a:off x="526714" y="1857774"/>
            <a:ext cx="5787853" cy="2921876"/>
          </a:xfrm>
          <a:prstGeom prst="rect">
            <a:avLst/>
          </a:prstGeom>
          <a:solidFill>
            <a:schemeClr val="lt1">
              <a:alpha val="7254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3205" name="Google Shape;3205;p15"/>
          <p:cNvSpPr/>
          <p:nvPr/>
        </p:nvSpPr>
        <p:spPr>
          <a:xfrm>
            <a:off x="4485104" y="1523999"/>
            <a:ext cx="4550979" cy="4897821"/>
          </a:xfrm>
          <a:custGeom>
            <a:rect b="b" l="l" r="r" t="t"/>
            <a:pathLst>
              <a:path extrusionOk="0" h="4897821" w="4550979">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312276" y="3139089"/>
                  <a:pt x="3026979" y="3048000"/>
                </a:cubicBezTo>
                <a:lnTo>
                  <a:pt x="3499945" y="2827283"/>
                </a:ln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lt1">
              <a:alpha val="7058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206" name="Google Shape;3206;p15"/>
          <p:cNvPicPr preferRelativeResize="0"/>
          <p:nvPr/>
        </p:nvPicPr>
        <p:blipFill>
          <a:blip r:embed="rId2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cxnSp>
        <p:nvCxnSpPr>
          <p:cNvPr id="3211" name="Google Shape;3211;p1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212" name="Google Shape;3212;p1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3213" name="Google Shape;3213;p16"/>
          <p:cNvSpPr/>
          <p:nvPr/>
        </p:nvSpPr>
        <p:spPr>
          <a:xfrm>
            <a:off x="366478" y="651233"/>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Access networks and Physical media</a:t>
            </a:r>
            <a:endParaRPr b="0" i="0" sz="1400" u="none" cap="none" strike="noStrike">
              <a:solidFill>
                <a:srgbClr val="000000"/>
              </a:solidFill>
              <a:latin typeface="Arial"/>
              <a:ea typeface="Arial"/>
              <a:cs typeface="Arial"/>
              <a:sym typeface="Arial"/>
            </a:endParaRPr>
          </a:p>
        </p:txBody>
      </p:sp>
      <p:sp>
        <p:nvSpPr>
          <p:cNvPr id="3214" name="Google Shape;3214;p16"/>
          <p:cNvSpPr/>
          <p:nvPr/>
        </p:nvSpPr>
        <p:spPr>
          <a:xfrm>
            <a:off x="5016182" y="3553079"/>
            <a:ext cx="986999" cy="669622"/>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215" name="Google Shape;3215;p16"/>
          <p:cNvSpPr/>
          <p:nvPr/>
        </p:nvSpPr>
        <p:spPr>
          <a:xfrm>
            <a:off x="6562296" y="3065778"/>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6" name="Google Shape;3216;p16"/>
          <p:cNvSpPr/>
          <p:nvPr/>
        </p:nvSpPr>
        <p:spPr>
          <a:xfrm>
            <a:off x="4851184" y="1826035"/>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7" name="Google Shape;3217;p16"/>
          <p:cNvSpPr/>
          <p:nvPr/>
        </p:nvSpPr>
        <p:spPr>
          <a:xfrm>
            <a:off x="4782458" y="3289251"/>
            <a:ext cx="1458912" cy="317850"/>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sp>
        <p:nvSpPr>
          <p:cNvPr id="3218" name="Google Shape;3218;p16"/>
          <p:cNvSpPr/>
          <p:nvPr/>
        </p:nvSpPr>
        <p:spPr>
          <a:xfrm>
            <a:off x="5289509" y="4683134"/>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19" name="Google Shape;3219;p16"/>
          <p:cNvSpPr txBox="1"/>
          <p:nvPr/>
        </p:nvSpPr>
        <p:spPr>
          <a:xfrm>
            <a:off x="5256382" y="1488461"/>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mobile network</a:t>
            </a:r>
            <a:endParaRPr b="0" i="0" sz="1400" u="none" cap="none" strike="noStrike">
              <a:solidFill>
                <a:srgbClr val="000000"/>
              </a:solidFill>
              <a:latin typeface="Arial"/>
              <a:ea typeface="Arial"/>
              <a:cs typeface="Arial"/>
              <a:sym typeface="Arial"/>
            </a:endParaRPr>
          </a:p>
        </p:txBody>
      </p:sp>
      <p:sp>
        <p:nvSpPr>
          <p:cNvPr id="3220" name="Google Shape;3220;p16"/>
          <p:cNvSpPr txBox="1"/>
          <p:nvPr/>
        </p:nvSpPr>
        <p:spPr>
          <a:xfrm>
            <a:off x="4907943" y="4191922"/>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home network</a:t>
            </a:r>
            <a:endParaRPr b="0" i="0" sz="1400" u="none" cap="none" strike="noStrike">
              <a:solidFill>
                <a:srgbClr val="000000"/>
              </a:solidFill>
              <a:latin typeface="Arial"/>
              <a:ea typeface="Arial"/>
              <a:cs typeface="Arial"/>
              <a:sym typeface="Arial"/>
            </a:endParaRPr>
          </a:p>
        </p:txBody>
      </p:sp>
      <p:sp>
        <p:nvSpPr>
          <p:cNvPr id="3221" name="Google Shape;3221;p16"/>
          <p:cNvSpPr txBox="1"/>
          <p:nvPr/>
        </p:nvSpPr>
        <p:spPr>
          <a:xfrm>
            <a:off x="4884016" y="5779775"/>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enterprise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          network</a:t>
            </a:r>
            <a:endParaRPr b="0" i="0" sz="1400" u="none" cap="none" strike="noStrike">
              <a:solidFill>
                <a:srgbClr val="000000"/>
              </a:solidFill>
              <a:latin typeface="Arial"/>
              <a:ea typeface="Arial"/>
              <a:cs typeface="Arial"/>
              <a:sym typeface="Arial"/>
            </a:endParaRPr>
          </a:p>
        </p:txBody>
      </p:sp>
      <p:sp>
        <p:nvSpPr>
          <p:cNvPr id="3222" name="Google Shape;3222;p16"/>
          <p:cNvSpPr/>
          <p:nvPr/>
        </p:nvSpPr>
        <p:spPr>
          <a:xfrm>
            <a:off x="7799254" y="3179540"/>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23" name="Google Shape;3223;p16"/>
          <p:cNvGrpSpPr/>
          <p:nvPr/>
        </p:nvGrpSpPr>
        <p:grpSpPr>
          <a:xfrm>
            <a:off x="8414808" y="3928050"/>
            <a:ext cx="687393" cy="721548"/>
            <a:chOff x="5203089" y="1751190"/>
            <a:chExt cx="858331" cy="662414"/>
          </a:xfrm>
        </p:grpSpPr>
        <p:sp>
          <p:nvSpPr>
            <p:cNvPr id="3224" name="Google Shape;3224;p16"/>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5" name="Google Shape;3225;p16"/>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226" name="Google Shape;3226;p16"/>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3227" name="Google Shape;3227;p16"/>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3228" name="Google Shape;3228;p16"/>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3229" name="Google Shape;3229;p16"/>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3230" name="Google Shape;3230;p16"/>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3231" name="Google Shape;3231;p16"/>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3232" name="Google Shape;3232;p16"/>
          <p:cNvGrpSpPr/>
          <p:nvPr/>
        </p:nvGrpSpPr>
        <p:grpSpPr>
          <a:xfrm>
            <a:off x="8348279" y="3194171"/>
            <a:ext cx="594613" cy="648336"/>
            <a:chOff x="5203089" y="1751190"/>
            <a:chExt cx="858331" cy="662414"/>
          </a:xfrm>
        </p:grpSpPr>
        <p:sp>
          <p:nvSpPr>
            <p:cNvPr id="3233" name="Google Shape;3233;p16"/>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4" name="Google Shape;3234;p16"/>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235" name="Google Shape;3235;p16"/>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3236" name="Google Shape;3236;p16"/>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3237" name="Google Shape;3237;p16"/>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3238" name="Google Shape;3238;p16"/>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3239" name="Google Shape;3239;p16"/>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3240" name="Google Shape;3240;p16"/>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3241" name="Google Shape;3241;p16"/>
          <p:cNvSpPr/>
          <p:nvPr/>
        </p:nvSpPr>
        <p:spPr>
          <a:xfrm>
            <a:off x="7117921" y="1782042"/>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2" name="Google Shape;3242;p16"/>
          <p:cNvSpPr txBox="1"/>
          <p:nvPr/>
        </p:nvSpPr>
        <p:spPr>
          <a:xfrm>
            <a:off x="7004309" y="1851195"/>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national or global ISP</a:t>
            </a:r>
            <a:endParaRPr b="0" i="0" sz="1400" u="none" cap="none" strike="noStrike">
              <a:solidFill>
                <a:srgbClr val="000000"/>
              </a:solidFill>
              <a:latin typeface="Arial"/>
              <a:ea typeface="Arial"/>
              <a:cs typeface="Arial"/>
              <a:sym typeface="Arial"/>
            </a:endParaRPr>
          </a:p>
        </p:txBody>
      </p:sp>
      <p:sp>
        <p:nvSpPr>
          <p:cNvPr id="3243" name="Google Shape;3243;p16"/>
          <p:cNvSpPr/>
          <p:nvPr/>
        </p:nvSpPr>
        <p:spPr>
          <a:xfrm>
            <a:off x="6856176" y="3677908"/>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4" name="Google Shape;3244;p16"/>
          <p:cNvSpPr txBox="1"/>
          <p:nvPr/>
        </p:nvSpPr>
        <p:spPr>
          <a:xfrm>
            <a:off x="6343270" y="3447919"/>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local or regional ISP</a:t>
            </a:r>
            <a:endParaRPr b="0" i="0" sz="1400" u="none" cap="none" strike="noStrike">
              <a:solidFill>
                <a:srgbClr val="000000"/>
              </a:solidFill>
              <a:latin typeface="Arial"/>
              <a:ea typeface="Arial"/>
              <a:cs typeface="Arial"/>
              <a:sym typeface="Arial"/>
            </a:endParaRPr>
          </a:p>
        </p:txBody>
      </p:sp>
      <p:sp>
        <p:nvSpPr>
          <p:cNvPr id="3245" name="Google Shape;3245;p16"/>
          <p:cNvSpPr txBox="1"/>
          <p:nvPr/>
        </p:nvSpPr>
        <p:spPr>
          <a:xfrm>
            <a:off x="8494875" y="4677937"/>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datacenter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sp>
        <p:nvSpPr>
          <p:cNvPr id="3246" name="Google Shape;3246;p16"/>
          <p:cNvSpPr txBox="1"/>
          <p:nvPr/>
        </p:nvSpPr>
        <p:spPr>
          <a:xfrm>
            <a:off x="7640126" y="4228248"/>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content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provider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network</a:t>
            </a:r>
            <a:endParaRPr b="0" i="0" sz="1000" u="none" cap="none" strike="noStrike">
              <a:solidFill>
                <a:schemeClr val="dk1"/>
              </a:solidFill>
              <a:latin typeface="Calibri"/>
              <a:ea typeface="Calibri"/>
              <a:cs typeface="Calibri"/>
              <a:sym typeface="Calibri"/>
            </a:endParaRPr>
          </a:p>
        </p:txBody>
      </p:sp>
      <p:cxnSp>
        <p:nvCxnSpPr>
          <p:cNvPr id="3247" name="Google Shape;3247;p16"/>
          <p:cNvCxnSpPr/>
          <p:nvPr/>
        </p:nvCxnSpPr>
        <p:spPr>
          <a:xfrm rot="10800000">
            <a:off x="8137028"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3248" name="Google Shape;3248;p16"/>
          <p:cNvCxnSpPr/>
          <p:nvPr/>
        </p:nvCxnSpPr>
        <p:spPr>
          <a:xfrm rot="10800000">
            <a:off x="8237943"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3249" name="Google Shape;3249;p16"/>
          <p:cNvCxnSpPr/>
          <p:nvPr/>
        </p:nvCxnSpPr>
        <p:spPr>
          <a:xfrm flipH="1" rot="10800000">
            <a:off x="8214005"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3250" name="Google Shape;3250;p16"/>
          <p:cNvCxnSpPr/>
          <p:nvPr/>
        </p:nvCxnSpPr>
        <p:spPr>
          <a:xfrm rot="10800000">
            <a:off x="8147882"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3251" name="Google Shape;3251;p16"/>
          <p:cNvCxnSpPr/>
          <p:nvPr/>
        </p:nvCxnSpPr>
        <p:spPr>
          <a:xfrm rot="10800000">
            <a:off x="8127728"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3252" name="Google Shape;3252;p16"/>
          <p:cNvCxnSpPr/>
          <p:nvPr/>
        </p:nvCxnSpPr>
        <p:spPr>
          <a:xfrm rot="10800000">
            <a:off x="7472303"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3253" name="Google Shape;3253;p16"/>
          <p:cNvCxnSpPr/>
          <p:nvPr/>
        </p:nvCxnSpPr>
        <p:spPr>
          <a:xfrm rot="10800000">
            <a:off x="6796724"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3254" name="Google Shape;3254;p16"/>
          <p:cNvCxnSpPr/>
          <p:nvPr/>
        </p:nvCxnSpPr>
        <p:spPr>
          <a:xfrm flipH="1">
            <a:off x="6853976"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3255" name="Google Shape;3255;p16"/>
          <p:cNvCxnSpPr/>
          <p:nvPr/>
        </p:nvCxnSpPr>
        <p:spPr>
          <a:xfrm>
            <a:off x="7310177"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3256" name="Google Shape;3256;p16"/>
          <p:cNvCxnSpPr/>
          <p:nvPr/>
        </p:nvCxnSpPr>
        <p:spPr>
          <a:xfrm>
            <a:off x="7714776"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3257" name="Google Shape;3257;p16"/>
          <p:cNvCxnSpPr/>
          <p:nvPr/>
        </p:nvCxnSpPr>
        <p:spPr>
          <a:xfrm flipH="1">
            <a:off x="7375827" y="2695013"/>
            <a:ext cx="380432" cy="694807"/>
          </a:xfrm>
          <a:prstGeom prst="straightConnector1">
            <a:avLst/>
          </a:prstGeom>
          <a:noFill/>
          <a:ln cap="flat" cmpd="sng" w="12700">
            <a:solidFill>
              <a:schemeClr val="dk1"/>
            </a:solidFill>
            <a:prstDash val="solid"/>
            <a:miter lim="800000"/>
            <a:headEnd len="sm" w="sm" type="none"/>
            <a:tailEnd len="sm" w="sm" type="none"/>
          </a:ln>
        </p:spPr>
      </p:cxnSp>
      <p:cxnSp>
        <p:nvCxnSpPr>
          <p:cNvPr id="3258" name="Google Shape;3258;p16"/>
          <p:cNvCxnSpPr/>
          <p:nvPr/>
        </p:nvCxnSpPr>
        <p:spPr>
          <a:xfrm flipH="1">
            <a:off x="7677743" y="2169432"/>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3259" name="Google Shape;3259;p16"/>
          <p:cNvCxnSpPr/>
          <p:nvPr/>
        </p:nvCxnSpPr>
        <p:spPr>
          <a:xfrm flipH="1">
            <a:off x="7677743" y="2268313"/>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3260" name="Google Shape;3260;p16"/>
          <p:cNvCxnSpPr/>
          <p:nvPr/>
        </p:nvCxnSpPr>
        <p:spPr>
          <a:xfrm flipH="1">
            <a:off x="8249243" y="2200506"/>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3261" name="Google Shape;3261;p16"/>
          <p:cNvCxnSpPr/>
          <p:nvPr/>
        </p:nvCxnSpPr>
        <p:spPr>
          <a:xfrm flipH="1">
            <a:off x="7719274" y="2718967"/>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3262" name="Google Shape;3262;p16"/>
          <p:cNvCxnSpPr/>
          <p:nvPr/>
        </p:nvCxnSpPr>
        <p:spPr>
          <a:xfrm flipH="1">
            <a:off x="7646650" y="2169432"/>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3263" name="Google Shape;3263;p16"/>
          <p:cNvCxnSpPr/>
          <p:nvPr/>
        </p:nvCxnSpPr>
        <p:spPr>
          <a:xfrm flipH="1">
            <a:off x="8439211" y="2127325"/>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3264" name="Google Shape;3264;p16"/>
          <p:cNvCxnSpPr/>
          <p:nvPr/>
        </p:nvCxnSpPr>
        <p:spPr>
          <a:xfrm rot="10800000">
            <a:off x="8259102" y="2718967"/>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3265" name="Google Shape;3265;p16"/>
          <p:cNvCxnSpPr/>
          <p:nvPr/>
        </p:nvCxnSpPr>
        <p:spPr>
          <a:xfrm flipH="1">
            <a:off x="6346331" y="2268313"/>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3266" name="Google Shape;3266;p16"/>
          <p:cNvCxnSpPr/>
          <p:nvPr/>
        </p:nvCxnSpPr>
        <p:spPr>
          <a:xfrm flipH="1" rot="10800000">
            <a:off x="6955813" y="4113379"/>
            <a:ext cx="429324" cy="705603"/>
          </a:xfrm>
          <a:prstGeom prst="straightConnector1">
            <a:avLst/>
          </a:prstGeom>
          <a:noFill/>
          <a:ln cap="flat" cmpd="sng" w="9525">
            <a:solidFill>
              <a:schemeClr val="dk1"/>
            </a:solidFill>
            <a:prstDash val="solid"/>
            <a:round/>
            <a:headEnd len="sm" w="sm" type="none"/>
            <a:tailEnd len="sm" w="sm" type="none"/>
          </a:ln>
        </p:spPr>
      </p:cxnSp>
      <p:cxnSp>
        <p:nvCxnSpPr>
          <p:cNvPr id="3267" name="Google Shape;3267;p16"/>
          <p:cNvCxnSpPr/>
          <p:nvPr/>
        </p:nvCxnSpPr>
        <p:spPr>
          <a:xfrm flipH="1" rot="10800000">
            <a:off x="5821662" y="4047456"/>
            <a:ext cx="969051" cy="3175"/>
          </a:xfrm>
          <a:prstGeom prst="straightConnector1">
            <a:avLst/>
          </a:prstGeom>
          <a:noFill/>
          <a:ln cap="flat" cmpd="sng" w="9525">
            <a:solidFill>
              <a:schemeClr val="dk1"/>
            </a:solidFill>
            <a:prstDash val="solid"/>
            <a:round/>
            <a:headEnd len="sm" w="sm" type="none"/>
            <a:tailEnd len="sm" w="sm" type="none"/>
          </a:ln>
        </p:spPr>
      </p:cxnSp>
      <p:sp>
        <p:nvSpPr>
          <p:cNvPr id="3268" name="Google Shape;3268;p16"/>
          <p:cNvSpPr/>
          <p:nvPr/>
        </p:nvSpPr>
        <p:spPr>
          <a:xfrm>
            <a:off x="5751649"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269" name="Google Shape;3269;p16"/>
          <p:cNvGrpSpPr/>
          <p:nvPr/>
        </p:nvGrpSpPr>
        <p:grpSpPr>
          <a:xfrm>
            <a:off x="7987717" y="3496138"/>
            <a:ext cx="353678" cy="198344"/>
            <a:chOff x="7493876" y="2774731"/>
            <a:chExt cx="1481958" cy="894622"/>
          </a:xfrm>
        </p:grpSpPr>
        <p:sp>
          <p:nvSpPr>
            <p:cNvPr id="3270" name="Google Shape;3270;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271" name="Google Shape;3271;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272" name="Google Shape;3272;p16"/>
            <p:cNvGrpSpPr/>
            <p:nvPr/>
          </p:nvGrpSpPr>
          <p:grpSpPr>
            <a:xfrm>
              <a:off x="7713663" y="2848339"/>
              <a:ext cx="1042107" cy="425543"/>
              <a:chOff x="7786941" y="2884917"/>
              <a:chExt cx="897649" cy="353919"/>
            </a:xfrm>
          </p:grpSpPr>
          <p:sp>
            <p:nvSpPr>
              <p:cNvPr id="3273" name="Google Shape;3273;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4" name="Google Shape;3274;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5" name="Google Shape;3275;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6" name="Google Shape;3276;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277" name="Google Shape;3277;p16"/>
          <p:cNvGrpSpPr/>
          <p:nvPr/>
        </p:nvGrpSpPr>
        <p:grpSpPr>
          <a:xfrm>
            <a:off x="7525832" y="2202292"/>
            <a:ext cx="353678" cy="198344"/>
            <a:chOff x="7493876" y="2774731"/>
            <a:chExt cx="1481958" cy="894622"/>
          </a:xfrm>
        </p:grpSpPr>
        <p:sp>
          <p:nvSpPr>
            <p:cNvPr id="3278" name="Google Shape;3278;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279" name="Google Shape;3279;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280" name="Google Shape;3280;p16"/>
            <p:cNvGrpSpPr/>
            <p:nvPr/>
          </p:nvGrpSpPr>
          <p:grpSpPr>
            <a:xfrm>
              <a:off x="7713663" y="2848339"/>
              <a:ext cx="1042107" cy="425543"/>
              <a:chOff x="7786941" y="2884917"/>
              <a:chExt cx="897649" cy="353919"/>
            </a:xfrm>
          </p:grpSpPr>
          <p:sp>
            <p:nvSpPr>
              <p:cNvPr id="3281" name="Google Shape;3281;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2" name="Google Shape;3282;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3" name="Google Shape;3283;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4" name="Google Shape;3284;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285" name="Google Shape;3285;p16"/>
          <p:cNvGrpSpPr/>
          <p:nvPr/>
        </p:nvGrpSpPr>
        <p:grpSpPr>
          <a:xfrm>
            <a:off x="8104322" y="2613367"/>
            <a:ext cx="353678" cy="198344"/>
            <a:chOff x="7493876" y="2774731"/>
            <a:chExt cx="1481958" cy="894622"/>
          </a:xfrm>
        </p:grpSpPr>
        <p:sp>
          <p:nvSpPr>
            <p:cNvPr id="3286" name="Google Shape;3286;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287" name="Google Shape;3287;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288" name="Google Shape;3288;p16"/>
            <p:cNvGrpSpPr/>
            <p:nvPr/>
          </p:nvGrpSpPr>
          <p:grpSpPr>
            <a:xfrm>
              <a:off x="7713663" y="2848339"/>
              <a:ext cx="1042107" cy="425543"/>
              <a:chOff x="7786941" y="2884917"/>
              <a:chExt cx="897649" cy="353919"/>
            </a:xfrm>
          </p:grpSpPr>
          <p:sp>
            <p:nvSpPr>
              <p:cNvPr id="3289" name="Google Shape;3289;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0" name="Google Shape;3290;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1" name="Google Shape;3291;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2" name="Google Shape;3292;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293" name="Google Shape;3293;p16"/>
          <p:cNvGrpSpPr/>
          <p:nvPr/>
        </p:nvGrpSpPr>
        <p:grpSpPr>
          <a:xfrm>
            <a:off x="8220933" y="2107963"/>
            <a:ext cx="353678" cy="198344"/>
            <a:chOff x="7493876" y="2774731"/>
            <a:chExt cx="1481958" cy="894622"/>
          </a:xfrm>
        </p:grpSpPr>
        <p:sp>
          <p:nvSpPr>
            <p:cNvPr id="3294" name="Google Shape;3294;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295" name="Google Shape;3295;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296" name="Google Shape;3296;p16"/>
            <p:cNvGrpSpPr/>
            <p:nvPr/>
          </p:nvGrpSpPr>
          <p:grpSpPr>
            <a:xfrm>
              <a:off x="7713663" y="2848339"/>
              <a:ext cx="1042107" cy="425543"/>
              <a:chOff x="7786941" y="2884917"/>
              <a:chExt cx="897649" cy="353919"/>
            </a:xfrm>
          </p:grpSpPr>
          <p:sp>
            <p:nvSpPr>
              <p:cNvPr id="3297" name="Google Shape;3297;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8" name="Google Shape;3298;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9" name="Google Shape;3299;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0" name="Google Shape;3300;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301" name="Google Shape;3301;p16"/>
          <p:cNvGrpSpPr/>
          <p:nvPr/>
        </p:nvGrpSpPr>
        <p:grpSpPr>
          <a:xfrm>
            <a:off x="6675896" y="3956624"/>
            <a:ext cx="367224" cy="240304"/>
            <a:chOff x="7493876" y="2774731"/>
            <a:chExt cx="1481958" cy="894622"/>
          </a:xfrm>
        </p:grpSpPr>
        <p:sp>
          <p:nvSpPr>
            <p:cNvPr id="3302" name="Google Shape;3302;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303" name="Google Shape;3303;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304" name="Google Shape;3304;p16"/>
            <p:cNvGrpSpPr/>
            <p:nvPr/>
          </p:nvGrpSpPr>
          <p:grpSpPr>
            <a:xfrm>
              <a:off x="7713663" y="2848339"/>
              <a:ext cx="1042107" cy="425543"/>
              <a:chOff x="7786941" y="2884917"/>
              <a:chExt cx="897649" cy="353919"/>
            </a:xfrm>
          </p:grpSpPr>
          <p:sp>
            <p:nvSpPr>
              <p:cNvPr id="3305" name="Google Shape;3305;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6" name="Google Shape;3306;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7" name="Google Shape;3307;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8" name="Google Shape;3308;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309" name="Google Shape;3309;p16"/>
          <p:cNvGrpSpPr/>
          <p:nvPr/>
        </p:nvGrpSpPr>
        <p:grpSpPr>
          <a:xfrm>
            <a:off x="7557234" y="2661565"/>
            <a:ext cx="353678" cy="198344"/>
            <a:chOff x="7493876" y="2774731"/>
            <a:chExt cx="1481958" cy="894622"/>
          </a:xfrm>
        </p:grpSpPr>
        <p:sp>
          <p:nvSpPr>
            <p:cNvPr id="3310" name="Google Shape;3310;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311" name="Google Shape;3311;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312" name="Google Shape;3312;p16"/>
            <p:cNvGrpSpPr/>
            <p:nvPr/>
          </p:nvGrpSpPr>
          <p:grpSpPr>
            <a:xfrm>
              <a:off x="7713663" y="2848339"/>
              <a:ext cx="1042107" cy="425543"/>
              <a:chOff x="7786941" y="2884917"/>
              <a:chExt cx="897649" cy="353919"/>
            </a:xfrm>
          </p:grpSpPr>
          <p:sp>
            <p:nvSpPr>
              <p:cNvPr id="3313" name="Google Shape;3313;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4" name="Google Shape;3314;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5" name="Google Shape;3315;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6" name="Google Shape;3316;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317" name="Google Shape;3317;p16"/>
          <p:cNvGrpSpPr/>
          <p:nvPr/>
        </p:nvGrpSpPr>
        <p:grpSpPr>
          <a:xfrm>
            <a:off x="7074246" y="3394032"/>
            <a:ext cx="367224" cy="240304"/>
            <a:chOff x="7493876" y="2774731"/>
            <a:chExt cx="1481958" cy="894622"/>
          </a:xfrm>
        </p:grpSpPr>
        <p:sp>
          <p:nvSpPr>
            <p:cNvPr id="3318" name="Google Shape;3318;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319" name="Google Shape;3319;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320" name="Google Shape;3320;p16"/>
            <p:cNvGrpSpPr/>
            <p:nvPr/>
          </p:nvGrpSpPr>
          <p:grpSpPr>
            <a:xfrm>
              <a:off x="7713663" y="2848339"/>
              <a:ext cx="1042107" cy="425543"/>
              <a:chOff x="7786941" y="2884917"/>
              <a:chExt cx="897649" cy="353919"/>
            </a:xfrm>
          </p:grpSpPr>
          <p:sp>
            <p:nvSpPr>
              <p:cNvPr id="3321" name="Google Shape;3321;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2" name="Google Shape;3322;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3" name="Google Shape;3323;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4" name="Google Shape;3324;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325" name="Google Shape;3325;p16"/>
          <p:cNvGrpSpPr/>
          <p:nvPr/>
        </p:nvGrpSpPr>
        <p:grpSpPr>
          <a:xfrm>
            <a:off x="7178662" y="3999763"/>
            <a:ext cx="367224" cy="240304"/>
            <a:chOff x="7493876" y="2774731"/>
            <a:chExt cx="1481958" cy="894622"/>
          </a:xfrm>
        </p:grpSpPr>
        <p:sp>
          <p:nvSpPr>
            <p:cNvPr id="3326" name="Google Shape;3326;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327" name="Google Shape;3327;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328" name="Google Shape;3328;p16"/>
            <p:cNvGrpSpPr/>
            <p:nvPr/>
          </p:nvGrpSpPr>
          <p:grpSpPr>
            <a:xfrm>
              <a:off x="7713663" y="2848339"/>
              <a:ext cx="1042107" cy="425543"/>
              <a:chOff x="7786941" y="2884917"/>
              <a:chExt cx="897649" cy="353919"/>
            </a:xfrm>
          </p:grpSpPr>
          <p:sp>
            <p:nvSpPr>
              <p:cNvPr id="3329" name="Google Shape;3329;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0" name="Google Shape;3330;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1" name="Google Shape;3331;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2" name="Google Shape;3332;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333" name="Google Shape;3333;p16"/>
          <p:cNvGrpSpPr/>
          <p:nvPr/>
        </p:nvGrpSpPr>
        <p:grpSpPr>
          <a:xfrm>
            <a:off x="7952367" y="3992325"/>
            <a:ext cx="353678" cy="198344"/>
            <a:chOff x="7493876" y="2774731"/>
            <a:chExt cx="1481958" cy="894622"/>
          </a:xfrm>
        </p:grpSpPr>
        <p:sp>
          <p:nvSpPr>
            <p:cNvPr id="3334" name="Google Shape;3334;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335" name="Google Shape;3335;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336" name="Google Shape;3336;p16"/>
            <p:cNvGrpSpPr/>
            <p:nvPr/>
          </p:nvGrpSpPr>
          <p:grpSpPr>
            <a:xfrm>
              <a:off x="7713663" y="2848339"/>
              <a:ext cx="1042107" cy="425543"/>
              <a:chOff x="7786941" y="2884917"/>
              <a:chExt cx="897649" cy="353919"/>
            </a:xfrm>
          </p:grpSpPr>
          <p:sp>
            <p:nvSpPr>
              <p:cNvPr id="3337" name="Google Shape;3337;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8" name="Google Shape;3338;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9" name="Google Shape;3339;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0" name="Google Shape;3340;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iphone_stylized_small" id="3341" name="Google Shape;3341;p16"/>
          <p:cNvPicPr preferRelativeResize="0"/>
          <p:nvPr/>
        </p:nvPicPr>
        <p:blipFill rotWithShape="1">
          <a:blip r:embed="rId3">
            <a:alphaModFix/>
          </a:blip>
          <a:srcRect b="0" l="0" r="0" t="0"/>
          <a:stretch/>
        </p:blipFill>
        <p:spPr>
          <a:xfrm>
            <a:off x="5486680" y="1917025"/>
            <a:ext cx="136841" cy="328463"/>
          </a:xfrm>
          <a:prstGeom prst="rect">
            <a:avLst/>
          </a:prstGeom>
          <a:noFill/>
          <a:ln>
            <a:noFill/>
          </a:ln>
        </p:spPr>
      </p:pic>
      <p:pic>
        <p:nvPicPr>
          <p:cNvPr descr="laptop_keyboard" id="3342" name="Google Shape;3342;p16"/>
          <p:cNvPicPr preferRelativeResize="0"/>
          <p:nvPr/>
        </p:nvPicPr>
        <p:blipFill rotWithShape="1">
          <a:blip r:embed="rId4">
            <a:alphaModFix/>
          </a:blip>
          <a:srcRect b="0" l="0" r="0" t="0"/>
          <a:stretch/>
        </p:blipFill>
        <p:spPr>
          <a:xfrm flipH="1" rot="109064">
            <a:off x="5041889" y="2605090"/>
            <a:ext cx="437221" cy="159511"/>
          </a:xfrm>
          <a:prstGeom prst="rect">
            <a:avLst/>
          </a:prstGeom>
          <a:noFill/>
          <a:ln>
            <a:noFill/>
          </a:ln>
        </p:spPr>
      </p:pic>
      <p:sp>
        <p:nvSpPr>
          <p:cNvPr id="3343" name="Google Shape;3343;p16"/>
          <p:cNvSpPr/>
          <p:nvPr/>
        </p:nvSpPr>
        <p:spPr>
          <a:xfrm>
            <a:off x="5186786" y="245030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3344" name="Google Shape;3344;p16"/>
          <p:cNvPicPr preferRelativeResize="0"/>
          <p:nvPr/>
        </p:nvPicPr>
        <p:blipFill rotWithShape="1">
          <a:blip r:embed="rId5">
            <a:alphaModFix/>
          </a:blip>
          <a:srcRect b="0" l="0" r="0" t="0"/>
          <a:stretch/>
        </p:blipFill>
        <p:spPr>
          <a:xfrm>
            <a:off x="5204119" y="2455658"/>
            <a:ext cx="319785" cy="189429"/>
          </a:xfrm>
          <a:prstGeom prst="rect">
            <a:avLst/>
          </a:prstGeom>
          <a:noFill/>
          <a:ln>
            <a:noFill/>
          </a:ln>
        </p:spPr>
      </p:pic>
      <p:sp>
        <p:nvSpPr>
          <p:cNvPr id="3345" name="Google Shape;3345;p16"/>
          <p:cNvSpPr/>
          <p:nvPr/>
        </p:nvSpPr>
        <p:spPr>
          <a:xfrm>
            <a:off x="5250860" y="244416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6" name="Google Shape;3346;p16"/>
          <p:cNvSpPr/>
          <p:nvPr/>
        </p:nvSpPr>
        <p:spPr>
          <a:xfrm>
            <a:off x="5183670" y="244384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7" name="Google Shape;3347;p16"/>
          <p:cNvSpPr/>
          <p:nvPr/>
        </p:nvSpPr>
        <p:spPr>
          <a:xfrm>
            <a:off x="5457687" y="247266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8" name="Google Shape;3348;p16"/>
          <p:cNvSpPr/>
          <p:nvPr/>
        </p:nvSpPr>
        <p:spPr>
          <a:xfrm>
            <a:off x="5182696" y="259690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9" name="Google Shape;3349;p16"/>
          <p:cNvSpPr/>
          <p:nvPr/>
        </p:nvSpPr>
        <p:spPr>
          <a:xfrm>
            <a:off x="5467620" y="247423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0" name="Google Shape;3350;p16"/>
          <p:cNvSpPr/>
          <p:nvPr/>
        </p:nvSpPr>
        <p:spPr>
          <a:xfrm>
            <a:off x="5183085" y="260524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351" name="Google Shape;3351;p16"/>
          <p:cNvGrpSpPr/>
          <p:nvPr/>
        </p:nvGrpSpPr>
        <p:grpSpPr>
          <a:xfrm>
            <a:off x="5178217" y="2671540"/>
            <a:ext cx="98740" cy="36846"/>
            <a:chOff x="1740" y="2642"/>
            <a:chExt cx="752" cy="327"/>
          </a:xfrm>
        </p:grpSpPr>
        <p:sp>
          <p:nvSpPr>
            <p:cNvPr id="3352" name="Google Shape;3352;p16"/>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3" name="Google Shape;3353;p16"/>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4" name="Google Shape;3354;p16"/>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5" name="Google Shape;3355;p16"/>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6" name="Google Shape;3356;p16"/>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7" name="Google Shape;3357;p16"/>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58" name="Google Shape;3358;p16"/>
          <p:cNvSpPr/>
          <p:nvPr/>
        </p:nvSpPr>
        <p:spPr>
          <a:xfrm>
            <a:off x="5347262" y="267705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9" name="Google Shape;3359;p16"/>
          <p:cNvSpPr/>
          <p:nvPr/>
        </p:nvSpPr>
        <p:spPr>
          <a:xfrm>
            <a:off x="5042084" y="268350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0" name="Google Shape;3360;p16"/>
          <p:cNvSpPr/>
          <p:nvPr/>
        </p:nvSpPr>
        <p:spPr>
          <a:xfrm>
            <a:off x="5042279" y="266996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1" name="Google Shape;3361;p16"/>
          <p:cNvSpPr/>
          <p:nvPr/>
        </p:nvSpPr>
        <p:spPr>
          <a:xfrm>
            <a:off x="5042474" y="260902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2" name="Google Shape;3362;p16"/>
          <p:cNvSpPr/>
          <p:nvPr/>
        </p:nvSpPr>
        <p:spPr>
          <a:xfrm>
            <a:off x="5052017" y="267311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3" name="Google Shape;3363;p16"/>
          <p:cNvSpPr/>
          <p:nvPr/>
        </p:nvSpPr>
        <p:spPr>
          <a:xfrm flipH="1" rot="10800000">
            <a:off x="5341809" y="266807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ight2.png" id="3364" name="Google Shape;3364;p16"/>
          <p:cNvPicPr preferRelativeResize="0"/>
          <p:nvPr/>
        </p:nvPicPr>
        <p:blipFill rotWithShape="1">
          <a:blip r:embed="rId6">
            <a:alphaModFix/>
          </a:blip>
          <a:srcRect b="0" l="0" r="0" t="0"/>
          <a:stretch/>
        </p:blipFill>
        <p:spPr>
          <a:xfrm flipH="1">
            <a:off x="6408775" y="2392289"/>
            <a:ext cx="92772" cy="405447"/>
          </a:xfrm>
          <a:prstGeom prst="rect">
            <a:avLst/>
          </a:prstGeom>
          <a:noFill/>
          <a:ln>
            <a:noFill/>
          </a:ln>
        </p:spPr>
      </p:pic>
      <p:pic>
        <p:nvPicPr>
          <p:cNvPr descr="car_icon_small" id="3365" name="Google Shape;3365;p16"/>
          <p:cNvPicPr preferRelativeResize="0"/>
          <p:nvPr/>
        </p:nvPicPr>
        <p:blipFill rotWithShape="1">
          <a:blip r:embed="rId7">
            <a:alphaModFix/>
          </a:blip>
          <a:srcRect b="0" l="0" r="0" t="0"/>
          <a:stretch/>
        </p:blipFill>
        <p:spPr>
          <a:xfrm>
            <a:off x="6076647" y="2116958"/>
            <a:ext cx="849312" cy="168275"/>
          </a:xfrm>
          <a:prstGeom prst="rect">
            <a:avLst/>
          </a:prstGeom>
          <a:noFill/>
          <a:ln>
            <a:noFill/>
          </a:ln>
        </p:spPr>
      </p:pic>
      <p:pic>
        <p:nvPicPr>
          <p:cNvPr descr="laptop_keyboard" id="3366" name="Google Shape;3366;p16"/>
          <p:cNvPicPr preferRelativeResize="0"/>
          <p:nvPr/>
        </p:nvPicPr>
        <p:blipFill rotWithShape="1">
          <a:blip r:embed="rId8">
            <a:alphaModFix/>
          </a:blip>
          <a:srcRect b="0" l="0" r="0" t="0"/>
          <a:stretch/>
        </p:blipFill>
        <p:spPr>
          <a:xfrm flipH="1" rot="109064">
            <a:off x="5087483" y="3605209"/>
            <a:ext cx="286699" cy="119448"/>
          </a:xfrm>
          <a:prstGeom prst="rect">
            <a:avLst/>
          </a:prstGeom>
          <a:noFill/>
          <a:ln>
            <a:noFill/>
          </a:ln>
        </p:spPr>
      </p:pic>
      <p:sp>
        <p:nvSpPr>
          <p:cNvPr id="3367" name="Google Shape;3367;p16"/>
          <p:cNvSpPr/>
          <p:nvPr/>
        </p:nvSpPr>
        <p:spPr>
          <a:xfrm>
            <a:off x="5182496" y="348929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3368" name="Google Shape;3368;p16"/>
          <p:cNvPicPr preferRelativeResize="0"/>
          <p:nvPr/>
        </p:nvPicPr>
        <p:blipFill rotWithShape="1">
          <a:blip r:embed="rId9">
            <a:alphaModFix/>
          </a:blip>
          <a:srcRect b="0" l="0" r="0" t="0"/>
          <a:stretch/>
        </p:blipFill>
        <p:spPr>
          <a:xfrm>
            <a:off x="5193862" y="3493308"/>
            <a:ext cx="209692" cy="141851"/>
          </a:xfrm>
          <a:prstGeom prst="rect">
            <a:avLst/>
          </a:prstGeom>
          <a:noFill/>
          <a:ln>
            <a:noFill/>
          </a:ln>
        </p:spPr>
      </p:pic>
      <p:sp>
        <p:nvSpPr>
          <p:cNvPr id="3369" name="Google Shape;3369;p16"/>
          <p:cNvSpPr/>
          <p:nvPr/>
        </p:nvSpPr>
        <p:spPr>
          <a:xfrm>
            <a:off x="5224511" y="348470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0" name="Google Shape;3370;p16"/>
          <p:cNvSpPr/>
          <p:nvPr/>
        </p:nvSpPr>
        <p:spPr>
          <a:xfrm>
            <a:off x="5180453" y="348446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1" name="Google Shape;3371;p16"/>
          <p:cNvSpPr/>
          <p:nvPr/>
        </p:nvSpPr>
        <p:spPr>
          <a:xfrm>
            <a:off x="5360134" y="350604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2" name="Google Shape;3372;p16"/>
          <p:cNvSpPr/>
          <p:nvPr/>
        </p:nvSpPr>
        <p:spPr>
          <a:xfrm>
            <a:off x="5179814" y="359907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3" name="Google Shape;3373;p16"/>
          <p:cNvSpPr/>
          <p:nvPr/>
        </p:nvSpPr>
        <p:spPr>
          <a:xfrm>
            <a:off x="5366647" y="350722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4" name="Google Shape;3374;p16"/>
          <p:cNvSpPr/>
          <p:nvPr/>
        </p:nvSpPr>
        <p:spPr>
          <a:xfrm>
            <a:off x="5180070" y="360532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375" name="Google Shape;3375;p16"/>
          <p:cNvGrpSpPr/>
          <p:nvPr/>
        </p:nvGrpSpPr>
        <p:grpSpPr>
          <a:xfrm>
            <a:off x="5176877" y="3654969"/>
            <a:ext cx="64747" cy="27592"/>
            <a:chOff x="1740" y="2642"/>
            <a:chExt cx="752" cy="327"/>
          </a:xfrm>
        </p:grpSpPr>
        <p:sp>
          <p:nvSpPr>
            <p:cNvPr id="3376" name="Google Shape;3376;p16"/>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7" name="Google Shape;3377;p16"/>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8" name="Google Shape;3378;p16"/>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79" name="Google Shape;3379;p16"/>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0" name="Google Shape;3380;p16"/>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1" name="Google Shape;3381;p16"/>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82" name="Google Shape;3382;p16"/>
          <p:cNvSpPr/>
          <p:nvPr/>
        </p:nvSpPr>
        <p:spPr>
          <a:xfrm>
            <a:off x="5287725" y="365909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3" name="Google Shape;3383;p16"/>
          <p:cNvSpPr/>
          <p:nvPr/>
        </p:nvSpPr>
        <p:spPr>
          <a:xfrm>
            <a:off x="5087611" y="366393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4" name="Google Shape;3384;p16"/>
          <p:cNvSpPr/>
          <p:nvPr/>
        </p:nvSpPr>
        <p:spPr>
          <a:xfrm>
            <a:off x="5087739" y="365379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5" name="Google Shape;3385;p16"/>
          <p:cNvSpPr/>
          <p:nvPr/>
        </p:nvSpPr>
        <p:spPr>
          <a:xfrm>
            <a:off x="5087866" y="360815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6" name="Google Shape;3386;p16"/>
          <p:cNvSpPr/>
          <p:nvPr/>
        </p:nvSpPr>
        <p:spPr>
          <a:xfrm>
            <a:off x="5094124" y="365614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87" name="Google Shape;3387;p16"/>
          <p:cNvSpPr/>
          <p:nvPr/>
        </p:nvSpPr>
        <p:spPr>
          <a:xfrm flipH="1" rot="10800000">
            <a:off x="5284150" y="365237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desktop_computer_stylized_medium" id="3388" name="Google Shape;3388;p16"/>
          <p:cNvPicPr preferRelativeResize="0"/>
          <p:nvPr/>
        </p:nvPicPr>
        <p:blipFill rotWithShape="1">
          <a:blip r:embed="rId10">
            <a:alphaModFix/>
          </a:blip>
          <a:srcRect b="0" l="0" r="0" t="0"/>
          <a:stretch/>
        </p:blipFill>
        <p:spPr>
          <a:xfrm flipH="1">
            <a:off x="5569104" y="3567143"/>
            <a:ext cx="359261" cy="342045"/>
          </a:xfrm>
          <a:prstGeom prst="rect">
            <a:avLst/>
          </a:prstGeom>
          <a:noFill/>
          <a:ln>
            <a:noFill/>
          </a:ln>
        </p:spPr>
      </p:pic>
      <p:sp>
        <p:nvSpPr>
          <p:cNvPr id="3389" name="Google Shape;3389;p16"/>
          <p:cNvSpPr/>
          <p:nvPr/>
        </p:nvSpPr>
        <p:spPr>
          <a:xfrm flipH="1">
            <a:off x="5722325" y="3599942"/>
            <a:ext cx="169400" cy="156753"/>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fridge2.png" id="3390" name="Google Shape;3390;p16"/>
          <p:cNvPicPr preferRelativeResize="0"/>
          <p:nvPr/>
        </p:nvPicPr>
        <p:blipFill rotWithShape="1">
          <a:blip r:embed="rId11">
            <a:alphaModFix/>
          </a:blip>
          <a:srcRect b="0" l="0" r="0" t="0"/>
          <a:stretch/>
        </p:blipFill>
        <p:spPr>
          <a:xfrm>
            <a:off x="5480307" y="3385017"/>
            <a:ext cx="189578" cy="337027"/>
          </a:xfrm>
          <a:prstGeom prst="rect">
            <a:avLst/>
          </a:prstGeom>
          <a:noFill/>
          <a:ln>
            <a:noFill/>
          </a:ln>
        </p:spPr>
      </p:pic>
      <p:grpSp>
        <p:nvGrpSpPr>
          <p:cNvPr id="3391" name="Google Shape;3391;p16"/>
          <p:cNvGrpSpPr/>
          <p:nvPr/>
        </p:nvGrpSpPr>
        <p:grpSpPr>
          <a:xfrm>
            <a:off x="7866023" y="5273951"/>
            <a:ext cx="177192" cy="330833"/>
            <a:chOff x="4140" y="429"/>
            <a:chExt cx="1425" cy="2396"/>
          </a:xfrm>
        </p:grpSpPr>
        <p:sp>
          <p:nvSpPr>
            <p:cNvPr id="3392" name="Google Shape;3392;p1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3" name="Google Shape;3393;p1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394" name="Google Shape;3394;p1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5" name="Google Shape;3395;p1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96" name="Google Shape;3396;p1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397" name="Google Shape;3397;p16"/>
            <p:cNvGrpSpPr/>
            <p:nvPr/>
          </p:nvGrpSpPr>
          <p:grpSpPr>
            <a:xfrm>
              <a:off x="4748" y="666"/>
              <a:ext cx="578" cy="150"/>
              <a:chOff x="613" y="2566"/>
              <a:chExt cx="721" cy="144"/>
            </a:xfrm>
          </p:grpSpPr>
          <p:sp>
            <p:nvSpPr>
              <p:cNvPr id="3398" name="Google Shape;3398;p1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399" name="Google Shape;3399;p1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400" name="Google Shape;3400;p1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401" name="Google Shape;3401;p16"/>
            <p:cNvGrpSpPr/>
            <p:nvPr/>
          </p:nvGrpSpPr>
          <p:grpSpPr>
            <a:xfrm>
              <a:off x="4748" y="990"/>
              <a:ext cx="578" cy="134"/>
              <a:chOff x="615" y="2564"/>
              <a:chExt cx="721" cy="139"/>
            </a:xfrm>
          </p:grpSpPr>
          <p:sp>
            <p:nvSpPr>
              <p:cNvPr id="3402" name="Google Shape;3402;p1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03" name="Google Shape;3403;p1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404" name="Google Shape;3404;p1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05" name="Google Shape;3405;p1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406" name="Google Shape;3406;p16"/>
            <p:cNvGrpSpPr/>
            <p:nvPr/>
          </p:nvGrpSpPr>
          <p:grpSpPr>
            <a:xfrm>
              <a:off x="4738" y="1647"/>
              <a:ext cx="578" cy="135"/>
              <a:chOff x="618" y="2586"/>
              <a:chExt cx="720" cy="124"/>
            </a:xfrm>
          </p:grpSpPr>
          <p:sp>
            <p:nvSpPr>
              <p:cNvPr id="3407" name="Google Shape;3407;p1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08" name="Google Shape;3408;p1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409" name="Google Shape;3409;p1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410" name="Google Shape;3410;p16"/>
            <p:cNvGrpSpPr/>
            <p:nvPr/>
          </p:nvGrpSpPr>
          <p:grpSpPr>
            <a:xfrm>
              <a:off x="4738" y="1330"/>
              <a:ext cx="588" cy="134"/>
              <a:chOff x="613" y="2571"/>
              <a:chExt cx="732" cy="134"/>
            </a:xfrm>
          </p:grpSpPr>
          <p:sp>
            <p:nvSpPr>
              <p:cNvPr id="3411" name="Google Shape;3411;p1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12" name="Google Shape;3412;p1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413" name="Google Shape;3413;p1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14" name="Google Shape;3414;p1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5" name="Google Shape;3415;p1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6" name="Google Shape;3416;p1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17" name="Google Shape;3417;p1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18" name="Google Shape;3418;p1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19" name="Google Shape;3419;p1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20" name="Google Shape;3420;p1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21" name="Google Shape;3421;p1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3422" name="Google Shape;3422;p1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23" name="Google Shape;3423;p1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3424" name="Google Shape;3424;p16"/>
          <p:cNvGrpSpPr/>
          <p:nvPr/>
        </p:nvGrpSpPr>
        <p:grpSpPr>
          <a:xfrm flipH="1">
            <a:off x="5557963" y="4900161"/>
            <a:ext cx="345630" cy="320302"/>
            <a:chOff x="2839" y="3501"/>
            <a:chExt cx="755" cy="803"/>
          </a:xfrm>
        </p:grpSpPr>
        <p:pic>
          <p:nvPicPr>
            <p:cNvPr descr="desktop_computer_stylized_medium" id="3425" name="Google Shape;3425;p16"/>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3426" name="Google Shape;3426;p16"/>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laptop_keyboard" id="3427" name="Google Shape;3427;p16"/>
          <p:cNvPicPr preferRelativeResize="0"/>
          <p:nvPr/>
        </p:nvPicPr>
        <p:blipFill rotWithShape="1">
          <a:blip r:embed="rId13">
            <a:alphaModFix/>
          </a:blip>
          <a:srcRect b="0" l="0" r="0" t="0"/>
          <a:stretch/>
        </p:blipFill>
        <p:spPr>
          <a:xfrm flipH="1" rot="109064">
            <a:off x="6793694" y="6040274"/>
            <a:ext cx="253501" cy="120343"/>
          </a:xfrm>
          <a:prstGeom prst="rect">
            <a:avLst/>
          </a:prstGeom>
          <a:noFill/>
          <a:ln>
            <a:noFill/>
          </a:ln>
        </p:spPr>
      </p:pic>
      <p:sp>
        <p:nvSpPr>
          <p:cNvPr id="3428" name="Google Shape;3428;p16"/>
          <p:cNvSpPr/>
          <p:nvPr/>
        </p:nvSpPr>
        <p:spPr>
          <a:xfrm>
            <a:off x="6877705" y="5923494"/>
            <a:ext cx="204043" cy="15705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3429" name="Google Shape;3429;p16"/>
          <p:cNvPicPr preferRelativeResize="0"/>
          <p:nvPr/>
        </p:nvPicPr>
        <p:blipFill rotWithShape="1">
          <a:blip r:embed="rId14">
            <a:alphaModFix/>
          </a:blip>
          <a:srcRect b="0" l="0" r="0" t="0"/>
          <a:stretch/>
        </p:blipFill>
        <p:spPr>
          <a:xfrm>
            <a:off x="6887755" y="5927534"/>
            <a:ext cx="185412" cy="142915"/>
          </a:xfrm>
          <a:prstGeom prst="rect">
            <a:avLst/>
          </a:prstGeom>
          <a:noFill/>
          <a:ln>
            <a:noFill/>
          </a:ln>
        </p:spPr>
      </p:pic>
      <p:sp>
        <p:nvSpPr>
          <p:cNvPr id="3430" name="Google Shape;3430;p16"/>
          <p:cNvSpPr/>
          <p:nvPr/>
        </p:nvSpPr>
        <p:spPr>
          <a:xfrm>
            <a:off x="6914855" y="5918861"/>
            <a:ext cx="172878" cy="2922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1" name="Google Shape;3431;p16"/>
          <p:cNvSpPr/>
          <p:nvPr/>
        </p:nvSpPr>
        <p:spPr>
          <a:xfrm>
            <a:off x="6875899" y="5918624"/>
            <a:ext cx="47990" cy="121650"/>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2" name="Google Shape;3432;p16"/>
          <p:cNvSpPr/>
          <p:nvPr/>
        </p:nvSpPr>
        <p:spPr>
          <a:xfrm>
            <a:off x="7034774" y="5940364"/>
            <a:ext cx="51716" cy="140420"/>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3" name="Google Shape;3433;p16"/>
          <p:cNvSpPr/>
          <p:nvPr/>
        </p:nvSpPr>
        <p:spPr>
          <a:xfrm>
            <a:off x="6875334" y="6034096"/>
            <a:ext cx="189702" cy="47401"/>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4" name="Google Shape;3434;p16"/>
          <p:cNvSpPr/>
          <p:nvPr/>
        </p:nvSpPr>
        <p:spPr>
          <a:xfrm>
            <a:off x="7040533" y="5941552"/>
            <a:ext cx="48442" cy="141014"/>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5" name="Google Shape;3435;p16"/>
          <p:cNvSpPr/>
          <p:nvPr/>
        </p:nvSpPr>
        <p:spPr>
          <a:xfrm>
            <a:off x="6875560" y="6040392"/>
            <a:ext cx="168700" cy="46807"/>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436" name="Google Shape;3436;p16"/>
          <p:cNvGrpSpPr/>
          <p:nvPr/>
        </p:nvGrpSpPr>
        <p:grpSpPr>
          <a:xfrm>
            <a:off x="6872737" y="6090407"/>
            <a:ext cx="57249" cy="27799"/>
            <a:chOff x="1740" y="2642"/>
            <a:chExt cx="752" cy="327"/>
          </a:xfrm>
        </p:grpSpPr>
        <p:sp>
          <p:nvSpPr>
            <p:cNvPr id="3437" name="Google Shape;3437;p16"/>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8" name="Google Shape;3438;p16"/>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39" name="Google Shape;3439;p16"/>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0" name="Google Shape;3440;p16"/>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1" name="Google Shape;3441;p16"/>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2" name="Google Shape;3442;p16"/>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43" name="Google Shape;3443;p16"/>
          <p:cNvSpPr/>
          <p:nvPr/>
        </p:nvSpPr>
        <p:spPr>
          <a:xfrm>
            <a:off x="6970750" y="6094565"/>
            <a:ext cx="69332" cy="61063"/>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4" name="Google Shape;3444;p16"/>
          <p:cNvSpPr/>
          <p:nvPr/>
        </p:nvSpPr>
        <p:spPr>
          <a:xfrm>
            <a:off x="6793807" y="6099436"/>
            <a:ext cx="177394" cy="5571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5" name="Google Shape;3445;p16"/>
          <p:cNvSpPr/>
          <p:nvPr/>
        </p:nvSpPr>
        <p:spPr>
          <a:xfrm>
            <a:off x="6793920" y="6089219"/>
            <a:ext cx="1920" cy="11286"/>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6" name="Google Shape;3446;p16"/>
          <p:cNvSpPr/>
          <p:nvPr/>
        </p:nvSpPr>
        <p:spPr>
          <a:xfrm>
            <a:off x="6794033" y="6043244"/>
            <a:ext cx="82430" cy="46688"/>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7" name="Google Shape;3447;p16"/>
          <p:cNvSpPr/>
          <p:nvPr/>
        </p:nvSpPr>
        <p:spPr>
          <a:xfrm>
            <a:off x="6799566" y="6091595"/>
            <a:ext cx="168248" cy="53578"/>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48" name="Google Shape;3448;p16"/>
          <p:cNvSpPr/>
          <p:nvPr/>
        </p:nvSpPr>
        <p:spPr>
          <a:xfrm flipH="1" rot="10800000">
            <a:off x="6967588" y="6087793"/>
            <a:ext cx="68654" cy="5547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449" name="Google Shape;3449;p16"/>
          <p:cNvGrpSpPr/>
          <p:nvPr/>
        </p:nvGrpSpPr>
        <p:grpSpPr>
          <a:xfrm flipH="1">
            <a:off x="5731017" y="5504657"/>
            <a:ext cx="345630" cy="320302"/>
            <a:chOff x="2839" y="3501"/>
            <a:chExt cx="755" cy="803"/>
          </a:xfrm>
        </p:grpSpPr>
        <p:pic>
          <p:nvPicPr>
            <p:cNvPr descr="desktop_computer_stylized_medium" id="3450" name="Google Shape;3450;p16"/>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3451" name="Google Shape;3451;p16"/>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452" name="Google Shape;3452;p16"/>
          <p:cNvGrpSpPr/>
          <p:nvPr/>
        </p:nvGrpSpPr>
        <p:grpSpPr>
          <a:xfrm flipH="1">
            <a:off x="6129242" y="5526130"/>
            <a:ext cx="345630" cy="320302"/>
            <a:chOff x="2839" y="3501"/>
            <a:chExt cx="755" cy="803"/>
          </a:xfrm>
        </p:grpSpPr>
        <p:pic>
          <p:nvPicPr>
            <p:cNvPr descr="desktop_computer_stylized_medium" id="3453" name="Google Shape;3453;p16"/>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3454" name="Google Shape;3454;p16"/>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laptop_keyboard" id="3455" name="Google Shape;3455;p16"/>
          <p:cNvPicPr preferRelativeResize="0"/>
          <p:nvPr/>
        </p:nvPicPr>
        <p:blipFill rotWithShape="1">
          <a:blip r:embed="rId13">
            <a:alphaModFix/>
          </a:blip>
          <a:srcRect b="0" l="0" r="0" t="0"/>
          <a:stretch/>
        </p:blipFill>
        <p:spPr>
          <a:xfrm flipH="1" rot="109064">
            <a:off x="7127195" y="5949454"/>
            <a:ext cx="260920" cy="99063"/>
          </a:xfrm>
          <a:prstGeom prst="rect">
            <a:avLst/>
          </a:prstGeom>
          <a:noFill/>
          <a:ln>
            <a:noFill/>
          </a:ln>
        </p:spPr>
      </p:pic>
      <p:sp>
        <p:nvSpPr>
          <p:cNvPr id="3456" name="Google Shape;3456;p16"/>
          <p:cNvSpPr/>
          <p:nvPr/>
        </p:nvSpPr>
        <p:spPr>
          <a:xfrm>
            <a:off x="7213665" y="5853324"/>
            <a:ext cx="210015" cy="129281"/>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3457" name="Google Shape;3457;p16"/>
          <p:cNvPicPr preferRelativeResize="0"/>
          <p:nvPr/>
        </p:nvPicPr>
        <p:blipFill rotWithShape="1">
          <a:blip r:embed="rId14">
            <a:alphaModFix/>
          </a:blip>
          <a:srcRect b="0" l="0" r="0" t="0"/>
          <a:stretch/>
        </p:blipFill>
        <p:spPr>
          <a:xfrm>
            <a:off x="7224009" y="5856649"/>
            <a:ext cx="190838" cy="117644"/>
          </a:xfrm>
          <a:prstGeom prst="rect">
            <a:avLst/>
          </a:prstGeom>
          <a:noFill/>
          <a:ln>
            <a:noFill/>
          </a:ln>
        </p:spPr>
      </p:pic>
      <p:sp>
        <p:nvSpPr>
          <p:cNvPr id="3458" name="Google Shape;3458;p16"/>
          <p:cNvSpPr/>
          <p:nvPr/>
        </p:nvSpPr>
        <p:spPr>
          <a:xfrm>
            <a:off x="7251902" y="5849510"/>
            <a:ext cx="177937" cy="2405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59" name="Google Shape;3459;p16"/>
          <p:cNvSpPr/>
          <p:nvPr/>
        </p:nvSpPr>
        <p:spPr>
          <a:xfrm>
            <a:off x="7211806" y="5849315"/>
            <a:ext cx="49395" cy="100139"/>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0" name="Google Shape;3460;p16"/>
          <p:cNvSpPr/>
          <p:nvPr/>
        </p:nvSpPr>
        <p:spPr>
          <a:xfrm>
            <a:off x="7375331" y="5867211"/>
            <a:ext cx="53230" cy="115590"/>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1" name="Google Shape;3461;p16"/>
          <p:cNvSpPr/>
          <p:nvPr/>
        </p:nvSpPr>
        <p:spPr>
          <a:xfrm>
            <a:off x="7211224" y="5944369"/>
            <a:ext cx="195254" cy="3901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2" name="Google Shape;3462;p16"/>
          <p:cNvSpPr/>
          <p:nvPr/>
        </p:nvSpPr>
        <p:spPr>
          <a:xfrm>
            <a:off x="7381258" y="5868189"/>
            <a:ext cx="49860" cy="11607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3" name="Google Shape;3463;p16"/>
          <p:cNvSpPr/>
          <p:nvPr/>
        </p:nvSpPr>
        <p:spPr>
          <a:xfrm>
            <a:off x="7211457" y="5949552"/>
            <a:ext cx="173637" cy="38530"/>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464" name="Google Shape;3464;p16"/>
          <p:cNvGrpSpPr/>
          <p:nvPr/>
        </p:nvGrpSpPr>
        <p:grpSpPr>
          <a:xfrm>
            <a:off x="7208551" y="5990722"/>
            <a:ext cx="58925" cy="22883"/>
            <a:chOff x="1740" y="2642"/>
            <a:chExt cx="752" cy="327"/>
          </a:xfrm>
        </p:grpSpPr>
        <p:sp>
          <p:nvSpPr>
            <p:cNvPr id="3465" name="Google Shape;3465;p16"/>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6" name="Google Shape;3466;p16"/>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7" name="Google Shape;3467;p16"/>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8" name="Google Shape;3468;p16"/>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69" name="Google Shape;3469;p16"/>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0" name="Google Shape;3470;p16"/>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471" name="Google Shape;3471;p16"/>
          <p:cNvSpPr/>
          <p:nvPr/>
        </p:nvSpPr>
        <p:spPr>
          <a:xfrm>
            <a:off x="7309433" y="5994145"/>
            <a:ext cx="71361" cy="50265"/>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2" name="Google Shape;3472;p16"/>
          <p:cNvSpPr/>
          <p:nvPr/>
        </p:nvSpPr>
        <p:spPr>
          <a:xfrm>
            <a:off x="7127312" y="5998154"/>
            <a:ext cx="182586" cy="45864"/>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3" name="Google Shape;3473;p16"/>
          <p:cNvSpPr/>
          <p:nvPr/>
        </p:nvSpPr>
        <p:spPr>
          <a:xfrm>
            <a:off x="7127428" y="5989744"/>
            <a:ext cx="1976" cy="929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4" name="Google Shape;3474;p16"/>
          <p:cNvSpPr/>
          <p:nvPr/>
        </p:nvSpPr>
        <p:spPr>
          <a:xfrm>
            <a:off x="7127544" y="5951899"/>
            <a:ext cx="84843" cy="38432"/>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5" name="Google Shape;3475;p16"/>
          <p:cNvSpPr/>
          <p:nvPr/>
        </p:nvSpPr>
        <p:spPr>
          <a:xfrm>
            <a:off x="7133239" y="5991700"/>
            <a:ext cx="173172" cy="44104"/>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6" name="Google Shape;3476;p16"/>
          <p:cNvSpPr/>
          <p:nvPr/>
        </p:nvSpPr>
        <p:spPr>
          <a:xfrm flipH="1" rot="10800000">
            <a:off x="7306179" y="5988571"/>
            <a:ext cx="70663" cy="456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477" name="Google Shape;3477;p16"/>
          <p:cNvGrpSpPr/>
          <p:nvPr/>
        </p:nvGrpSpPr>
        <p:grpSpPr>
          <a:xfrm>
            <a:off x="7594985" y="5636388"/>
            <a:ext cx="171450" cy="348944"/>
            <a:chOff x="4140" y="429"/>
            <a:chExt cx="1425" cy="2396"/>
          </a:xfrm>
        </p:grpSpPr>
        <p:sp>
          <p:nvSpPr>
            <p:cNvPr id="3478" name="Google Shape;3478;p16"/>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79" name="Google Shape;3479;p16"/>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80" name="Google Shape;3480;p16"/>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1" name="Google Shape;3481;p16"/>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482" name="Google Shape;3482;p16"/>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483" name="Google Shape;3483;p16"/>
            <p:cNvGrpSpPr/>
            <p:nvPr/>
          </p:nvGrpSpPr>
          <p:grpSpPr>
            <a:xfrm>
              <a:off x="4748" y="666"/>
              <a:ext cx="578" cy="150"/>
              <a:chOff x="613" y="2566"/>
              <a:chExt cx="721" cy="144"/>
            </a:xfrm>
          </p:grpSpPr>
          <p:sp>
            <p:nvSpPr>
              <p:cNvPr id="3484" name="Google Shape;3484;p16"/>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85" name="Google Shape;3485;p16"/>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486" name="Google Shape;3486;p16"/>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487" name="Google Shape;3487;p16"/>
            <p:cNvGrpSpPr/>
            <p:nvPr/>
          </p:nvGrpSpPr>
          <p:grpSpPr>
            <a:xfrm>
              <a:off x="4748" y="990"/>
              <a:ext cx="578" cy="134"/>
              <a:chOff x="615" y="2564"/>
              <a:chExt cx="721" cy="139"/>
            </a:xfrm>
          </p:grpSpPr>
          <p:sp>
            <p:nvSpPr>
              <p:cNvPr id="3488" name="Google Shape;3488;p16"/>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89" name="Google Shape;3489;p16"/>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490" name="Google Shape;3490;p16"/>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91" name="Google Shape;3491;p16"/>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3492" name="Google Shape;3492;p16"/>
            <p:cNvGrpSpPr/>
            <p:nvPr/>
          </p:nvGrpSpPr>
          <p:grpSpPr>
            <a:xfrm>
              <a:off x="4738" y="1647"/>
              <a:ext cx="578" cy="135"/>
              <a:chOff x="618" y="2586"/>
              <a:chExt cx="720" cy="124"/>
            </a:xfrm>
          </p:grpSpPr>
          <p:sp>
            <p:nvSpPr>
              <p:cNvPr id="3493" name="Google Shape;3493;p16"/>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94" name="Google Shape;3494;p16"/>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495" name="Google Shape;3495;p16"/>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496" name="Google Shape;3496;p16"/>
            <p:cNvGrpSpPr/>
            <p:nvPr/>
          </p:nvGrpSpPr>
          <p:grpSpPr>
            <a:xfrm>
              <a:off x="4738" y="1330"/>
              <a:ext cx="588" cy="134"/>
              <a:chOff x="613" y="2571"/>
              <a:chExt cx="732" cy="134"/>
            </a:xfrm>
          </p:grpSpPr>
          <p:sp>
            <p:nvSpPr>
              <p:cNvPr id="3497" name="Google Shape;3497;p16"/>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498" name="Google Shape;3498;p16"/>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3499" name="Google Shape;3499;p16"/>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500" name="Google Shape;3500;p16"/>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1" name="Google Shape;3501;p16"/>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2" name="Google Shape;3502;p16"/>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503" name="Google Shape;3503;p16"/>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4" name="Google Shape;3504;p16"/>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505" name="Google Shape;3505;p16"/>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506" name="Google Shape;3506;p16"/>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507" name="Google Shape;3507;p16"/>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3508" name="Google Shape;3508;p16"/>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509" name="Google Shape;3509;p16"/>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3510" name="Google Shape;3510;p16"/>
          <p:cNvGrpSpPr/>
          <p:nvPr/>
        </p:nvGrpSpPr>
        <p:grpSpPr>
          <a:xfrm flipH="1">
            <a:off x="5351089" y="5281060"/>
            <a:ext cx="345630" cy="320302"/>
            <a:chOff x="2839" y="3501"/>
            <a:chExt cx="755" cy="803"/>
          </a:xfrm>
        </p:grpSpPr>
        <p:pic>
          <p:nvPicPr>
            <p:cNvPr descr="desktop_computer_stylized_medium" id="3511" name="Google Shape;3511;p16"/>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3512" name="Google Shape;3512;p16"/>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513" name="Google Shape;3513;p16"/>
          <p:cNvSpPr/>
          <p:nvPr/>
        </p:nvSpPr>
        <p:spPr>
          <a:xfrm>
            <a:off x="4048133" y="1451551"/>
            <a:ext cx="5359400" cy="4954628"/>
          </a:xfrm>
          <a:prstGeom prst="rect">
            <a:avLst/>
          </a:prstGeom>
          <a:solidFill>
            <a:schemeClr val="lt1">
              <a:alpha val="6745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14" name="Google Shape;3514;p16"/>
          <p:cNvGrpSpPr/>
          <p:nvPr/>
        </p:nvGrpSpPr>
        <p:grpSpPr>
          <a:xfrm>
            <a:off x="5016182" y="1859725"/>
            <a:ext cx="4144321" cy="4127477"/>
            <a:chOff x="7439074" y="1859725"/>
            <a:chExt cx="4144321" cy="4127477"/>
          </a:xfrm>
        </p:grpSpPr>
        <p:grpSp>
          <p:nvGrpSpPr>
            <p:cNvPr id="3515" name="Google Shape;3515;p16"/>
            <p:cNvGrpSpPr/>
            <p:nvPr/>
          </p:nvGrpSpPr>
          <p:grpSpPr>
            <a:xfrm>
              <a:off x="7439074" y="1859725"/>
              <a:ext cx="1802647" cy="1120859"/>
              <a:chOff x="7439074" y="1859725"/>
              <a:chExt cx="1802647" cy="1120859"/>
            </a:xfrm>
          </p:grpSpPr>
          <p:pic>
            <p:nvPicPr>
              <p:cNvPr descr="cell_tower_radiation copy" id="3516" name="Google Shape;3516;p16"/>
              <p:cNvPicPr preferRelativeResize="0"/>
              <p:nvPr/>
            </p:nvPicPr>
            <p:blipFill rotWithShape="1">
              <a:blip r:embed="rId15">
                <a:alphaModFix/>
              </a:blip>
              <a:srcRect b="0" l="0" r="0" t="0"/>
              <a:stretch/>
            </p:blipFill>
            <p:spPr>
              <a:xfrm>
                <a:off x="7980866" y="2158167"/>
                <a:ext cx="457200" cy="332766"/>
              </a:xfrm>
              <a:prstGeom prst="rect">
                <a:avLst/>
              </a:prstGeom>
              <a:noFill/>
              <a:ln>
                <a:noFill/>
              </a:ln>
            </p:spPr>
          </p:pic>
          <p:cxnSp>
            <p:nvCxnSpPr>
              <p:cNvPr id="3517" name="Google Shape;3517;p16"/>
              <p:cNvCxnSpPr/>
              <p:nvPr/>
            </p:nvCxnSpPr>
            <p:spPr>
              <a:xfrm>
                <a:off x="8207860" y="2700359"/>
                <a:ext cx="227964" cy="174352"/>
              </a:xfrm>
              <a:prstGeom prst="straightConnector1">
                <a:avLst/>
              </a:prstGeom>
              <a:noFill/>
              <a:ln cap="flat" cmpd="sng" w="9525">
                <a:solidFill>
                  <a:schemeClr val="dk1"/>
                </a:solidFill>
                <a:prstDash val="solid"/>
                <a:round/>
                <a:headEnd len="sm" w="sm" type="none"/>
                <a:tailEnd len="sm" w="sm" type="none"/>
              </a:ln>
            </p:spPr>
          </p:cxnSp>
          <p:grpSp>
            <p:nvGrpSpPr>
              <p:cNvPr id="3518" name="Google Shape;3518;p16"/>
              <p:cNvGrpSpPr/>
              <p:nvPr/>
            </p:nvGrpSpPr>
            <p:grpSpPr>
              <a:xfrm>
                <a:off x="8050698" y="2309376"/>
                <a:ext cx="298450" cy="464008"/>
                <a:chOff x="3130" y="3288"/>
                <a:chExt cx="410" cy="742"/>
              </a:xfrm>
            </p:grpSpPr>
            <p:cxnSp>
              <p:nvCxnSpPr>
                <p:cNvPr id="3519" name="Google Shape;3519;p16"/>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3520" name="Google Shape;3520;p16"/>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3521" name="Google Shape;3521;p16"/>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3522" name="Google Shape;3522;p16"/>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3523" name="Google Shape;3523;p16"/>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3524" name="Google Shape;3524;p16"/>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3525" name="Google Shape;3525;p16"/>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3526" name="Google Shape;3526;p16"/>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3527" name="Google Shape;3527;p16"/>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3528" name="Google Shape;3528;p16"/>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3529" name="Google Shape;3529;p16"/>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3530" name="Google Shape;3530;p16"/>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3531" name="Google Shape;3531;p16"/>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3532" name="Google Shape;3532;p16"/>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3533" name="Google Shape;3533;p16"/>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grpSp>
            <p:nvGrpSpPr>
              <p:cNvPr id="3534" name="Google Shape;3534;p16"/>
              <p:cNvGrpSpPr/>
              <p:nvPr/>
            </p:nvGrpSpPr>
            <p:grpSpPr>
              <a:xfrm>
                <a:off x="8439827" y="2812309"/>
                <a:ext cx="353678" cy="168275"/>
                <a:chOff x="7493876" y="2774731"/>
                <a:chExt cx="1481958" cy="894622"/>
              </a:xfrm>
            </p:grpSpPr>
            <p:sp>
              <p:nvSpPr>
                <p:cNvPr id="3535" name="Google Shape;3535;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536" name="Google Shape;3536;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537" name="Google Shape;3537;p16"/>
                <p:cNvGrpSpPr/>
                <p:nvPr/>
              </p:nvGrpSpPr>
              <p:grpSpPr>
                <a:xfrm>
                  <a:off x="7713663" y="2848339"/>
                  <a:ext cx="1042107" cy="425543"/>
                  <a:chOff x="7786941" y="2884917"/>
                  <a:chExt cx="897649" cy="353919"/>
                </a:xfrm>
              </p:grpSpPr>
              <p:sp>
                <p:nvSpPr>
                  <p:cNvPr id="3538" name="Google Shape;3538;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9" name="Google Shape;3539;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0" name="Google Shape;3540;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41" name="Google Shape;3541;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radiation_stylized" id="3542" name="Google Shape;3542;p16"/>
              <p:cNvPicPr preferRelativeResize="0"/>
              <p:nvPr/>
            </p:nvPicPr>
            <p:blipFill rotWithShape="1">
              <a:blip r:embed="rId16">
                <a:alphaModFix/>
              </a:blip>
              <a:srcRect b="0" l="0" r="0" t="0"/>
              <a:stretch/>
            </p:blipFill>
            <p:spPr>
              <a:xfrm>
                <a:off x="7750224" y="1859725"/>
                <a:ext cx="415925" cy="88774"/>
              </a:xfrm>
              <a:prstGeom prst="rect">
                <a:avLst/>
              </a:prstGeom>
              <a:noFill/>
              <a:ln>
                <a:noFill/>
              </a:ln>
            </p:spPr>
          </p:pic>
          <p:pic>
            <p:nvPicPr>
              <p:cNvPr descr="antenna_stylized" id="3543" name="Google Shape;3543;p16"/>
              <p:cNvPicPr preferRelativeResize="0"/>
              <p:nvPr/>
            </p:nvPicPr>
            <p:blipFill rotWithShape="1">
              <a:blip r:embed="rId17">
                <a:alphaModFix/>
              </a:blip>
              <a:srcRect b="0" l="0" r="0" t="0"/>
              <a:stretch/>
            </p:blipFill>
            <p:spPr>
              <a:xfrm>
                <a:off x="7439074" y="2356613"/>
                <a:ext cx="530702" cy="223756"/>
              </a:xfrm>
              <a:prstGeom prst="rect">
                <a:avLst/>
              </a:prstGeom>
              <a:noFill/>
              <a:ln>
                <a:noFill/>
              </a:ln>
            </p:spPr>
          </p:pic>
          <p:pic>
            <p:nvPicPr>
              <p:cNvPr descr="antenna_stylized" id="3544" name="Google Shape;3544;p16"/>
              <p:cNvPicPr preferRelativeResize="0"/>
              <p:nvPr/>
            </p:nvPicPr>
            <p:blipFill rotWithShape="1">
              <a:blip r:embed="rId17">
                <a:alphaModFix/>
              </a:blip>
              <a:srcRect b="0" l="0" r="0" t="0"/>
              <a:stretch/>
            </p:blipFill>
            <p:spPr>
              <a:xfrm>
                <a:off x="8637781" y="2319727"/>
                <a:ext cx="530702" cy="223756"/>
              </a:xfrm>
              <a:prstGeom prst="rect">
                <a:avLst/>
              </a:prstGeom>
              <a:noFill/>
              <a:ln>
                <a:noFill/>
              </a:ln>
            </p:spPr>
          </p:pic>
          <p:pic>
            <p:nvPicPr>
              <p:cNvPr descr="antenna_stylized" id="3545" name="Google Shape;3545;p16"/>
              <p:cNvPicPr preferRelativeResize="0"/>
              <p:nvPr/>
            </p:nvPicPr>
            <p:blipFill rotWithShape="1">
              <a:blip r:embed="rId17">
                <a:alphaModFix/>
              </a:blip>
              <a:srcRect b="0" l="0" r="0" t="0"/>
              <a:stretch/>
            </p:blipFill>
            <p:spPr>
              <a:xfrm>
                <a:off x="8711019" y="2059124"/>
                <a:ext cx="530702" cy="223756"/>
              </a:xfrm>
              <a:prstGeom prst="rect">
                <a:avLst/>
              </a:prstGeom>
              <a:noFill/>
              <a:ln>
                <a:noFill/>
              </a:ln>
            </p:spPr>
          </p:pic>
        </p:grpSp>
        <p:grpSp>
          <p:nvGrpSpPr>
            <p:cNvPr id="3546" name="Google Shape;3546;p16"/>
            <p:cNvGrpSpPr/>
            <p:nvPr/>
          </p:nvGrpSpPr>
          <p:grpSpPr>
            <a:xfrm>
              <a:off x="7493518" y="3325424"/>
              <a:ext cx="911538" cy="843226"/>
              <a:chOff x="7493518" y="3325424"/>
              <a:chExt cx="911538" cy="843226"/>
            </a:xfrm>
          </p:grpSpPr>
          <p:pic>
            <p:nvPicPr>
              <p:cNvPr descr="access_point_stylized_small" id="3547" name="Google Shape;3547;p16"/>
              <p:cNvPicPr preferRelativeResize="0"/>
              <p:nvPr/>
            </p:nvPicPr>
            <p:blipFill rotWithShape="1">
              <a:blip r:embed="rId18">
                <a:alphaModFix/>
              </a:blip>
              <a:srcRect b="0" l="0" r="0" t="0"/>
              <a:stretch/>
            </p:blipFill>
            <p:spPr>
              <a:xfrm>
                <a:off x="7613882" y="3861899"/>
                <a:ext cx="370169" cy="306751"/>
              </a:xfrm>
              <a:prstGeom prst="rect">
                <a:avLst/>
              </a:prstGeom>
              <a:noFill/>
              <a:ln>
                <a:noFill/>
              </a:ln>
            </p:spPr>
          </p:pic>
          <p:grpSp>
            <p:nvGrpSpPr>
              <p:cNvPr id="3548" name="Google Shape;3548;p16"/>
              <p:cNvGrpSpPr/>
              <p:nvPr/>
            </p:nvGrpSpPr>
            <p:grpSpPr>
              <a:xfrm>
                <a:off x="7493518" y="3325424"/>
                <a:ext cx="911538" cy="816238"/>
                <a:chOff x="7493518" y="3325424"/>
                <a:chExt cx="911538" cy="816238"/>
              </a:xfrm>
            </p:grpSpPr>
            <p:cxnSp>
              <p:nvCxnSpPr>
                <p:cNvPr id="3549" name="Google Shape;3549;p16"/>
                <p:cNvCxnSpPr/>
                <p:nvPr/>
              </p:nvCxnSpPr>
              <p:spPr>
                <a:xfrm>
                  <a:off x="8247778" y="3829970"/>
                  <a:ext cx="0" cy="131762"/>
                </a:xfrm>
                <a:prstGeom prst="straightConnector1">
                  <a:avLst/>
                </a:prstGeom>
                <a:noFill/>
                <a:ln cap="flat" cmpd="sng" w="9525">
                  <a:solidFill>
                    <a:schemeClr val="dk1"/>
                  </a:solidFill>
                  <a:prstDash val="solid"/>
                  <a:round/>
                  <a:headEnd len="sm" w="sm" type="none"/>
                  <a:tailEnd len="sm" w="sm" type="none"/>
                </a:ln>
              </p:spPr>
            </p:cxnSp>
            <p:cxnSp>
              <p:nvCxnSpPr>
                <p:cNvPr id="3550" name="Google Shape;3550;p16"/>
                <p:cNvCxnSpPr/>
                <p:nvPr/>
              </p:nvCxnSpPr>
              <p:spPr>
                <a:xfrm flipH="1" rot="10800000">
                  <a:off x="7857253" y="4041107"/>
                  <a:ext cx="168275" cy="3175"/>
                </a:xfrm>
                <a:prstGeom prst="straightConnector1">
                  <a:avLst/>
                </a:prstGeom>
                <a:noFill/>
                <a:ln cap="flat" cmpd="sng" w="9525">
                  <a:solidFill>
                    <a:schemeClr val="dk1"/>
                  </a:solidFill>
                  <a:prstDash val="solid"/>
                  <a:round/>
                  <a:headEnd len="sm" w="sm" type="none"/>
                  <a:tailEnd len="sm" w="sm" type="none"/>
                </a:ln>
              </p:spPr>
            </p:cxnSp>
            <p:pic>
              <p:nvPicPr>
                <p:cNvPr descr="antenna_radiation_stylized" id="3551" name="Google Shape;3551;p16"/>
                <p:cNvPicPr preferRelativeResize="0"/>
                <p:nvPr/>
              </p:nvPicPr>
              <p:blipFill rotWithShape="1">
                <a:blip r:embed="rId19">
                  <a:alphaModFix/>
                </a:blip>
                <a:srcRect b="0" l="0" r="0" t="0"/>
                <a:stretch/>
              </p:blipFill>
              <p:spPr>
                <a:xfrm>
                  <a:off x="7562238" y="3813930"/>
                  <a:ext cx="506412" cy="106009"/>
                </a:xfrm>
                <a:prstGeom prst="rect">
                  <a:avLst/>
                </a:prstGeom>
                <a:noFill/>
                <a:ln>
                  <a:noFill/>
                </a:ln>
              </p:spPr>
            </p:pic>
            <p:grpSp>
              <p:nvGrpSpPr>
                <p:cNvPr id="3552" name="Google Shape;3552;p16"/>
                <p:cNvGrpSpPr/>
                <p:nvPr/>
              </p:nvGrpSpPr>
              <p:grpSpPr>
                <a:xfrm>
                  <a:off x="8050070" y="3965994"/>
                  <a:ext cx="354986" cy="175668"/>
                  <a:chOff x="7493876" y="2774731"/>
                  <a:chExt cx="1481958" cy="894622"/>
                </a:xfrm>
              </p:grpSpPr>
              <p:sp>
                <p:nvSpPr>
                  <p:cNvPr id="3553" name="Google Shape;3553;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554" name="Google Shape;3554;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555" name="Google Shape;3555;p16"/>
                  <p:cNvGrpSpPr/>
                  <p:nvPr/>
                </p:nvGrpSpPr>
                <p:grpSpPr>
                  <a:xfrm>
                    <a:off x="7713663" y="2848339"/>
                    <a:ext cx="1042107" cy="425543"/>
                    <a:chOff x="7786941" y="2884917"/>
                    <a:chExt cx="897649" cy="353919"/>
                  </a:xfrm>
                </p:grpSpPr>
                <p:sp>
                  <p:nvSpPr>
                    <p:cNvPr id="3556" name="Google Shape;3556;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57" name="Google Shape;3557;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58" name="Google Shape;3558;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59" name="Google Shape;3559;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stylized" id="3560" name="Google Shape;3560;p16"/>
                <p:cNvPicPr preferRelativeResize="0"/>
                <p:nvPr/>
              </p:nvPicPr>
              <p:blipFill rotWithShape="1">
                <a:blip r:embed="rId20">
                  <a:alphaModFix/>
                </a:blip>
                <a:srcRect b="0" l="0" r="0" t="0"/>
                <a:stretch/>
              </p:blipFill>
              <p:spPr>
                <a:xfrm>
                  <a:off x="7493518" y="3419140"/>
                  <a:ext cx="347997" cy="167557"/>
                </a:xfrm>
                <a:prstGeom prst="rect">
                  <a:avLst/>
                </a:prstGeom>
                <a:noFill/>
                <a:ln>
                  <a:noFill/>
                </a:ln>
              </p:spPr>
            </p:pic>
            <p:pic>
              <p:nvPicPr>
                <p:cNvPr descr="antenna_stylized" id="3561" name="Google Shape;3561;p16"/>
                <p:cNvPicPr preferRelativeResize="0"/>
                <p:nvPr/>
              </p:nvPicPr>
              <p:blipFill rotWithShape="1">
                <a:blip r:embed="rId20">
                  <a:alphaModFix/>
                </a:blip>
                <a:srcRect b="0" l="0" r="0" t="0"/>
                <a:stretch/>
              </p:blipFill>
              <p:spPr>
                <a:xfrm>
                  <a:off x="7803435" y="3325424"/>
                  <a:ext cx="347997" cy="167557"/>
                </a:xfrm>
                <a:prstGeom prst="rect">
                  <a:avLst/>
                </a:prstGeom>
                <a:noFill/>
                <a:ln>
                  <a:noFill/>
                </a:ln>
              </p:spPr>
            </p:pic>
          </p:grpSp>
        </p:grpSp>
        <p:grpSp>
          <p:nvGrpSpPr>
            <p:cNvPr id="3562" name="Google Shape;3562;p16"/>
            <p:cNvGrpSpPr/>
            <p:nvPr/>
          </p:nvGrpSpPr>
          <p:grpSpPr>
            <a:xfrm>
              <a:off x="10884085" y="3428485"/>
              <a:ext cx="604586" cy="405973"/>
              <a:chOff x="10884085" y="3428485"/>
              <a:chExt cx="604586" cy="405973"/>
            </a:xfrm>
          </p:grpSpPr>
          <p:grpSp>
            <p:nvGrpSpPr>
              <p:cNvPr id="3563" name="Google Shape;3563;p16"/>
              <p:cNvGrpSpPr/>
              <p:nvPr/>
            </p:nvGrpSpPr>
            <p:grpSpPr>
              <a:xfrm>
                <a:off x="10884085" y="3601365"/>
                <a:ext cx="170989" cy="97052"/>
                <a:chOff x="7493876" y="2774731"/>
                <a:chExt cx="1481958" cy="894622"/>
              </a:xfrm>
            </p:grpSpPr>
            <p:sp>
              <p:nvSpPr>
                <p:cNvPr id="3564" name="Google Shape;3564;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565" name="Google Shape;3565;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566" name="Google Shape;3566;p16"/>
                <p:cNvGrpSpPr/>
                <p:nvPr/>
              </p:nvGrpSpPr>
              <p:grpSpPr>
                <a:xfrm>
                  <a:off x="7713663" y="2848339"/>
                  <a:ext cx="1042107" cy="425543"/>
                  <a:chOff x="7786941" y="2884917"/>
                  <a:chExt cx="897649" cy="353919"/>
                </a:xfrm>
              </p:grpSpPr>
              <p:sp>
                <p:nvSpPr>
                  <p:cNvPr id="3567" name="Google Shape;3567;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8" name="Google Shape;3568;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9" name="Google Shape;3569;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0" name="Google Shape;3570;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571" name="Google Shape;3571;p16"/>
              <p:cNvGrpSpPr/>
              <p:nvPr/>
            </p:nvGrpSpPr>
            <p:grpSpPr>
              <a:xfrm>
                <a:off x="11064947" y="3428485"/>
                <a:ext cx="423724" cy="405973"/>
                <a:chOff x="5103720" y="2693365"/>
                <a:chExt cx="611650" cy="414788"/>
              </a:xfrm>
            </p:grpSpPr>
            <p:cxnSp>
              <p:nvCxnSpPr>
                <p:cNvPr id="3572" name="Google Shape;3572;p16"/>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3573" name="Google Shape;3573;p16"/>
                <p:cNvGrpSpPr/>
                <p:nvPr/>
              </p:nvGrpSpPr>
              <p:grpSpPr>
                <a:xfrm>
                  <a:off x="5275406" y="2693365"/>
                  <a:ext cx="439964" cy="414788"/>
                  <a:chOff x="5275406" y="2711455"/>
                  <a:chExt cx="452949" cy="405518"/>
                </a:xfrm>
              </p:grpSpPr>
              <p:pic>
                <p:nvPicPr>
                  <p:cNvPr descr="server_rack.png" id="3574" name="Google Shape;3574;p16"/>
                  <p:cNvPicPr preferRelativeResize="0"/>
                  <p:nvPr/>
                </p:nvPicPr>
                <p:blipFill rotWithShape="1">
                  <a:blip r:embed="rId21">
                    <a:alphaModFix/>
                  </a:blip>
                  <a:srcRect b="0" l="0" r="0" t="0"/>
                  <a:stretch/>
                </p:blipFill>
                <p:spPr>
                  <a:xfrm>
                    <a:off x="5537367" y="2770786"/>
                    <a:ext cx="190988" cy="313366"/>
                  </a:xfrm>
                  <a:prstGeom prst="rect">
                    <a:avLst/>
                  </a:prstGeom>
                  <a:noFill/>
                  <a:ln>
                    <a:noFill/>
                  </a:ln>
                </p:spPr>
              </p:pic>
              <p:pic>
                <p:nvPicPr>
                  <p:cNvPr descr="server_rack.png" id="3575" name="Google Shape;3575;p16"/>
                  <p:cNvPicPr preferRelativeResize="0"/>
                  <p:nvPr/>
                </p:nvPicPr>
                <p:blipFill rotWithShape="1">
                  <a:blip r:embed="rId21">
                    <a:alphaModFix/>
                  </a:blip>
                  <a:srcRect b="0" l="0" r="0" t="0"/>
                  <a:stretch/>
                </p:blipFill>
                <p:spPr>
                  <a:xfrm>
                    <a:off x="5275406" y="2764002"/>
                    <a:ext cx="190988" cy="313366"/>
                  </a:xfrm>
                  <a:prstGeom prst="rect">
                    <a:avLst/>
                  </a:prstGeom>
                  <a:noFill/>
                  <a:ln>
                    <a:noFill/>
                  </a:ln>
                </p:spPr>
              </p:pic>
              <p:pic>
                <p:nvPicPr>
                  <p:cNvPr descr="server_rack.png" id="3576" name="Google Shape;3576;p16"/>
                  <p:cNvPicPr preferRelativeResize="0"/>
                  <p:nvPr/>
                </p:nvPicPr>
                <p:blipFill rotWithShape="1">
                  <a:blip r:embed="rId21">
                    <a:alphaModFix/>
                  </a:blip>
                  <a:srcRect b="0" l="0" r="0" t="0"/>
                  <a:stretch/>
                </p:blipFill>
                <p:spPr>
                  <a:xfrm>
                    <a:off x="5385676" y="2711455"/>
                    <a:ext cx="247152" cy="405518"/>
                  </a:xfrm>
                  <a:prstGeom prst="rect">
                    <a:avLst/>
                  </a:prstGeom>
                  <a:noFill/>
                  <a:ln>
                    <a:noFill/>
                  </a:ln>
                </p:spPr>
              </p:pic>
            </p:grpSp>
          </p:grpSp>
        </p:grpSp>
        <p:grpSp>
          <p:nvGrpSpPr>
            <p:cNvPr id="3577" name="Google Shape;3577;p16"/>
            <p:cNvGrpSpPr/>
            <p:nvPr/>
          </p:nvGrpSpPr>
          <p:grpSpPr>
            <a:xfrm>
              <a:off x="7975881" y="4741266"/>
              <a:ext cx="2261559" cy="1245936"/>
              <a:chOff x="7948367" y="4775686"/>
              <a:chExt cx="2261559" cy="1245936"/>
            </a:xfrm>
          </p:grpSpPr>
          <p:cxnSp>
            <p:nvCxnSpPr>
              <p:cNvPr id="3578" name="Google Shape;3578;p16"/>
              <p:cNvCxnSpPr/>
              <p:nvPr/>
            </p:nvCxnSpPr>
            <p:spPr>
              <a:xfrm flipH="1" rot="5400000">
                <a:off x="9789609" y="5251739"/>
                <a:ext cx="388062" cy="7560"/>
              </a:xfrm>
              <a:prstGeom prst="straightConnector1">
                <a:avLst/>
              </a:prstGeom>
              <a:noFill/>
              <a:ln cap="flat" cmpd="sng" w="12700">
                <a:solidFill>
                  <a:schemeClr val="dk1"/>
                </a:solidFill>
                <a:prstDash val="solid"/>
                <a:round/>
                <a:headEnd len="sm" w="sm" type="none"/>
                <a:tailEnd len="sm" w="sm" type="none"/>
              </a:ln>
            </p:spPr>
          </p:cxnSp>
          <p:cxnSp>
            <p:nvCxnSpPr>
              <p:cNvPr id="3579" name="Google Shape;3579;p16"/>
              <p:cNvCxnSpPr/>
              <p:nvPr/>
            </p:nvCxnSpPr>
            <p:spPr>
              <a:xfrm>
                <a:off x="8210207" y="5117334"/>
                <a:ext cx="226800" cy="127000"/>
              </a:xfrm>
              <a:prstGeom prst="straightConnector1">
                <a:avLst/>
              </a:prstGeom>
              <a:noFill/>
              <a:ln cap="flat" cmpd="sng" w="9525">
                <a:solidFill>
                  <a:schemeClr val="dk1"/>
                </a:solidFill>
                <a:prstDash val="solid"/>
                <a:round/>
                <a:headEnd len="sm" w="sm" type="none"/>
                <a:tailEnd len="sm" w="sm" type="none"/>
              </a:ln>
            </p:spPr>
          </p:cxnSp>
          <p:cxnSp>
            <p:nvCxnSpPr>
              <p:cNvPr id="3580" name="Google Shape;3580;p16"/>
              <p:cNvCxnSpPr/>
              <p:nvPr/>
            </p:nvCxnSpPr>
            <p:spPr>
              <a:xfrm flipH="1" rot="10800000">
                <a:off x="8459425" y="5036562"/>
                <a:ext cx="404236" cy="207771"/>
              </a:xfrm>
              <a:prstGeom prst="straightConnector1">
                <a:avLst/>
              </a:prstGeom>
              <a:noFill/>
              <a:ln cap="flat" cmpd="sng" w="9525">
                <a:solidFill>
                  <a:schemeClr val="dk1"/>
                </a:solidFill>
                <a:prstDash val="solid"/>
                <a:round/>
                <a:headEnd len="sm" w="sm" type="none"/>
                <a:tailEnd len="sm" w="sm" type="none"/>
              </a:ln>
            </p:spPr>
          </p:cxnSp>
          <p:grpSp>
            <p:nvGrpSpPr>
              <p:cNvPr id="3581" name="Google Shape;3581;p16"/>
              <p:cNvGrpSpPr/>
              <p:nvPr/>
            </p:nvGrpSpPr>
            <p:grpSpPr>
              <a:xfrm>
                <a:off x="7948367" y="4775686"/>
                <a:ext cx="2261559" cy="1245936"/>
                <a:chOff x="7948367" y="4775686"/>
                <a:chExt cx="2261559" cy="1245936"/>
              </a:xfrm>
            </p:grpSpPr>
            <p:cxnSp>
              <p:nvCxnSpPr>
                <p:cNvPr id="3582" name="Google Shape;3582;p16"/>
                <p:cNvCxnSpPr/>
                <p:nvPr/>
              </p:nvCxnSpPr>
              <p:spPr>
                <a:xfrm rot="10800000">
                  <a:off x="10209926" y="5405286"/>
                  <a:ext cx="0" cy="114300"/>
                </a:xfrm>
                <a:prstGeom prst="straightConnector1">
                  <a:avLst/>
                </a:prstGeom>
                <a:noFill/>
                <a:ln cap="flat" cmpd="sng" w="12700">
                  <a:solidFill>
                    <a:schemeClr val="dk1"/>
                  </a:solidFill>
                  <a:prstDash val="solid"/>
                  <a:round/>
                  <a:headEnd len="sm" w="sm" type="none"/>
                  <a:tailEnd len="sm" w="sm" type="none"/>
                </a:ln>
              </p:spPr>
            </p:cxnSp>
            <p:cxnSp>
              <p:nvCxnSpPr>
                <p:cNvPr id="3583" name="Google Shape;3583;p16"/>
                <p:cNvCxnSpPr/>
                <p:nvPr/>
              </p:nvCxnSpPr>
              <p:spPr>
                <a:xfrm>
                  <a:off x="9432959" y="4838517"/>
                  <a:ext cx="524483" cy="261537"/>
                </a:xfrm>
                <a:prstGeom prst="straightConnector1">
                  <a:avLst/>
                </a:prstGeom>
                <a:noFill/>
                <a:ln cap="flat" cmpd="sng" w="9525">
                  <a:solidFill>
                    <a:schemeClr val="dk1"/>
                  </a:solidFill>
                  <a:prstDash val="solid"/>
                  <a:round/>
                  <a:headEnd len="sm" w="sm" type="none"/>
                  <a:tailEnd len="sm" w="sm" type="none"/>
                </a:ln>
              </p:spPr>
            </p:cxnSp>
            <p:cxnSp>
              <p:nvCxnSpPr>
                <p:cNvPr id="3584" name="Google Shape;3584;p16"/>
                <p:cNvCxnSpPr/>
                <p:nvPr/>
              </p:nvCxnSpPr>
              <p:spPr>
                <a:xfrm flipH="1" rot="10800000">
                  <a:off x="8850066" y="4838517"/>
                  <a:ext cx="569255" cy="246266"/>
                </a:xfrm>
                <a:prstGeom prst="straightConnector1">
                  <a:avLst/>
                </a:prstGeom>
                <a:noFill/>
                <a:ln cap="flat" cmpd="sng" w="9525">
                  <a:solidFill>
                    <a:schemeClr val="dk1"/>
                  </a:solidFill>
                  <a:prstDash val="solid"/>
                  <a:round/>
                  <a:headEnd len="sm" w="sm" type="none"/>
                  <a:tailEnd len="sm" w="sm" type="none"/>
                </a:ln>
              </p:spPr>
            </p:cxnSp>
            <p:cxnSp>
              <p:nvCxnSpPr>
                <p:cNvPr id="3585" name="Google Shape;3585;p16"/>
                <p:cNvCxnSpPr/>
                <p:nvPr/>
              </p:nvCxnSpPr>
              <p:spPr>
                <a:xfrm>
                  <a:off x="8821744" y="5108876"/>
                  <a:ext cx="1030502" cy="0"/>
                </a:xfrm>
                <a:prstGeom prst="straightConnector1">
                  <a:avLst/>
                </a:prstGeom>
                <a:noFill/>
                <a:ln cap="flat" cmpd="sng" w="9525">
                  <a:solidFill>
                    <a:schemeClr val="dk1"/>
                  </a:solidFill>
                  <a:prstDash val="solid"/>
                  <a:round/>
                  <a:headEnd len="sm" w="sm" type="none"/>
                  <a:tailEnd len="sm" w="sm" type="none"/>
                </a:ln>
              </p:spPr>
            </p:cxnSp>
            <p:cxnSp>
              <p:nvCxnSpPr>
                <p:cNvPr id="3586" name="Google Shape;3586;p16"/>
                <p:cNvCxnSpPr/>
                <p:nvPr/>
              </p:nvCxnSpPr>
              <p:spPr>
                <a:xfrm flipH="1" rot="10800000">
                  <a:off x="7948367" y="5290470"/>
                  <a:ext cx="412750" cy="127000"/>
                </a:xfrm>
                <a:prstGeom prst="straightConnector1">
                  <a:avLst/>
                </a:prstGeom>
                <a:noFill/>
                <a:ln cap="flat" cmpd="sng" w="9525">
                  <a:solidFill>
                    <a:schemeClr val="dk1"/>
                  </a:solidFill>
                  <a:prstDash val="solid"/>
                  <a:round/>
                  <a:headEnd len="sm" w="sm" type="none"/>
                  <a:tailEnd len="sm" w="sm" type="none"/>
                </a:ln>
              </p:spPr>
            </p:cxnSp>
            <p:cxnSp>
              <p:nvCxnSpPr>
                <p:cNvPr id="3587" name="Google Shape;3587;p16"/>
                <p:cNvCxnSpPr/>
                <p:nvPr/>
              </p:nvCxnSpPr>
              <p:spPr>
                <a:xfrm flipH="1">
                  <a:off x="8373817" y="5282252"/>
                  <a:ext cx="68080" cy="293968"/>
                </a:xfrm>
                <a:prstGeom prst="straightConnector1">
                  <a:avLst/>
                </a:prstGeom>
                <a:noFill/>
                <a:ln cap="flat" cmpd="sng" w="9525">
                  <a:solidFill>
                    <a:schemeClr val="dk1"/>
                  </a:solidFill>
                  <a:prstDash val="solid"/>
                  <a:round/>
                  <a:headEnd len="sm" w="sm" type="none"/>
                  <a:tailEnd len="sm" w="sm" type="none"/>
                </a:ln>
              </p:spPr>
            </p:cxnSp>
            <p:cxnSp>
              <p:nvCxnSpPr>
                <p:cNvPr id="3588" name="Google Shape;3588;p16"/>
                <p:cNvCxnSpPr/>
                <p:nvPr/>
              </p:nvCxnSpPr>
              <p:spPr>
                <a:xfrm rot="10800000">
                  <a:off x="8488731" y="5307931"/>
                  <a:ext cx="280374" cy="269876"/>
                </a:xfrm>
                <a:prstGeom prst="straightConnector1">
                  <a:avLst/>
                </a:prstGeom>
                <a:noFill/>
                <a:ln cap="flat" cmpd="sng" w="9525">
                  <a:solidFill>
                    <a:schemeClr val="dk1"/>
                  </a:solidFill>
                  <a:prstDash val="solid"/>
                  <a:round/>
                  <a:headEnd len="sm" w="sm" type="none"/>
                  <a:tailEnd len="sm" w="sm" type="none"/>
                </a:ln>
              </p:spPr>
            </p:cxnSp>
            <p:cxnSp>
              <p:nvCxnSpPr>
                <p:cNvPr id="3589" name="Google Shape;3589;p16"/>
                <p:cNvCxnSpPr/>
                <p:nvPr/>
              </p:nvCxnSpPr>
              <p:spPr>
                <a:xfrm>
                  <a:off x="8488731" y="5258048"/>
                  <a:ext cx="914184" cy="468622"/>
                </a:xfrm>
                <a:prstGeom prst="straightConnector1">
                  <a:avLst/>
                </a:prstGeom>
                <a:noFill/>
                <a:ln cap="flat" cmpd="sng" w="9525">
                  <a:solidFill>
                    <a:schemeClr val="dk1"/>
                  </a:solidFill>
                  <a:prstDash val="solid"/>
                  <a:round/>
                  <a:headEnd len="sm" w="sm" type="none"/>
                  <a:tailEnd len="sm" w="sm" type="none"/>
                </a:ln>
              </p:spPr>
            </p:cxnSp>
            <p:cxnSp>
              <p:nvCxnSpPr>
                <p:cNvPr id="3590" name="Google Shape;3590;p16"/>
                <p:cNvCxnSpPr/>
                <p:nvPr/>
              </p:nvCxnSpPr>
              <p:spPr>
                <a:xfrm flipH="1" rot="5400000">
                  <a:off x="9885545" y="5583471"/>
                  <a:ext cx="366793" cy="1482"/>
                </a:xfrm>
                <a:prstGeom prst="straightConnector1">
                  <a:avLst/>
                </a:prstGeom>
                <a:noFill/>
                <a:ln cap="flat" cmpd="sng" w="12700">
                  <a:solidFill>
                    <a:schemeClr val="dk1"/>
                  </a:solidFill>
                  <a:prstDash val="solid"/>
                  <a:round/>
                  <a:headEnd len="sm" w="sm" type="none"/>
                  <a:tailEnd len="sm" w="sm" type="none"/>
                </a:ln>
              </p:spPr>
            </p:cxnSp>
            <p:pic>
              <p:nvPicPr>
                <p:cNvPr descr="antenna_radiation_stylized" id="3591" name="Google Shape;3591;p16"/>
                <p:cNvPicPr preferRelativeResize="0"/>
                <p:nvPr/>
              </p:nvPicPr>
              <p:blipFill rotWithShape="1">
                <a:blip r:embed="rId22">
                  <a:alphaModFix/>
                </a:blip>
                <a:srcRect b="0" l="0" r="0" t="0"/>
                <a:stretch/>
              </p:blipFill>
              <p:spPr>
                <a:xfrm>
                  <a:off x="9242073" y="5480938"/>
                  <a:ext cx="452014" cy="95159"/>
                </a:xfrm>
                <a:prstGeom prst="rect">
                  <a:avLst/>
                </a:prstGeom>
                <a:noFill/>
                <a:ln>
                  <a:noFill/>
                </a:ln>
              </p:spPr>
            </p:pic>
            <p:pic>
              <p:nvPicPr>
                <p:cNvPr descr="access_point_stylized_small" id="3592" name="Google Shape;3592;p16"/>
                <p:cNvPicPr preferRelativeResize="0"/>
                <p:nvPr/>
              </p:nvPicPr>
              <p:blipFill rotWithShape="1">
                <a:blip r:embed="rId18">
                  <a:alphaModFix/>
                </a:blip>
                <a:srcRect b="0" l="0" r="0" t="0"/>
                <a:stretch/>
              </p:blipFill>
              <p:spPr>
                <a:xfrm>
                  <a:off x="9290610" y="5524232"/>
                  <a:ext cx="380935" cy="317464"/>
                </a:xfrm>
                <a:prstGeom prst="rect">
                  <a:avLst/>
                </a:prstGeom>
                <a:noFill/>
                <a:ln>
                  <a:noFill/>
                </a:ln>
              </p:spPr>
            </p:pic>
            <p:grpSp>
              <p:nvGrpSpPr>
                <p:cNvPr id="3593" name="Google Shape;3593;p16"/>
                <p:cNvGrpSpPr/>
                <p:nvPr/>
              </p:nvGrpSpPr>
              <p:grpSpPr>
                <a:xfrm>
                  <a:off x="9783558" y="4989983"/>
                  <a:ext cx="393760" cy="218578"/>
                  <a:chOff x="7493876" y="2774731"/>
                  <a:chExt cx="1481958" cy="894622"/>
                </a:xfrm>
              </p:grpSpPr>
              <p:sp>
                <p:nvSpPr>
                  <p:cNvPr id="3594" name="Google Shape;3594;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595" name="Google Shape;3595;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596" name="Google Shape;3596;p16"/>
                  <p:cNvGrpSpPr/>
                  <p:nvPr/>
                </p:nvGrpSpPr>
                <p:grpSpPr>
                  <a:xfrm>
                    <a:off x="7713663" y="2848339"/>
                    <a:ext cx="1042107" cy="425543"/>
                    <a:chOff x="7786941" y="2884917"/>
                    <a:chExt cx="897649" cy="353919"/>
                  </a:xfrm>
                </p:grpSpPr>
                <p:sp>
                  <p:nvSpPr>
                    <p:cNvPr id="3597" name="Google Shape;3597;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8" name="Google Shape;3598;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9" name="Google Shape;3599;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0" name="Google Shape;3600;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601" name="Google Shape;3601;p16"/>
                <p:cNvGrpSpPr/>
                <p:nvPr/>
              </p:nvGrpSpPr>
              <p:grpSpPr>
                <a:xfrm>
                  <a:off x="9849365" y="5339037"/>
                  <a:ext cx="309740" cy="190838"/>
                  <a:chOff x="3668110" y="2448910"/>
                  <a:chExt cx="3794234" cy="2165130"/>
                </a:xfrm>
              </p:grpSpPr>
              <p:sp>
                <p:nvSpPr>
                  <p:cNvPr id="3602" name="Google Shape;3602;p1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3" name="Google Shape;3603;p16"/>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04" name="Google Shape;3604;p16"/>
                  <p:cNvGrpSpPr/>
                  <p:nvPr/>
                </p:nvGrpSpPr>
                <p:grpSpPr>
                  <a:xfrm>
                    <a:off x="3941376" y="2603243"/>
                    <a:ext cx="3202061" cy="1066110"/>
                    <a:chOff x="7939341" y="3037317"/>
                    <a:chExt cx="897649" cy="353919"/>
                  </a:xfrm>
                </p:grpSpPr>
                <p:sp>
                  <p:nvSpPr>
                    <p:cNvPr id="3605" name="Google Shape;3605;p16"/>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6" name="Google Shape;3606;p16"/>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7" name="Google Shape;3607;p16"/>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08" name="Google Shape;3608;p16"/>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609" name="Google Shape;3609;p16"/>
                <p:cNvGrpSpPr/>
                <p:nvPr/>
              </p:nvGrpSpPr>
              <p:grpSpPr>
                <a:xfrm>
                  <a:off x="8676619" y="4967420"/>
                  <a:ext cx="393760" cy="218578"/>
                  <a:chOff x="7493876" y="2774731"/>
                  <a:chExt cx="1481958" cy="894622"/>
                </a:xfrm>
              </p:grpSpPr>
              <p:sp>
                <p:nvSpPr>
                  <p:cNvPr id="3610" name="Google Shape;3610;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11" name="Google Shape;3611;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612" name="Google Shape;3612;p16"/>
                  <p:cNvGrpSpPr/>
                  <p:nvPr/>
                </p:nvGrpSpPr>
                <p:grpSpPr>
                  <a:xfrm>
                    <a:off x="7713663" y="2848339"/>
                    <a:ext cx="1042107" cy="425543"/>
                    <a:chOff x="7786941" y="2884917"/>
                    <a:chExt cx="897649" cy="353919"/>
                  </a:xfrm>
                </p:grpSpPr>
                <p:sp>
                  <p:nvSpPr>
                    <p:cNvPr id="3613" name="Google Shape;3613;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4" name="Google Shape;3614;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5" name="Google Shape;3615;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6" name="Google Shape;3616;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617" name="Google Shape;3617;p16"/>
                <p:cNvGrpSpPr/>
                <p:nvPr/>
              </p:nvGrpSpPr>
              <p:grpSpPr>
                <a:xfrm>
                  <a:off x="8311520" y="5194433"/>
                  <a:ext cx="309740" cy="190838"/>
                  <a:chOff x="3668110" y="2448910"/>
                  <a:chExt cx="3794234" cy="2165130"/>
                </a:xfrm>
              </p:grpSpPr>
              <p:sp>
                <p:nvSpPr>
                  <p:cNvPr id="3618" name="Google Shape;3618;p1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19" name="Google Shape;3619;p16"/>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620" name="Google Shape;3620;p16"/>
                  <p:cNvGrpSpPr/>
                  <p:nvPr/>
                </p:nvGrpSpPr>
                <p:grpSpPr>
                  <a:xfrm>
                    <a:off x="3941376" y="2603243"/>
                    <a:ext cx="3202061" cy="1066110"/>
                    <a:chOff x="7939341" y="3037317"/>
                    <a:chExt cx="897649" cy="353919"/>
                  </a:xfrm>
                </p:grpSpPr>
                <p:sp>
                  <p:nvSpPr>
                    <p:cNvPr id="3621" name="Google Shape;3621;p16"/>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2" name="Google Shape;3622;p16"/>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3" name="Google Shape;3623;p16"/>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24" name="Google Shape;3624;p16"/>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3625" name="Google Shape;3625;p16"/>
                <p:cNvGrpSpPr/>
                <p:nvPr/>
              </p:nvGrpSpPr>
              <p:grpSpPr>
                <a:xfrm>
                  <a:off x="9247893" y="4775686"/>
                  <a:ext cx="393760" cy="218578"/>
                  <a:chOff x="7493876" y="2774731"/>
                  <a:chExt cx="1481958" cy="894622"/>
                </a:xfrm>
              </p:grpSpPr>
              <p:sp>
                <p:nvSpPr>
                  <p:cNvPr id="3626" name="Google Shape;3626;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27" name="Google Shape;3627;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628" name="Google Shape;3628;p16"/>
                  <p:cNvGrpSpPr/>
                  <p:nvPr/>
                </p:nvGrpSpPr>
                <p:grpSpPr>
                  <a:xfrm>
                    <a:off x="7713663" y="2848339"/>
                    <a:ext cx="1042107" cy="425543"/>
                    <a:chOff x="7786941" y="2884917"/>
                    <a:chExt cx="897649" cy="353919"/>
                  </a:xfrm>
                </p:grpSpPr>
                <p:sp>
                  <p:nvSpPr>
                    <p:cNvPr id="3629" name="Google Shape;3629;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0" name="Google Shape;3630;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1" name="Google Shape;3631;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32" name="Google Shape;3632;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stylized" id="3633" name="Google Shape;3633;p16"/>
                <p:cNvPicPr preferRelativeResize="0"/>
                <p:nvPr/>
              </p:nvPicPr>
              <p:blipFill rotWithShape="1">
                <a:blip r:embed="rId23">
                  <a:alphaModFix/>
                </a:blip>
                <a:srcRect b="0" l="0" r="0" t="0"/>
                <a:stretch/>
              </p:blipFill>
              <p:spPr>
                <a:xfrm>
                  <a:off x="9201681" y="5852809"/>
                  <a:ext cx="307702" cy="168813"/>
                </a:xfrm>
                <a:prstGeom prst="rect">
                  <a:avLst/>
                </a:prstGeom>
                <a:noFill/>
                <a:ln>
                  <a:noFill/>
                </a:ln>
              </p:spPr>
            </p:pic>
            <p:pic>
              <p:nvPicPr>
                <p:cNvPr descr="antenna_stylized" id="3634" name="Google Shape;3634;p16"/>
                <p:cNvPicPr preferRelativeResize="0"/>
                <p:nvPr/>
              </p:nvPicPr>
              <p:blipFill rotWithShape="1">
                <a:blip r:embed="rId23">
                  <a:alphaModFix/>
                </a:blip>
                <a:srcRect b="0" l="0" r="0" t="0"/>
                <a:stretch/>
              </p:blipFill>
              <p:spPr>
                <a:xfrm>
                  <a:off x="9534746" y="5795138"/>
                  <a:ext cx="316707" cy="138962"/>
                </a:xfrm>
                <a:prstGeom prst="rect">
                  <a:avLst/>
                </a:prstGeom>
                <a:noFill/>
                <a:ln>
                  <a:noFill/>
                </a:ln>
              </p:spPr>
            </p:pic>
          </p:grpSp>
        </p:grpSp>
        <p:grpSp>
          <p:nvGrpSpPr>
            <p:cNvPr id="3635" name="Google Shape;3635;p16"/>
            <p:cNvGrpSpPr/>
            <p:nvPr/>
          </p:nvGrpSpPr>
          <p:grpSpPr>
            <a:xfrm>
              <a:off x="10925982" y="4188911"/>
              <a:ext cx="657413" cy="451816"/>
              <a:chOff x="10925982" y="4188911"/>
              <a:chExt cx="657413" cy="451816"/>
            </a:xfrm>
          </p:grpSpPr>
          <p:grpSp>
            <p:nvGrpSpPr>
              <p:cNvPr id="3636" name="Google Shape;3636;p16"/>
              <p:cNvGrpSpPr/>
              <p:nvPr/>
            </p:nvGrpSpPr>
            <p:grpSpPr>
              <a:xfrm>
                <a:off x="11093556" y="4188911"/>
                <a:ext cx="489839" cy="451816"/>
                <a:chOff x="5103720" y="2693365"/>
                <a:chExt cx="611650" cy="414788"/>
              </a:xfrm>
            </p:grpSpPr>
            <p:cxnSp>
              <p:nvCxnSpPr>
                <p:cNvPr id="3637" name="Google Shape;3637;p16"/>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3638" name="Google Shape;3638;p16"/>
                <p:cNvGrpSpPr/>
                <p:nvPr/>
              </p:nvGrpSpPr>
              <p:grpSpPr>
                <a:xfrm>
                  <a:off x="5275406" y="2693365"/>
                  <a:ext cx="439964" cy="414788"/>
                  <a:chOff x="5275406" y="2711455"/>
                  <a:chExt cx="452949" cy="405518"/>
                </a:xfrm>
              </p:grpSpPr>
              <p:pic>
                <p:nvPicPr>
                  <p:cNvPr descr="server_rack.png" id="3639" name="Google Shape;3639;p16"/>
                  <p:cNvPicPr preferRelativeResize="0"/>
                  <p:nvPr/>
                </p:nvPicPr>
                <p:blipFill rotWithShape="1">
                  <a:blip r:embed="rId21">
                    <a:alphaModFix/>
                  </a:blip>
                  <a:srcRect b="0" l="0" r="0" t="0"/>
                  <a:stretch/>
                </p:blipFill>
                <p:spPr>
                  <a:xfrm>
                    <a:off x="5537367" y="2770786"/>
                    <a:ext cx="190988" cy="313366"/>
                  </a:xfrm>
                  <a:prstGeom prst="rect">
                    <a:avLst/>
                  </a:prstGeom>
                  <a:noFill/>
                  <a:ln>
                    <a:noFill/>
                  </a:ln>
                </p:spPr>
              </p:pic>
              <p:pic>
                <p:nvPicPr>
                  <p:cNvPr descr="server_rack.png" id="3640" name="Google Shape;3640;p16"/>
                  <p:cNvPicPr preferRelativeResize="0"/>
                  <p:nvPr/>
                </p:nvPicPr>
                <p:blipFill rotWithShape="1">
                  <a:blip r:embed="rId21">
                    <a:alphaModFix/>
                  </a:blip>
                  <a:srcRect b="0" l="0" r="0" t="0"/>
                  <a:stretch/>
                </p:blipFill>
                <p:spPr>
                  <a:xfrm>
                    <a:off x="5275406" y="2764002"/>
                    <a:ext cx="190988" cy="313366"/>
                  </a:xfrm>
                  <a:prstGeom prst="rect">
                    <a:avLst/>
                  </a:prstGeom>
                  <a:noFill/>
                  <a:ln>
                    <a:noFill/>
                  </a:ln>
                </p:spPr>
              </p:pic>
              <p:pic>
                <p:nvPicPr>
                  <p:cNvPr descr="server_rack.png" id="3641" name="Google Shape;3641;p16"/>
                  <p:cNvPicPr preferRelativeResize="0"/>
                  <p:nvPr/>
                </p:nvPicPr>
                <p:blipFill rotWithShape="1">
                  <a:blip r:embed="rId21">
                    <a:alphaModFix/>
                  </a:blip>
                  <a:srcRect b="0" l="0" r="0" t="0"/>
                  <a:stretch/>
                </p:blipFill>
                <p:spPr>
                  <a:xfrm>
                    <a:off x="5385676" y="2711455"/>
                    <a:ext cx="247152" cy="405518"/>
                  </a:xfrm>
                  <a:prstGeom prst="rect">
                    <a:avLst/>
                  </a:prstGeom>
                  <a:noFill/>
                  <a:ln>
                    <a:noFill/>
                  </a:ln>
                </p:spPr>
              </p:pic>
            </p:grpSp>
          </p:grpSp>
          <p:grpSp>
            <p:nvGrpSpPr>
              <p:cNvPr id="3642" name="Google Shape;3642;p16"/>
              <p:cNvGrpSpPr/>
              <p:nvPr/>
            </p:nvGrpSpPr>
            <p:grpSpPr>
              <a:xfrm>
                <a:off x="10925982" y="4369125"/>
                <a:ext cx="228295" cy="120400"/>
                <a:chOff x="7493876" y="2774731"/>
                <a:chExt cx="1481958" cy="894622"/>
              </a:xfrm>
            </p:grpSpPr>
            <p:sp>
              <p:nvSpPr>
                <p:cNvPr id="3643" name="Google Shape;3643;p1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44" name="Google Shape;3644;p1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645" name="Google Shape;3645;p16"/>
                <p:cNvGrpSpPr/>
                <p:nvPr/>
              </p:nvGrpSpPr>
              <p:grpSpPr>
                <a:xfrm>
                  <a:off x="7713663" y="2848339"/>
                  <a:ext cx="1042107" cy="425543"/>
                  <a:chOff x="7786941" y="2884917"/>
                  <a:chExt cx="897649" cy="353919"/>
                </a:xfrm>
              </p:grpSpPr>
              <p:sp>
                <p:nvSpPr>
                  <p:cNvPr id="3646" name="Google Shape;3646;p1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7" name="Google Shape;3647;p1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8" name="Google Shape;3648;p1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9" name="Google Shape;3649;p1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grpSp>
      <p:grpSp>
        <p:nvGrpSpPr>
          <p:cNvPr id="3650" name="Google Shape;3650;p16"/>
          <p:cNvGrpSpPr/>
          <p:nvPr/>
        </p:nvGrpSpPr>
        <p:grpSpPr>
          <a:xfrm>
            <a:off x="4957588" y="1798646"/>
            <a:ext cx="4322982" cy="3949460"/>
            <a:chOff x="11448552" y="1676017"/>
            <a:chExt cx="4322982" cy="3949460"/>
          </a:xfrm>
        </p:grpSpPr>
        <p:sp>
          <p:nvSpPr>
            <p:cNvPr id="3651" name="Google Shape;3651;p16"/>
            <p:cNvSpPr/>
            <p:nvPr/>
          </p:nvSpPr>
          <p:spPr>
            <a:xfrm>
              <a:off x="11548524" y="3627656"/>
              <a:ext cx="1007401" cy="448210"/>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2" name="Google Shape;3652;p16"/>
            <p:cNvSpPr/>
            <p:nvPr/>
          </p:nvSpPr>
          <p:spPr>
            <a:xfrm rot="1622536">
              <a:off x="12634901" y="5270789"/>
              <a:ext cx="887739" cy="161724"/>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3" name="Google Shape;3653;p16"/>
            <p:cNvSpPr/>
            <p:nvPr/>
          </p:nvSpPr>
          <p:spPr>
            <a:xfrm>
              <a:off x="12775958" y="1847944"/>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4" name="Google Shape;3654;p16"/>
            <p:cNvSpPr/>
            <p:nvPr/>
          </p:nvSpPr>
          <p:spPr>
            <a:xfrm>
              <a:off x="12669374" y="4563454"/>
              <a:ext cx="1698836"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5" name="Google Shape;3655;p16"/>
            <p:cNvSpPr/>
            <p:nvPr/>
          </p:nvSpPr>
          <p:spPr>
            <a:xfrm>
              <a:off x="12239699" y="4881027"/>
              <a:ext cx="660040" cy="553827"/>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6" name="Google Shape;3656;p16"/>
            <p:cNvSpPr/>
            <p:nvPr/>
          </p:nvSpPr>
          <p:spPr>
            <a:xfrm>
              <a:off x="12638017" y="2106713"/>
              <a:ext cx="503074" cy="24332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7" name="Google Shape;3657;p16"/>
            <p:cNvSpPr/>
            <p:nvPr/>
          </p:nvSpPr>
          <p:spPr>
            <a:xfrm>
              <a:off x="13837523" y="5040395"/>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8" name="Google Shape;3658;p16"/>
            <p:cNvSpPr/>
            <p:nvPr/>
          </p:nvSpPr>
          <p:spPr>
            <a:xfrm rot="2528345">
              <a:off x="12297976" y="2504847"/>
              <a:ext cx="61230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9" name="Google Shape;3659;p16"/>
            <p:cNvSpPr/>
            <p:nvPr/>
          </p:nvSpPr>
          <p:spPr>
            <a:xfrm>
              <a:off x="11972286" y="1972003"/>
              <a:ext cx="612303" cy="754264"/>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0" name="Google Shape;3660;p16"/>
            <p:cNvSpPr/>
            <p:nvPr/>
          </p:nvSpPr>
          <p:spPr>
            <a:xfrm>
              <a:off x="11792971" y="1676017"/>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1" name="Google Shape;3661;p16"/>
            <p:cNvSpPr/>
            <p:nvPr/>
          </p:nvSpPr>
          <p:spPr>
            <a:xfrm>
              <a:off x="11448552" y="2167072"/>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2" name="Google Shape;3662;p16"/>
            <p:cNvSpPr/>
            <p:nvPr/>
          </p:nvSpPr>
          <p:spPr>
            <a:xfrm>
              <a:off x="11807613" y="3089587"/>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3" name="Google Shape;3663;p16"/>
            <p:cNvSpPr/>
            <p:nvPr/>
          </p:nvSpPr>
          <p:spPr>
            <a:xfrm>
              <a:off x="11461856" y="3203435"/>
              <a:ext cx="473396" cy="244212"/>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4" name="Google Shape;3664;p16"/>
            <p:cNvSpPr/>
            <p:nvPr/>
          </p:nvSpPr>
          <p:spPr>
            <a:xfrm>
              <a:off x="14880961" y="3246013"/>
              <a:ext cx="81304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65" name="Google Shape;3665;p16"/>
            <p:cNvSpPr/>
            <p:nvPr/>
          </p:nvSpPr>
          <p:spPr>
            <a:xfrm>
              <a:off x="14958491" y="4026029"/>
              <a:ext cx="813043" cy="510069"/>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666" name="Google Shape;3666;p16"/>
          <p:cNvSpPr txBox="1"/>
          <p:nvPr>
            <p:ph idx="1" type="body"/>
          </p:nvPr>
        </p:nvSpPr>
        <p:spPr>
          <a:xfrm>
            <a:off x="177220" y="1424002"/>
            <a:ext cx="4434446" cy="279869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C0000"/>
              </a:buClr>
              <a:buSzPts val="2800"/>
              <a:buNone/>
            </a:pPr>
            <a:r>
              <a:rPr i="1" lang="en-US">
                <a:solidFill>
                  <a:srgbClr val="CC0000"/>
                </a:solidFill>
              </a:rPr>
              <a:t>Q: </a:t>
            </a:r>
            <a:r>
              <a:rPr i="1" lang="en-US" sz="2400">
                <a:solidFill>
                  <a:srgbClr val="CC0000"/>
                </a:solidFill>
              </a:rPr>
              <a:t>How to connect end systems to edge router?</a:t>
            </a:r>
            <a:endParaRPr/>
          </a:p>
          <a:p>
            <a:pPr indent="-228600" lvl="0" marL="228600" rtl="0" algn="l">
              <a:lnSpc>
                <a:spcPct val="90000"/>
              </a:lnSpc>
              <a:spcBef>
                <a:spcPts val="600"/>
              </a:spcBef>
              <a:spcAft>
                <a:spcPts val="0"/>
              </a:spcAft>
              <a:buClr>
                <a:schemeClr val="dk1"/>
              </a:buClr>
              <a:buSzPts val="1500"/>
              <a:buChar char="•"/>
            </a:pPr>
            <a:r>
              <a:rPr lang="en-US" sz="2000"/>
              <a:t>Residential access networks</a:t>
            </a:r>
            <a:endParaRPr/>
          </a:p>
          <a:p>
            <a:pPr indent="-228600" lvl="0" marL="228600" rtl="0" algn="l">
              <a:lnSpc>
                <a:spcPct val="90000"/>
              </a:lnSpc>
              <a:spcBef>
                <a:spcPts val="600"/>
              </a:spcBef>
              <a:spcAft>
                <a:spcPts val="0"/>
              </a:spcAft>
              <a:buClr>
                <a:schemeClr val="dk1"/>
              </a:buClr>
              <a:buSzPts val="1500"/>
              <a:buChar char="•"/>
            </a:pPr>
            <a:r>
              <a:rPr lang="en-US" sz="2000"/>
              <a:t>Institutional access networks (school, company)</a:t>
            </a:r>
            <a:endParaRPr/>
          </a:p>
          <a:p>
            <a:pPr indent="-228600" lvl="0" marL="228600" rtl="0" algn="l">
              <a:lnSpc>
                <a:spcPct val="90000"/>
              </a:lnSpc>
              <a:spcBef>
                <a:spcPts val="600"/>
              </a:spcBef>
              <a:spcAft>
                <a:spcPts val="0"/>
              </a:spcAft>
              <a:buClr>
                <a:schemeClr val="dk1"/>
              </a:buClr>
              <a:buSzPts val="1500"/>
              <a:buChar char="•"/>
            </a:pPr>
            <a:r>
              <a:rPr lang="en-US" sz="2000"/>
              <a:t>Mobile access networks (WiFi, 4G/5G)</a:t>
            </a:r>
            <a:endParaRPr sz="2000">
              <a:solidFill>
                <a:srgbClr val="FF0000"/>
              </a:solidFill>
            </a:endParaRPr>
          </a:p>
          <a:p>
            <a:pPr indent="0" lvl="0" marL="174625" rtl="0" algn="l">
              <a:lnSpc>
                <a:spcPct val="90000"/>
              </a:lnSpc>
              <a:spcBef>
                <a:spcPts val="1600"/>
              </a:spcBef>
              <a:spcAft>
                <a:spcPts val="0"/>
              </a:spcAft>
              <a:buClr>
                <a:schemeClr val="dk1"/>
              </a:buClr>
              <a:buSzPts val="1800"/>
              <a:buNone/>
            </a:pPr>
            <a:r>
              <a:t/>
            </a:r>
            <a:endParaRPr sz="2400"/>
          </a:p>
          <a:p>
            <a:pPr indent="-76200" lvl="0" marL="228600" rtl="0" algn="l">
              <a:lnSpc>
                <a:spcPct val="90000"/>
              </a:lnSpc>
              <a:spcBef>
                <a:spcPts val="1000"/>
              </a:spcBef>
              <a:spcAft>
                <a:spcPts val="0"/>
              </a:spcAft>
              <a:buClr>
                <a:schemeClr val="dk1"/>
              </a:buClr>
              <a:buSzPts val="2400"/>
              <a:buNone/>
            </a:pPr>
            <a:r>
              <a:t/>
            </a:r>
            <a:endParaRPr sz="2400"/>
          </a:p>
        </p:txBody>
      </p:sp>
      <p:sp>
        <p:nvSpPr>
          <p:cNvPr id="3667" name="Google Shape;3667;p16"/>
          <p:cNvSpPr txBox="1"/>
          <p:nvPr/>
        </p:nvSpPr>
        <p:spPr>
          <a:xfrm>
            <a:off x="83706" y="4154279"/>
            <a:ext cx="4326652" cy="2273581"/>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What to look for: </a:t>
            </a:r>
            <a:endParaRPr b="0" i="0" sz="1400" u="none" cap="none" strike="noStrike">
              <a:solidFill>
                <a:srgbClr val="000000"/>
              </a:solidFill>
              <a:latin typeface="Arial"/>
              <a:ea typeface="Arial"/>
              <a:cs typeface="Arial"/>
              <a:sym typeface="Arial"/>
            </a:endParaRPr>
          </a:p>
          <a:p>
            <a:pPr indent="-222250" lvl="0" marL="352425" marR="0" rtl="0" algn="l">
              <a:lnSpc>
                <a:spcPct val="90000"/>
              </a:lnSpc>
              <a:spcBef>
                <a:spcPts val="1000"/>
              </a:spcBef>
              <a:spcAft>
                <a:spcPts val="0"/>
              </a:spcAft>
              <a:buClr>
                <a:srgbClr val="0000A3"/>
              </a:buClr>
              <a:buSzPts val="1500"/>
              <a:buFont typeface="Noto Sans Symbols"/>
              <a:buChar char="▪"/>
            </a:pPr>
            <a:r>
              <a:rPr b="0" i="0" lang="en-US" sz="2000" u="none" cap="none" strike="noStrike">
                <a:solidFill>
                  <a:schemeClr val="dk1"/>
                </a:solidFill>
                <a:latin typeface="Calibri"/>
                <a:ea typeface="Calibri"/>
                <a:cs typeface="Calibri"/>
                <a:sym typeface="Calibri"/>
              </a:rPr>
              <a:t>Transmission rate  (bits per second) of access network?</a:t>
            </a:r>
            <a:endParaRPr b="0" i="0" sz="1400" u="none" cap="none" strike="noStrike">
              <a:solidFill>
                <a:srgbClr val="000000"/>
              </a:solidFill>
              <a:latin typeface="Arial"/>
              <a:ea typeface="Arial"/>
              <a:cs typeface="Arial"/>
              <a:sym typeface="Arial"/>
            </a:endParaRPr>
          </a:p>
          <a:p>
            <a:pPr indent="-222250" lvl="0" marL="352425" marR="0" rtl="0" algn="l">
              <a:lnSpc>
                <a:spcPct val="90000"/>
              </a:lnSpc>
              <a:spcBef>
                <a:spcPts val="1000"/>
              </a:spcBef>
              <a:spcAft>
                <a:spcPts val="0"/>
              </a:spcAft>
              <a:buClr>
                <a:srgbClr val="0000A3"/>
              </a:buClr>
              <a:buSzPts val="1500"/>
              <a:buFont typeface="Noto Sans Symbols"/>
              <a:buChar char="▪"/>
            </a:pPr>
            <a:r>
              <a:rPr b="0" i="0" lang="en-US" sz="2000" u="none" cap="none" strike="noStrike">
                <a:solidFill>
                  <a:schemeClr val="dk1"/>
                </a:solidFill>
                <a:latin typeface="Calibri"/>
                <a:ea typeface="Calibri"/>
                <a:cs typeface="Calibri"/>
                <a:sym typeface="Calibri"/>
              </a:rPr>
              <a:t>Shared or dedicated access among users?</a:t>
            </a:r>
            <a:endParaRPr b="0" i="0" sz="1400" u="none" cap="none" strike="noStrike">
              <a:solidFill>
                <a:srgbClr val="000000"/>
              </a:solidFill>
              <a:latin typeface="Arial"/>
              <a:ea typeface="Arial"/>
              <a:cs typeface="Arial"/>
              <a:sym typeface="Arial"/>
            </a:endParaRPr>
          </a:p>
          <a:p>
            <a:pPr indent="0" lvl="0" marL="174625" marR="0" rtl="0" algn="l">
              <a:lnSpc>
                <a:spcPct val="90000"/>
              </a:lnSpc>
              <a:spcBef>
                <a:spcPts val="1000"/>
              </a:spcBef>
              <a:spcAft>
                <a:spcPts val="0"/>
              </a:spcAft>
              <a:buClr>
                <a:srgbClr val="0000A3"/>
              </a:buClr>
              <a:buSzPts val="1800"/>
              <a:buFont typeface="Noto Sans Symbols"/>
              <a:buNone/>
            </a:pPr>
            <a:r>
              <a:t/>
            </a:r>
            <a:endParaRPr b="0" i="0" sz="2400" u="none" cap="none" strike="noStrike">
              <a:solidFill>
                <a:schemeClr val="dk1"/>
              </a:solidFill>
              <a:latin typeface="Calibri"/>
              <a:ea typeface="Calibri"/>
              <a:cs typeface="Calibri"/>
              <a:sym typeface="Calibri"/>
            </a:endParaRPr>
          </a:p>
          <a:p>
            <a:pPr indent="0" lvl="0" marL="13017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3668" name="Google Shape;3668;p16"/>
          <p:cNvPicPr preferRelativeResize="0"/>
          <p:nvPr/>
        </p:nvPicPr>
        <p:blipFill>
          <a:blip r:embed="rId2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2" name="Shape 3672"/>
        <p:cNvGrpSpPr/>
        <p:nvPr/>
      </p:nvGrpSpPr>
      <p:grpSpPr>
        <a:xfrm>
          <a:off x="0" y="0"/>
          <a:ext cx="0" cy="0"/>
          <a:chOff x="0" y="0"/>
          <a:chExt cx="0" cy="0"/>
        </a:xfrm>
      </p:grpSpPr>
      <p:cxnSp>
        <p:nvCxnSpPr>
          <p:cNvPr id="3673" name="Google Shape;3673;p1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674" name="Google Shape;3674;p1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3675" name="Google Shape;3675;p17"/>
          <p:cNvSpPr/>
          <p:nvPr/>
        </p:nvSpPr>
        <p:spPr>
          <a:xfrm>
            <a:off x="366477" y="651233"/>
            <a:ext cx="851447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Access Networks - Digital Subscriber Line (DSL)</a:t>
            </a:r>
            <a:endParaRPr b="0" i="0" sz="1400" u="none" cap="none" strike="noStrike">
              <a:solidFill>
                <a:srgbClr val="000000"/>
              </a:solidFill>
              <a:latin typeface="Arial"/>
              <a:ea typeface="Arial"/>
              <a:cs typeface="Arial"/>
              <a:sym typeface="Arial"/>
            </a:endParaRPr>
          </a:p>
        </p:txBody>
      </p:sp>
      <p:grpSp>
        <p:nvGrpSpPr>
          <p:cNvPr id="3676" name="Google Shape;3676;p17"/>
          <p:cNvGrpSpPr/>
          <p:nvPr/>
        </p:nvGrpSpPr>
        <p:grpSpPr>
          <a:xfrm>
            <a:off x="5896874" y="3040177"/>
            <a:ext cx="2178050" cy="1147763"/>
            <a:chOff x="6634372" y="2940623"/>
            <a:chExt cx="2178050" cy="1147763"/>
          </a:xfrm>
        </p:grpSpPr>
        <p:sp>
          <p:nvSpPr>
            <p:cNvPr id="3677" name="Google Shape;3677;p17"/>
            <p:cNvSpPr/>
            <p:nvPr/>
          </p:nvSpPr>
          <p:spPr>
            <a:xfrm>
              <a:off x="6634372" y="2940623"/>
              <a:ext cx="2178050" cy="1147763"/>
            </a:xfrm>
            <a:custGeom>
              <a:rect b="b" l="l" r="r" t="t"/>
              <a:pathLst>
                <a:path extrusionOk="0" h="459" w="765">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9CDFF9"/>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678" name="Google Shape;3678;p17"/>
            <p:cNvCxnSpPr/>
            <p:nvPr/>
          </p:nvCxnSpPr>
          <p:spPr>
            <a:xfrm flipH="1" rot="10800000">
              <a:off x="7464635" y="3294636"/>
              <a:ext cx="168275" cy="120650"/>
            </a:xfrm>
            <a:prstGeom prst="straightConnector1">
              <a:avLst/>
            </a:prstGeom>
            <a:noFill/>
            <a:ln cap="flat" cmpd="sng" w="9525">
              <a:solidFill>
                <a:schemeClr val="dk1"/>
              </a:solidFill>
              <a:prstDash val="solid"/>
              <a:round/>
              <a:headEnd len="sm" w="sm" type="none"/>
              <a:tailEnd len="sm" w="sm" type="none"/>
            </a:ln>
          </p:spPr>
        </p:cxnSp>
        <p:cxnSp>
          <p:nvCxnSpPr>
            <p:cNvPr id="3679" name="Google Shape;3679;p17"/>
            <p:cNvCxnSpPr/>
            <p:nvPr/>
          </p:nvCxnSpPr>
          <p:spPr>
            <a:xfrm>
              <a:off x="7231272" y="3534348"/>
              <a:ext cx="0" cy="114300"/>
            </a:xfrm>
            <a:prstGeom prst="straightConnector1">
              <a:avLst/>
            </a:prstGeom>
            <a:noFill/>
            <a:ln cap="flat" cmpd="sng" w="9525">
              <a:solidFill>
                <a:schemeClr val="dk1"/>
              </a:solidFill>
              <a:prstDash val="solid"/>
              <a:round/>
              <a:headEnd len="sm" w="sm" type="none"/>
              <a:tailEnd len="sm" w="sm" type="none"/>
            </a:ln>
          </p:spPr>
        </p:cxnSp>
        <p:cxnSp>
          <p:nvCxnSpPr>
            <p:cNvPr id="3680" name="Google Shape;3680;p17"/>
            <p:cNvCxnSpPr/>
            <p:nvPr/>
          </p:nvCxnSpPr>
          <p:spPr>
            <a:xfrm flipH="1" rot="10800000">
              <a:off x="7464635" y="3391473"/>
              <a:ext cx="358775" cy="400050"/>
            </a:xfrm>
            <a:prstGeom prst="straightConnector1">
              <a:avLst/>
            </a:prstGeom>
            <a:noFill/>
            <a:ln cap="flat" cmpd="sng" w="9525">
              <a:solidFill>
                <a:schemeClr val="dk1"/>
              </a:solidFill>
              <a:prstDash val="solid"/>
              <a:round/>
              <a:headEnd len="sm" w="sm" type="none"/>
              <a:tailEnd len="sm" w="sm" type="none"/>
            </a:ln>
          </p:spPr>
        </p:cxnSp>
        <p:cxnSp>
          <p:nvCxnSpPr>
            <p:cNvPr id="3681" name="Google Shape;3681;p17"/>
            <p:cNvCxnSpPr/>
            <p:nvPr/>
          </p:nvCxnSpPr>
          <p:spPr>
            <a:xfrm>
              <a:off x="7961522" y="3389886"/>
              <a:ext cx="0" cy="271463"/>
            </a:xfrm>
            <a:prstGeom prst="straightConnector1">
              <a:avLst/>
            </a:prstGeom>
            <a:noFill/>
            <a:ln cap="flat" cmpd="sng" w="9525">
              <a:solidFill>
                <a:schemeClr val="dk1"/>
              </a:solidFill>
              <a:prstDash val="solid"/>
              <a:round/>
              <a:headEnd len="sm" w="sm" type="none"/>
              <a:tailEnd len="sm" w="sm" type="none"/>
            </a:ln>
          </p:spPr>
        </p:cxnSp>
        <p:cxnSp>
          <p:nvCxnSpPr>
            <p:cNvPr id="3682" name="Google Shape;3682;p17"/>
            <p:cNvCxnSpPr/>
            <p:nvPr/>
          </p:nvCxnSpPr>
          <p:spPr>
            <a:xfrm>
              <a:off x="7490035" y="3813748"/>
              <a:ext cx="257175" cy="0"/>
            </a:xfrm>
            <a:prstGeom prst="straightConnector1">
              <a:avLst/>
            </a:prstGeom>
            <a:noFill/>
            <a:ln cap="flat" cmpd="sng" w="9525">
              <a:solidFill>
                <a:schemeClr val="dk1"/>
              </a:solidFill>
              <a:prstDash val="solid"/>
              <a:round/>
              <a:headEnd len="sm" w="sm" type="none"/>
              <a:tailEnd len="sm" w="sm" type="none"/>
            </a:ln>
          </p:spPr>
        </p:cxnSp>
        <p:cxnSp>
          <p:nvCxnSpPr>
            <p:cNvPr id="3683" name="Google Shape;3683;p17"/>
            <p:cNvCxnSpPr/>
            <p:nvPr/>
          </p:nvCxnSpPr>
          <p:spPr>
            <a:xfrm>
              <a:off x="8245685" y="3801048"/>
              <a:ext cx="241300" cy="0"/>
            </a:xfrm>
            <a:prstGeom prst="straightConnector1">
              <a:avLst/>
            </a:prstGeom>
            <a:noFill/>
            <a:ln cap="flat" cmpd="sng" w="9525">
              <a:solidFill>
                <a:schemeClr val="dk1"/>
              </a:solidFill>
              <a:prstDash val="solid"/>
              <a:round/>
              <a:headEnd len="sm" w="sm" type="none"/>
              <a:tailEnd len="sm" w="sm" type="none"/>
            </a:ln>
          </p:spPr>
        </p:cxnSp>
        <p:cxnSp>
          <p:nvCxnSpPr>
            <p:cNvPr id="3684" name="Google Shape;3684;p17"/>
            <p:cNvCxnSpPr/>
            <p:nvPr/>
          </p:nvCxnSpPr>
          <p:spPr>
            <a:xfrm>
              <a:off x="8510797" y="3797873"/>
              <a:ext cx="242888" cy="0"/>
            </a:xfrm>
            <a:prstGeom prst="straightConnector1">
              <a:avLst/>
            </a:prstGeom>
            <a:noFill/>
            <a:ln cap="flat" cmpd="sng" w="9525">
              <a:solidFill>
                <a:schemeClr val="lt2"/>
              </a:solidFill>
              <a:prstDash val="dash"/>
              <a:round/>
              <a:headEnd len="sm" w="sm" type="none"/>
              <a:tailEnd len="sm" w="sm" type="none"/>
            </a:ln>
          </p:spPr>
        </p:cxnSp>
        <p:sp>
          <p:nvSpPr>
            <p:cNvPr id="3685" name="Google Shape;3685;p17"/>
            <p:cNvSpPr txBox="1"/>
            <p:nvPr/>
          </p:nvSpPr>
          <p:spPr>
            <a:xfrm>
              <a:off x="8207585" y="3191448"/>
              <a:ext cx="5524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ISP</a:t>
              </a:r>
              <a:endParaRPr b="0" i="0" sz="1400" u="none" cap="none" strike="noStrike">
                <a:solidFill>
                  <a:srgbClr val="000000"/>
                </a:solidFill>
                <a:latin typeface="Arial"/>
                <a:ea typeface="Arial"/>
                <a:cs typeface="Arial"/>
                <a:sym typeface="Arial"/>
              </a:endParaRPr>
            </a:p>
          </p:txBody>
        </p:sp>
        <p:grpSp>
          <p:nvGrpSpPr>
            <p:cNvPr id="3686" name="Google Shape;3686;p17"/>
            <p:cNvGrpSpPr/>
            <p:nvPr/>
          </p:nvGrpSpPr>
          <p:grpSpPr>
            <a:xfrm>
              <a:off x="6972551" y="3193191"/>
              <a:ext cx="576221" cy="330754"/>
              <a:chOff x="7493876" y="2774731"/>
              <a:chExt cx="1481958" cy="894622"/>
            </a:xfrm>
          </p:grpSpPr>
          <p:sp>
            <p:nvSpPr>
              <p:cNvPr id="3687" name="Google Shape;3687;p1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88" name="Google Shape;3688;p1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689" name="Google Shape;3689;p17"/>
              <p:cNvGrpSpPr/>
              <p:nvPr/>
            </p:nvGrpSpPr>
            <p:grpSpPr>
              <a:xfrm>
                <a:off x="7713663" y="2848339"/>
                <a:ext cx="1042107" cy="425543"/>
                <a:chOff x="7786941" y="2884917"/>
                <a:chExt cx="897649" cy="353919"/>
              </a:xfrm>
            </p:grpSpPr>
            <p:sp>
              <p:nvSpPr>
                <p:cNvPr id="3690" name="Google Shape;3690;p1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91" name="Google Shape;3691;p1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92" name="Google Shape;3692;p1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93" name="Google Shape;3693;p1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694" name="Google Shape;3694;p17"/>
            <p:cNvGrpSpPr/>
            <p:nvPr/>
          </p:nvGrpSpPr>
          <p:grpSpPr>
            <a:xfrm>
              <a:off x="6955883" y="3598924"/>
              <a:ext cx="576221" cy="330754"/>
              <a:chOff x="7493876" y="2774731"/>
              <a:chExt cx="1481958" cy="894622"/>
            </a:xfrm>
          </p:grpSpPr>
          <p:sp>
            <p:nvSpPr>
              <p:cNvPr id="3695" name="Google Shape;3695;p1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696" name="Google Shape;3696;p1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697" name="Google Shape;3697;p17"/>
              <p:cNvGrpSpPr/>
              <p:nvPr/>
            </p:nvGrpSpPr>
            <p:grpSpPr>
              <a:xfrm>
                <a:off x="7713663" y="2848339"/>
                <a:ext cx="1042107" cy="425543"/>
                <a:chOff x="7786941" y="2884917"/>
                <a:chExt cx="897649" cy="353919"/>
              </a:xfrm>
            </p:grpSpPr>
            <p:sp>
              <p:nvSpPr>
                <p:cNvPr id="3698" name="Google Shape;3698;p1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699" name="Google Shape;3699;p1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00" name="Google Shape;3700;p1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01" name="Google Shape;3701;p1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702" name="Google Shape;3702;p17"/>
            <p:cNvGrpSpPr/>
            <p:nvPr/>
          </p:nvGrpSpPr>
          <p:grpSpPr>
            <a:xfrm>
              <a:off x="7720114" y="3593282"/>
              <a:ext cx="576221" cy="330754"/>
              <a:chOff x="7493876" y="2774731"/>
              <a:chExt cx="1481958" cy="894622"/>
            </a:xfrm>
          </p:grpSpPr>
          <p:sp>
            <p:nvSpPr>
              <p:cNvPr id="3703" name="Google Shape;3703;p1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704" name="Google Shape;3704;p1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705" name="Google Shape;3705;p17"/>
              <p:cNvGrpSpPr/>
              <p:nvPr/>
            </p:nvGrpSpPr>
            <p:grpSpPr>
              <a:xfrm>
                <a:off x="7713663" y="2848339"/>
                <a:ext cx="1042107" cy="425543"/>
                <a:chOff x="7786941" y="2884917"/>
                <a:chExt cx="897649" cy="353919"/>
              </a:xfrm>
            </p:grpSpPr>
            <p:sp>
              <p:nvSpPr>
                <p:cNvPr id="3706" name="Google Shape;3706;p1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07" name="Google Shape;3707;p1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08" name="Google Shape;3708;p1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09" name="Google Shape;3709;p1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3710" name="Google Shape;3710;p17"/>
            <p:cNvGrpSpPr/>
            <p:nvPr/>
          </p:nvGrpSpPr>
          <p:grpSpPr>
            <a:xfrm>
              <a:off x="7618622" y="3082478"/>
              <a:ext cx="576221" cy="330754"/>
              <a:chOff x="7493876" y="2774731"/>
              <a:chExt cx="1481958" cy="894622"/>
            </a:xfrm>
          </p:grpSpPr>
          <p:sp>
            <p:nvSpPr>
              <p:cNvPr id="3711" name="Google Shape;3711;p1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3712" name="Google Shape;3712;p1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3713" name="Google Shape;3713;p17"/>
              <p:cNvGrpSpPr/>
              <p:nvPr/>
            </p:nvGrpSpPr>
            <p:grpSpPr>
              <a:xfrm>
                <a:off x="7713663" y="2848339"/>
                <a:ext cx="1042107" cy="425543"/>
                <a:chOff x="7786941" y="2884917"/>
                <a:chExt cx="897649" cy="353919"/>
              </a:xfrm>
            </p:grpSpPr>
            <p:sp>
              <p:nvSpPr>
                <p:cNvPr id="3714" name="Google Shape;3714;p1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15" name="Google Shape;3715;p1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16" name="Google Shape;3716;p1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717" name="Google Shape;3717;p1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sp>
        <p:nvSpPr>
          <p:cNvPr id="3718" name="Google Shape;3718;p17"/>
          <p:cNvSpPr/>
          <p:nvPr/>
        </p:nvSpPr>
        <p:spPr>
          <a:xfrm>
            <a:off x="5054733" y="1537389"/>
            <a:ext cx="2216150" cy="1477963"/>
          </a:xfrm>
          <a:custGeom>
            <a:rect b="b" l="l" r="r" t="t"/>
            <a:pathLst>
              <a:path extrusionOk="0" h="931" w="1396">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19" name="Google Shape;3719;p17"/>
          <p:cNvSpPr/>
          <p:nvPr/>
        </p:nvSpPr>
        <p:spPr>
          <a:xfrm>
            <a:off x="6054858" y="2243827"/>
            <a:ext cx="193675" cy="193675"/>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3720" name="Google Shape;3720;p17"/>
          <p:cNvSpPr/>
          <p:nvPr/>
        </p:nvSpPr>
        <p:spPr>
          <a:xfrm>
            <a:off x="6435858" y="1872352"/>
            <a:ext cx="193675" cy="193675"/>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cxnSp>
        <p:nvCxnSpPr>
          <p:cNvPr id="3721" name="Google Shape;3721;p17"/>
          <p:cNvCxnSpPr/>
          <p:nvPr/>
        </p:nvCxnSpPr>
        <p:spPr>
          <a:xfrm flipH="1" rot="10800000">
            <a:off x="6142171" y="2013639"/>
            <a:ext cx="317500" cy="336550"/>
          </a:xfrm>
          <a:prstGeom prst="straightConnector1">
            <a:avLst/>
          </a:prstGeom>
          <a:noFill/>
          <a:ln cap="flat" cmpd="sng" w="9525">
            <a:solidFill>
              <a:schemeClr val="dk1"/>
            </a:solidFill>
            <a:prstDash val="solid"/>
            <a:round/>
            <a:headEnd len="sm" w="sm" type="none"/>
            <a:tailEnd len="sm" w="sm" type="none"/>
          </a:ln>
        </p:spPr>
      </p:cxnSp>
      <p:cxnSp>
        <p:nvCxnSpPr>
          <p:cNvPr id="3722" name="Google Shape;3722;p17"/>
          <p:cNvCxnSpPr/>
          <p:nvPr/>
        </p:nvCxnSpPr>
        <p:spPr>
          <a:xfrm>
            <a:off x="6535871" y="1989827"/>
            <a:ext cx="400050" cy="590550"/>
          </a:xfrm>
          <a:prstGeom prst="straightConnector1">
            <a:avLst/>
          </a:prstGeom>
          <a:noFill/>
          <a:ln cap="flat" cmpd="sng" w="9525">
            <a:solidFill>
              <a:schemeClr val="dk1"/>
            </a:solidFill>
            <a:prstDash val="dash"/>
            <a:round/>
            <a:headEnd len="sm" w="sm" type="none"/>
            <a:tailEnd len="sm" w="sm" type="none"/>
          </a:ln>
        </p:spPr>
      </p:cxnSp>
      <p:sp>
        <p:nvSpPr>
          <p:cNvPr id="3723" name="Google Shape;3723;p17"/>
          <p:cNvSpPr/>
          <p:nvPr/>
        </p:nvSpPr>
        <p:spPr>
          <a:xfrm>
            <a:off x="5334133" y="1993002"/>
            <a:ext cx="955675" cy="700087"/>
          </a:xfrm>
          <a:prstGeom prst="rect">
            <a:avLst/>
          </a:prstGeom>
          <a:noFill/>
          <a:ln cap="flat" cmpd="sng" w="9525">
            <a:solidFill>
              <a:schemeClr val="dk1"/>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3724" name="Google Shape;3724;p17"/>
          <p:cNvSpPr txBox="1"/>
          <p:nvPr/>
        </p:nvSpPr>
        <p:spPr>
          <a:xfrm>
            <a:off x="4789621" y="1511989"/>
            <a:ext cx="1925637" cy="287338"/>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central office</a:t>
            </a:r>
            <a:endParaRPr b="0" i="0" sz="1400" u="none" cap="none" strike="noStrike">
              <a:solidFill>
                <a:srgbClr val="000000"/>
              </a:solidFill>
              <a:latin typeface="Arial"/>
              <a:ea typeface="Arial"/>
              <a:cs typeface="Arial"/>
              <a:sym typeface="Arial"/>
            </a:endParaRPr>
          </a:p>
        </p:txBody>
      </p:sp>
      <p:cxnSp>
        <p:nvCxnSpPr>
          <p:cNvPr id="3725" name="Google Shape;3725;p17"/>
          <p:cNvCxnSpPr/>
          <p:nvPr/>
        </p:nvCxnSpPr>
        <p:spPr>
          <a:xfrm>
            <a:off x="3440246" y="2399402"/>
            <a:ext cx="1938337" cy="0"/>
          </a:xfrm>
          <a:prstGeom prst="straightConnector1">
            <a:avLst/>
          </a:prstGeom>
          <a:noFill/>
          <a:ln cap="flat" cmpd="sng" w="9525">
            <a:solidFill>
              <a:schemeClr val="dk1"/>
            </a:solidFill>
            <a:prstDash val="solid"/>
            <a:round/>
            <a:headEnd len="sm" w="sm" type="none"/>
            <a:tailEnd len="sm" w="sm" type="none"/>
          </a:ln>
        </p:spPr>
      </p:cxnSp>
      <p:sp>
        <p:nvSpPr>
          <p:cNvPr id="3726" name="Google Shape;3726;p17"/>
          <p:cNvSpPr txBox="1"/>
          <p:nvPr/>
        </p:nvSpPr>
        <p:spPr>
          <a:xfrm>
            <a:off x="6691446" y="1565964"/>
            <a:ext cx="1074737" cy="508000"/>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telephone</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p:txBody>
      </p:sp>
      <p:grpSp>
        <p:nvGrpSpPr>
          <p:cNvPr id="3727" name="Google Shape;3727;p17"/>
          <p:cNvGrpSpPr/>
          <p:nvPr/>
        </p:nvGrpSpPr>
        <p:grpSpPr>
          <a:xfrm>
            <a:off x="5391283" y="2110477"/>
            <a:ext cx="368300" cy="519112"/>
            <a:chOff x="1852" y="2562"/>
            <a:chExt cx="355" cy="471"/>
          </a:xfrm>
        </p:grpSpPr>
        <p:sp>
          <p:nvSpPr>
            <p:cNvPr id="3728" name="Google Shape;3728;p17"/>
            <p:cNvSpPr/>
            <p:nvPr/>
          </p:nvSpPr>
          <p:spPr>
            <a:xfrm>
              <a:off x="1852" y="2621"/>
              <a:ext cx="318" cy="412"/>
            </a:xfrm>
            <a:custGeom>
              <a:rect b="b" l="l" r="r" t="t"/>
              <a:pathLst>
                <a:path extrusionOk="0" h="412" w="318">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chemeClr val="accent1"/>
                </a:gs>
              </a:gsLst>
              <a:lin ang="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29" name="Google Shape;3729;p17"/>
            <p:cNvSpPr/>
            <p:nvPr/>
          </p:nvSpPr>
          <p:spPr>
            <a:xfrm>
              <a:off x="1854" y="2562"/>
              <a:ext cx="353" cy="369"/>
            </a:xfrm>
            <a:custGeom>
              <a:rect b="b" l="l" r="r" t="t"/>
              <a:pathLst>
                <a:path extrusionOk="0" h="369" w="353">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730" name="Google Shape;3730;p17"/>
            <p:cNvCxnSpPr/>
            <p:nvPr/>
          </p:nvCxnSpPr>
          <p:spPr>
            <a:xfrm flipH="1">
              <a:off x="2167" y="2674"/>
              <a:ext cx="34" cy="62"/>
            </a:xfrm>
            <a:prstGeom prst="straightConnector1">
              <a:avLst/>
            </a:prstGeom>
            <a:noFill/>
            <a:ln cap="flat" cmpd="sng" w="9525">
              <a:solidFill>
                <a:schemeClr val="dk1"/>
              </a:solidFill>
              <a:prstDash val="solid"/>
              <a:round/>
              <a:headEnd len="sm" w="sm" type="none"/>
              <a:tailEnd len="sm" w="sm" type="none"/>
            </a:ln>
          </p:spPr>
        </p:cxnSp>
        <p:cxnSp>
          <p:nvCxnSpPr>
            <p:cNvPr id="3731" name="Google Shape;3731;p17"/>
            <p:cNvCxnSpPr/>
            <p:nvPr/>
          </p:nvCxnSpPr>
          <p:spPr>
            <a:xfrm>
              <a:off x="1880" y="2830"/>
              <a:ext cx="260" cy="0"/>
            </a:xfrm>
            <a:prstGeom prst="straightConnector1">
              <a:avLst/>
            </a:prstGeom>
            <a:noFill/>
            <a:ln cap="flat" cmpd="sng" w="9525">
              <a:solidFill>
                <a:schemeClr val="dk1"/>
              </a:solidFill>
              <a:prstDash val="solid"/>
              <a:round/>
              <a:headEnd len="sm" w="sm" type="none"/>
              <a:tailEnd len="med" w="med" type="triangle"/>
            </a:ln>
          </p:spPr>
        </p:cxnSp>
        <p:sp>
          <p:nvSpPr>
            <p:cNvPr id="3732" name="Google Shape;3732;p17"/>
            <p:cNvSpPr/>
            <p:nvPr/>
          </p:nvSpPr>
          <p:spPr>
            <a:xfrm>
              <a:off x="1874" y="2670"/>
              <a:ext cx="264" cy="105"/>
            </a:xfrm>
            <a:custGeom>
              <a:rect b="b" l="l" r="r" t="t"/>
              <a:pathLst>
                <a:path extrusionOk="0" h="105" w="264">
                  <a:moveTo>
                    <a:pt x="0" y="0"/>
                  </a:moveTo>
                  <a:lnTo>
                    <a:pt x="52" y="0"/>
                  </a:lnTo>
                  <a:lnTo>
                    <a:pt x="207" y="105"/>
                  </a:lnTo>
                  <a:lnTo>
                    <a:pt x="264" y="105"/>
                  </a:lnTo>
                </a:path>
              </a:pathLst>
            </a:custGeom>
            <a:noFill/>
            <a:ln cap="flat" cmpd="sng" w="9525">
              <a:solidFill>
                <a:schemeClr val="dk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733" name="Google Shape;3733;p17"/>
            <p:cNvSpPr/>
            <p:nvPr/>
          </p:nvSpPr>
          <p:spPr>
            <a:xfrm flipH="1" rot="10800000">
              <a:off x="1874" y="2884"/>
              <a:ext cx="264" cy="105"/>
            </a:xfrm>
            <a:custGeom>
              <a:rect b="b" l="l" r="r" t="t"/>
              <a:pathLst>
                <a:path extrusionOk="0" h="105" w="264">
                  <a:moveTo>
                    <a:pt x="0" y="0"/>
                  </a:moveTo>
                  <a:lnTo>
                    <a:pt x="52" y="0"/>
                  </a:lnTo>
                  <a:lnTo>
                    <a:pt x="207" y="105"/>
                  </a:lnTo>
                  <a:lnTo>
                    <a:pt x="264" y="105"/>
                  </a:lnTo>
                </a:path>
              </a:pathLst>
            </a:custGeom>
            <a:noFill/>
            <a:ln cap="flat" cmpd="sng" w="9525">
              <a:solidFill>
                <a:schemeClr val="dk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734" name="Google Shape;3734;p17"/>
          <p:cNvSpPr txBox="1"/>
          <p:nvPr/>
        </p:nvSpPr>
        <p:spPr>
          <a:xfrm>
            <a:off x="5070608" y="2654989"/>
            <a:ext cx="950913"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DSLAM</a:t>
            </a:r>
            <a:endParaRPr b="0" i="0" sz="1400" u="none" cap="none" strike="noStrike">
              <a:solidFill>
                <a:srgbClr val="000000"/>
              </a:solidFill>
              <a:latin typeface="Arial"/>
              <a:ea typeface="Arial"/>
              <a:cs typeface="Arial"/>
              <a:sym typeface="Arial"/>
            </a:endParaRPr>
          </a:p>
        </p:txBody>
      </p:sp>
      <p:grpSp>
        <p:nvGrpSpPr>
          <p:cNvPr id="3735" name="Google Shape;3735;p17"/>
          <p:cNvGrpSpPr/>
          <p:nvPr/>
        </p:nvGrpSpPr>
        <p:grpSpPr>
          <a:xfrm>
            <a:off x="4132396" y="1397689"/>
            <a:ext cx="796925" cy="658813"/>
            <a:chOff x="1671" y="1861"/>
            <a:chExt cx="502" cy="415"/>
          </a:xfrm>
        </p:grpSpPr>
        <p:sp>
          <p:nvSpPr>
            <p:cNvPr id="3736" name="Google Shape;3736;p17"/>
            <p:cNvSpPr/>
            <p:nvPr/>
          </p:nvSpPr>
          <p:spPr>
            <a:xfrm>
              <a:off x="1742" y="1966"/>
              <a:ext cx="360" cy="31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37" name="Google Shape;3737;p17"/>
            <p:cNvSpPr/>
            <p:nvPr/>
          </p:nvSpPr>
          <p:spPr>
            <a:xfrm>
              <a:off x="1671" y="1861"/>
              <a:ext cx="502" cy="129"/>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3738" name="Google Shape;3738;p17"/>
          <p:cNvSpPr/>
          <p:nvPr/>
        </p:nvSpPr>
        <p:spPr>
          <a:xfrm>
            <a:off x="4735646" y="1986652"/>
            <a:ext cx="674687" cy="239712"/>
          </a:xfrm>
          <a:custGeom>
            <a:rect b="b" l="l" r="r" t="t"/>
            <a:pathLst>
              <a:path extrusionOk="0" h="151" w="425">
                <a:moveTo>
                  <a:pt x="0" y="0"/>
                </a:moveTo>
                <a:lnTo>
                  <a:pt x="0" y="151"/>
                </a:lnTo>
                <a:lnTo>
                  <a:pt x="425" y="151"/>
                </a:lnTo>
              </a:path>
            </a:pathLst>
          </a:cu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739" name="Google Shape;3739;p17"/>
          <p:cNvCxnSpPr/>
          <p:nvPr/>
        </p:nvCxnSpPr>
        <p:spPr>
          <a:xfrm>
            <a:off x="5764346" y="2351777"/>
            <a:ext cx="377825" cy="0"/>
          </a:xfrm>
          <a:prstGeom prst="straightConnector1">
            <a:avLst/>
          </a:prstGeom>
          <a:noFill/>
          <a:ln cap="flat" cmpd="sng" w="9525">
            <a:solidFill>
              <a:schemeClr val="dk1"/>
            </a:solidFill>
            <a:prstDash val="solid"/>
            <a:round/>
            <a:headEnd len="sm" w="sm" type="none"/>
            <a:tailEnd len="sm" w="sm" type="none"/>
          </a:ln>
        </p:spPr>
      </p:cxnSp>
      <p:sp>
        <p:nvSpPr>
          <p:cNvPr id="3740" name="Google Shape;3740;p17"/>
          <p:cNvSpPr/>
          <p:nvPr/>
        </p:nvSpPr>
        <p:spPr>
          <a:xfrm>
            <a:off x="5764346" y="2420039"/>
            <a:ext cx="463550" cy="1009650"/>
          </a:xfrm>
          <a:custGeom>
            <a:rect b="b" l="l" r="r" t="t"/>
            <a:pathLst>
              <a:path extrusionOk="0" h="636" w="292">
                <a:moveTo>
                  <a:pt x="0" y="0"/>
                </a:moveTo>
                <a:lnTo>
                  <a:pt x="130" y="0"/>
                </a:lnTo>
                <a:lnTo>
                  <a:pt x="130" y="636"/>
                </a:lnTo>
                <a:lnTo>
                  <a:pt x="292" y="636"/>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3741" name="Google Shape;3741;p17"/>
          <p:cNvGrpSpPr/>
          <p:nvPr/>
        </p:nvGrpSpPr>
        <p:grpSpPr>
          <a:xfrm>
            <a:off x="1527308" y="2477189"/>
            <a:ext cx="3117850" cy="1611313"/>
            <a:chOff x="490" y="1538"/>
            <a:chExt cx="1964" cy="1015"/>
          </a:xfrm>
        </p:grpSpPr>
        <p:sp>
          <p:nvSpPr>
            <p:cNvPr id="3742" name="Google Shape;3742;p17"/>
            <p:cNvSpPr txBox="1"/>
            <p:nvPr/>
          </p:nvSpPr>
          <p:spPr>
            <a:xfrm>
              <a:off x="490" y="2102"/>
              <a:ext cx="1809" cy="451"/>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voice, data transmitted</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at different frequencies over</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CC0000"/>
                </a:buClr>
                <a:buSzPts val="1600"/>
                <a:buFont typeface="Arial"/>
                <a:buNone/>
              </a:pPr>
              <a:r>
                <a:rPr b="0" i="1" lang="en-US" sz="1600" u="none" cap="none" strike="noStrike">
                  <a:solidFill>
                    <a:srgbClr val="CC0000"/>
                  </a:solidFill>
                  <a:latin typeface="Arial"/>
                  <a:ea typeface="Arial"/>
                  <a:cs typeface="Arial"/>
                  <a:sym typeface="Arial"/>
                </a:rPr>
                <a:t>dedicated </a:t>
              </a:r>
              <a:r>
                <a:rPr b="0" i="1" lang="en-US" sz="1600" u="none" cap="none" strike="noStrike">
                  <a:solidFill>
                    <a:srgbClr val="000000"/>
                  </a:solidFill>
                  <a:latin typeface="Arial"/>
                  <a:ea typeface="Arial"/>
                  <a:cs typeface="Arial"/>
                  <a:sym typeface="Arial"/>
                </a:rPr>
                <a:t>line to central office</a:t>
              </a:r>
              <a:endParaRPr b="0" i="0" sz="1400" u="none" cap="none" strike="noStrike">
                <a:solidFill>
                  <a:srgbClr val="000000"/>
                </a:solidFill>
                <a:latin typeface="Arial"/>
                <a:ea typeface="Arial"/>
                <a:cs typeface="Arial"/>
                <a:sym typeface="Arial"/>
              </a:endParaRPr>
            </a:p>
          </p:txBody>
        </p:sp>
        <p:cxnSp>
          <p:nvCxnSpPr>
            <p:cNvPr id="3743" name="Google Shape;3743;p17"/>
            <p:cNvCxnSpPr/>
            <p:nvPr/>
          </p:nvCxnSpPr>
          <p:spPr>
            <a:xfrm flipH="1" rot="10800000">
              <a:off x="2093" y="1538"/>
              <a:ext cx="361" cy="584"/>
            </a:xfrm>
            <a:prstGeom prst="straightConnector1">
              <a:avLst/>
            </a:prstGeom>
            <a:noFill/>
            <a:ln cap="flat" cmpd="sng" w="9525">
              <a:solidFill>
                <a:srgbClr val="CC0000"/>
              </a:solidFill>
              <a:prstDash val="solid"/>
              <a:round/>
              <a:headEnd len="sm" w="sm" type="none"/>
              <a:tailEnd len="sm" w="sm" type="none"/>
            </a:ln>
          </p:spPr>
        </p:cxnSp>
      </p:grpSp>
      <p:sp>
        <p:nvSpPr>
          <p:cNvPr id="3744" name="Google Shape;3744;p17"/>
          <p:cNvSpPr/>
          <p:nvPr/>
        </p:nvSpPr>
        <p:spPr>
          <a:xfrm>
            <a:off x="308307" y="4269703"/>
            <a:ext cx="9511553" cy="2425279"/>
          </a:xfrm>
          <a:prstGeom prst="rect">
            <a:avLst/>
          </a:prstGeom>
          <a:noFill/>
          <a:ln>
            <a:noFill/>
          </a:ln>
        </p:spPr>
        <p:txBody>
          <a:bodyPr anchorCtr="0" anchor="t" bIns="45700" lIns="91425" spcFirstLastPara="1" rIns="91425" wrap="square" tIns="45700">
            <a:spAutoFit/>
          </a:bodyPr>
          <a:lstStyle/>
          <a:p>
            <a:pPr indent="-219075" lvl="1" marL="738188" marR="0" rtl="0" algn="l">
              <a:lnSpc>
                <a:spcPct val="95000"/>
              </a:lnSpc>
              <a:spcBef>
                <a:spcPts val="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use </a:t>
            </a:r>
            <a:r>
              <a:rPr b="0" i="1" lang="en-US" sz="2400" u="none" cap="none" strike="noStrike">
                <a:solidFill>
                  <a:srgbClr val="CC0000"/>
                </a:solidFill>
                <a:latin typeface="Calibri"/>
                <a:ea typeface="Calibri"/>
                <a:cs typeface="Calibri"/>
                <a:sym typeface="Calibri"/>
              </a:rPr>
              <a:t>existing</a:t>
            </a:r>
            <a:r>
              <a:rPr b="0" i="0" lang="en-US" sz="2400" u="none" cap="none" strike="noStrike">
                <a:solidFill>
                  <a:srgbClr val="000000"/>
                </a:solidFill>
                <a:latin typeface="Calibri"/>
                <a:ea typeface="Calibri"/>
                <a:cs typeface="Calibri"/>
                <a:sym typeface="Calibri"/>
              </a:rPr>
              <a:t> telephone line to central office DSLAM</a:t>
            </a:r>
            <a:endParaRPr b="0" i="0" sz="1400" u="none" cap="none" strike="noStrike">
              <a:solidFill>
                <a:srgbClr val="000000"/>
              </a:solidFill>
              <a:latin typeface="Arial"/>
              <a:ea typeface="Arial"/>
              <a:cs typeface="Arial"/>
              <a:sym typeface="Arial"/>
            </a:endParaRPr>
          </a:p>
          <a:p>
            <a:pPr indent="-233362" lvl="2" marL="1147763" marR="0" rtl="0" algn="l">
              <a:lnSpc>
                <a:spcPct val="95000"/>
              </a:lnSpc>
              <a:spcBef>
                <a:spcPts val="400"/>
              </a:spcBef>
              <a:spcAft>
                <a:spcPts val="0"/>
              </a:spcAft>
              <a:buClr>
                <a:srgbClr val="000099"/>
              </a:buClr>
              <a:buSzPts val="2000"/>
              <a:buFont typeface="Arial"/>
              <a:buChar char="•"/>
            </a:pPr>
            <a:r>
              <a:rPr b="1" i="0" lang="en-US" sz="2000" u="none" cap="none" strike="noStrike">
                <a:solidFill>
                  <a:srgbClr val="000000"/>
                </a:solidFill>
                <a:latin typeface="Calibri"/>
                <a:ea typeface="Calibri"/>
                <a:cs typeface="Calibri"/>
                <a:sym typeface="Calibri"/>
              </a:rPr>
              <a:t>data</a:t>
            </a:r>
            <a:r>
              <a:rPr b="0" i="0" lang="en-US" sz="2000" u="none" cap="none" strike="noStrike">
                <a:solidFill>
                  <a:srgbClr val="000000"/>
                </a:solidFill>
                <a:latin typeface="Calibri"/>
                <a:ea typeface="Calibri"/>
                <a:cs typeface="Calibri"/>
                <a:sym typeface="Calibri"/>
              </a:rPr>
              <a:t> over DSL phone line goes to Internet</a:t>
            </a:r>
            <a:endParaRPr b="0" i="0" sz="1400" u="none" cap="none" strike="noStrike">
              <a:solidFill>
                <a:srgbClr val="000000"/>
              </a:solidFill>
              <a:latin typeface="Arial"/>
              <a:ea typeface="Arial"/>
              <a:cs typeface="Arial"/>
              <a:sym typeface="Arial"/>
            </a:endParaRPr>
          </a:p>
          <a:p>
            <a:pPr indent="-233362" lvl="2" marL="1147763" marR="0" rtl="0" algn="l">
              <a:lnSpc>
                <a:spcPct val="95000"/>
              </a:lnSpc>
              <a:spcBef>
                <a:spcPts val="400"/>
              </a:spcBef>
              <a:spcAft>
                <a:spcPts val="0"/>
              </a:spcAft>
              <a:buClr>
                <a:srgbClr val="000099"/>
              </a:buClr>
              <a:buSzPts val="2000"/>
              <a:buFont typeface="Arial"/>
              <a:buChar char="•"/>
            </a:pPr>
            <a:r>
              <a:rPr b="1" i="0" lang="en-US" sz="2000" u="none" cap="none" strike="noStrike">
                <a:solidFill>
                  <a:srgbClr val="000000"/>
                </a:solidFill>
                <a:latin typeface="Calibri"/>
                <a:ea typeface="Calibri"/>
                <a:cs typeface="Calibri"/>
                <a:sym typeface="Calibri"/>
              </a:rPr>
              <a:t>voice</a:t>
            </a:r>
            <a:r>
              <a:rPr b="0" i="0" lang="en-US" sz="2000" u="none" cap="none" strike="noStrike">
                <a:solidFill>
                  <a:srgbClr val="000000"/>
                </a:solidFill>
                <a:latin typeface="Calibri"/>
                <a:ea typeface="Calibri"/>
                <a:cs typeface="Calibri"/>
                <a:sym typeface="Calibri"/>
              </a:rPr>
              <a:t> over DSL phone line goes to telephone net</a:t>
            </a:r>
            <a:endParaRPr b="0" i="0" sz="1400" u="none" cap="none" strike="noStrike">
              <a:solidFill>
                <a:srgbClr val="000000"/>
              </a:solidFill>
              <a:latin typeface="Arial"/>
              <a:ea typeface="Arial"/>
              <a:cs typeface="Arial"/>
              <a:sym typeface="Arial"/>
            </a:endParaRPr>
          </a:p>
          <a:p>
            <a:pPr indent="-219075" lvl="1" marL="738188" marR="0" rtl="0" algn="l">
              <a:lnSpc>
                <a:spcPct val="9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 high-speed downstream channel, in the 50 kHz to 1 MHz band</a:t>
            </a:r>
            <a:endParaRPr b="0" i="0" sz="1400" u="none" cap="none" strike="noStrike">
              <a:solidFill>
                <a:srgbClr val="000000"/>
              </a:solidFill>
              <a:latin typeface="Arial"/>
              <a:ea typeface="Arial"/>
              <a:cs typeface="Arial"/>
              <a:sym typeface="Arial"/>
            </a:endParaRPr>
          </a:p>
          <a:p>
            <a:pPr indent="-219075" lvl="1" marL="738188" marR="0" rtl="0" algn="l">
              <a:lnSpc>
                <a:spcPct val="9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 medium-speed upstream channel, in the 4 kHz to 50 kHz band</a:t>
            </a:r>
            <a:endParaRPr b="0" i="0" sz="1400" u="none" cap="none" strike="noStrike">
              <a:solidFill>
                <a:srgbClr val="000000"/>
              </a:solidFill>
              <a:latin typeface="Arial"/>
              <a:ea typeface="Arial"/>
              <a:cs typeface="Arial"/>
              <a:sym typeface="Arial"/>
            </a:endParaRPr>
          </a:p>
          <a:p>
            <a:pPr indent="-219075" lvl="1" marL="738188" marR="0" rtl="0" algn="l">
              <a:lnSpc>
                <a:spcPct val="95000"/>
              </a:lnSpc>
              <a:spcBef>
                <a:spcPts val="480"/>
              </a:spcBef>
              <a:spcAft>
                <a:spcPts val="0"/>
              </a:spcAft>
              <a:buClr>
                <a:srgbClr val="000099"/>
              </a:buClr>
              <a:buSzPts val="2400"/>
              <a:buFont typeface="Noto Sans Symbols"/>
              <a:buChar char="▪"/>
            </a:pPr>
            <a:r>
              <a:rPr b="0" i="0" lang="en-US" sz="2400" u="none" cap="none" strike="noStrike">
                <a:solidFill>
                  <a:srgbClr val="000000"/>
                </a:solidFill>
                <a:latin typeface="Calibri"/>
                <a:ea typeface="Calibri"/>
                <a:cs typeface="Calibri"/>
                <a:sym typeface="Calibri"/>
              </a:rPr>
              <a:t>An ordinary two-way telephone channel, in the 0 to 4 kHz band</a:t>
            </a:r>
            <a:endParaRPr b="0" i="0" sz="2400" u="none" cap="none" strike="noStrike">
              <a:solidFill>
                <a:srgbClr val="000000"/>
              </a:solidFill>
              <a:latin typeface="Calibri"/>
              <a:ea typeface="Calibri"/>
              <a:cs typeface="Calibri"/>
              <a:sym typeface="Calibri"/>
            </a:endParaRPr>
          </a:p>
        </p:txBody>
      </p:sp>
      <p:sp>
        <p:nvSpPr>
          <p:cNvPr id="3745" name="Google Shape;3745;p17"/>
          <p:cNvSpPr/>
          <p:nvPr/>
        </p:nvSpPr>
        <p:spPr>
          <a:xfrm>
            <a:off x="1987683" y="1850127"/>
            <a:ext cx="1978025" cy="1395412"/>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746" name="Google Shape;3746;p17"/>
          <p:cNvCxnSpPr/>
          <p:nvPr/>
        </p:nvCxnSpPr>
        <p:spPr>
          <a:xfrm flipH="1" rot="10800000">
            <a:off x="2473458" y="2400989"/>
            <a:ext cx="365125" cy="1588"/>
          </a:xfrm>
          <a:prstGeom prst="straightConnector1">
            <a:avLst/>
          </a:prstGeom>
          <a:noFill/>
          <a:ln cap="flat" cmpd="sng" w="9525">
            <a:solidFill>
              <a:schemeClr val="dk1"/>
            </a:solidFill>
            <a:prstDash val="solid"/>
            <a:round/>
            <a:headEnd len="sm" w="sm" type="none"/>
            <a:tailEnd len="sm" w="sm" type="none"/>
          </a:ln>
        </p:spPr>
      </p:cxnSp>
      <p:sp>
        <p:nvSpPr>
          <p:cNvPr id="3747" name="Google Shape;3747;p17"/>
          <p:cNvSpPr txBox="1"/>
          <p:nvPr/>
        </p:nvSpPr>
        <p:spPr>
          <a:xfrm>
            <a:off x="2735396" y="2507352"/>
            <a:ext cx="774700" cy="431800"/>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DSL</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modem</a:t>
            </a:r>
            <a:endParaRPr b="0" i="0" sz="1400" u="none" cap="none" strike="noStrike">
              <a:solidFill>
                <a:srgbClr val="000000"/>
              </a:solidFill>
              <a:latin typeface="Arial"/>
              <a:ea typeface="Arial"/>
              <a:cs typeface="Arial"/>
              <a:sym typeface="Arial"/>
            </a:endParaRPr>
          </a:p>
        </p:txBody>
      </p:sp>
      <p:sp>
        <p:nvSpPr>
          <p:cNvPr id="3748" name="Google Shape;3748;p17"/>
          <p:cNvSpPr txBox="1"/>
          <p:nvPr/>
        </p:nvSpPr>
        <p:spPr>
          <a:xfrm>
            <a:off x="3413258" y="2531164"/>
            <a:ext cx="706438" cy="261938"/>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splitter</a:t>
            </a:r>
            <a:endParaRPr b="0" i="0" sz="1400" u="none" cap="none" strike="noStrike">
              <a:solidFill>
                <a:srgbClr val="000000"/>
              </a:solidFill>
              <a:latin typeface="Arial"/>
              <a:ea typeface="Arial"/>
              <a:cs typeface="Arial"/>
              <a:sym typeface="Arial"/>
            </a:endParaRPr>
          </a:p>
        </p:txBody>
      </p:sp>
      <p:grpSp>
        <p:nvGrpSpPr>
          <p:cNvPr id="3749" name="Google Shape;3749;p17"/>
          <p:cNvGrpSpPr/>
          <p:nvPr/>
        </p:nvGrpSpPr>
        <p:grpSpPr>
          <a:xfrm>
            <a:off x="2829058" y="2288277"/>
            <a:ext cx="614363" cy="220662"/>
            <a:chOff x="322" y="890"/>
            <a:chExt cx="872" cy="339"/>
          </a:xfrm>
        </p:grpSpPr>
        <p:sp>
          <p:nvSpPr>
            <p:cNvPr id="3750" name="Google Shape;3750;p17"/>
            <p:cNvSpPr/>
            <p:nvPr/>
          </p:nvSpPr>
          <p:spPr>
            <a:xfrm>
              <a:off x="322" y="1005"/>
              <a:ext cx="872" cy="224"/>
            </a:xfrm>
            <a:prstGeom prst="rect">
              <a:avLst/>
            </a:pr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51" name="Google Shape;3751;p17"/>
            <p:cNvSpPr/>
            <p:nvPr/>
          </p:nvSpPr>
          <p:spPr>
            <a:xfrm>
              <a:off x="394" y="1073"/>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52" name="Google Shape;3752;p17"/>
            <p:cNvSpPr/>
            <p:nvPr/>
          </p:nvSpPr>
          <p:spPr>
            <a:xfrm>
              <a:off x="466" y="1073"/>
              <a:ext cx="56"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53" name="Google Shape;3753;p17"/>
            <p:cNvSpPr/>
            <p:nvPr/>
          </p:nvSpPr>
          <p:spPr>
            <a:xfrm>
              <a:off x="541" y="1070"/>
              <a:ext cx="56"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54" name="Google Shape;3754;p17"/>
            <p:cNvSpPr/>
            <p:nvPr/>
          </p:nvSpPr>
          <p:spPr>
            <a:xfrm>
              <a:off x="615" y="1070"/>
              <a:ext cx="56"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55" name="Google Shape;3755;p17"/>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756" name="Google Shape;3756;p17"/>
          <p:cNvSpPr/>
          <p:nvPr/>
        </p:nvSpPr>
        <p:spPr>
          <a:xfrm>
            <a:off x="1705108" y="1438964"/>
            <a:ext cx="2498725" cy="468313"/>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57" name="Google Shape;3757;p17"/>
          <p:cNvSpPr/>
          <p:nvPr/>
        </p:nvSpPr>
        <p:spPr>
          <a:xfrm>
            <a:off x="3683133" y="2339077"/>
            <a:ext cx="166688" cy="144462"/>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58" name="Google Shape;3758;p17"/>
          <p:cNvSpPr/>
          <p:nvPr/>
        </p:nvSpPr>
        <p:spPr>
          <a:xfrm>
            <a:off x="3159258" y="1894577"/>
            <a:ext cx="604838" cy="434975"/>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aphicFrame>
        <p:nvGraphicFramePr>
          <p:cNvPr id="3759" name="Google Shape;3759;p17"/>
          <p:cNvGraphicFramePr/>
          <p:nvPr/>
        </p:nvGraphicFramePr>
        <p:xfrm>
          <a:off x="2819533" y="1691377"/>
          <a:ext cx="490538" cy="369887"/>
        </p:xfrm>
        <a:graphic>
          <a:graphicData uri="http://schemas.openxmlformats.org/presentationml/2006/ole">
            <mc:AlternateContent>
              <mc:Choice Requires="v">
                <p:oleObj r:id="rId4" imgH="369887" imgW="490538" progId="MS_ClipArt_Gallery.2" spid="_x0000_s1">
                  <p:embed/>
                </p:oleObj>
              </mc:Choice>
              <mc:Fallback>
                <p:oleObj r:id="rId5" imgH="369887" imgW="490538" progId="MS_ClipArt_Gallery.2">
                  <p:embed/>
                  <p:pic>
                    <p:nvPicPr>
                      <p:cNvPr id="3759" name="Google Shape;3759;p17"/>
                      <p:cNvPicPr preferRelativeResize="0"/>
                      <p:nvPr/>
                    </p:nvPicPr>
                    <p:blipFill rotWithShape="1">
                      <a:blip r:embed="rId6">
                        <a:alphaModFix/>
                      </a:blip>
                      <a:srcRect b="0" l="0" r="0" t="0"/>
                      <a:stretch/>
                    </p:blipFill>
                    <p:spPr>
                      <a:xfrm>
                        <a:off x="2819533" y="1691377"/>
                        <a:ext cx="490538" cy="369887"/>
                      </a:xfrm>
                      <a:prstGeom prst="rect">
                        <a:avLst/>
                      </a:prstGeom>
                      <a:noFill/>
                      <a:ln>
                        <a:noFill/>
                      </a:ln>
                    </p:spPr>
                  </p:pic>
                </p:oleObj>
              </mc:Fallback>
            </mc:AlternateContent>
          </a:graphicData>
        </a:graphic>
      </p:graphicFrame>
      <p:cxnSp>
        <p:nvCxnSpPr>
          <p:cNvPr id="3760" name="Google Shape;3760;p17"/>
          <p:cNvCxnSpPr/>
          <p:nvPr/>
        </p:nvCxnSpPr>
        <p:spPr>
          <a:xfrm rot="10800000">
            <a:off x="3446596" y="2400989"/>
            <a:ext cx="239712" cy="0"/>
          </a:xfrm>
          <a:prstGeom prst="straightConnector1">
            <a:avLst/>
          </a:prstGeom>
          <a:noFill/>
          <a:ln cap="flat" cmpd="sng" w="9525">
            <a:solidFill>
              <a:schemeClr val="dk1"/>
            </a:solidFill>
            <a:prstDash val="solid"/>
            <a:round/>
            <a:headEnd len="sm" w="sm" type="none"/>
            <a:tailEnd len="sm" w="sm" type="none"/>
          </a:ln>
        </p:spPr>
      </p:cxnSp>
      <p:sp>
        <p:nvSpPr>
          <p:cNvPr id="3761" name="Google Shape;3761;p17"/>
          <p:cNvSpPr/>
          <p:nvPr/>
        </p:nvSpPr>
        <p:spPr>
          <a:xfrm>
            <a:off x="5194433" y="1739002"/>
            <a:ext cx="1206500" cy="261937"/>
          </a:xfrm>
          <a:prstGeom prst="triangle">
            <a:avLst>
              <a:gd fmla="val 50000" name="adj"/>
            </a:avLst>
          </a:prstGeom>
          <a:noFill/>
          <a:ln cap="flat" cmpd="sng" w="9525">
            <a:solidFill>
              <a:schemeClr val="dk1"/>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3762" name="Google Shape;3762;p17"/>
          <p:cNvGrpSpPr/>
          <p:nvPr/>
        </p:nvGrpSpPr>
        <p:grpSpPr>
          <a:xfrm>
            <a:off x="4427671" y="2902639"/>
            <a:ext cx="1323975" cy="1174750"/>
            <a:chOff x="2317" y="1806"/>
            <a:chExt cx="834" cy="740"/>
          </a:xfrm>
        </p:grpSpPr>
        <p:cxnSp>
          <p:nvCxnSpPr>
            <p:cNvPr id="3763" name="Google Shape;3763;p17"/>
            <p:cNvCxnSpPr/>
            <p:nvPr/>
          </p:nvCxnSpPr>
          <p:spPr>
            <a:xfrm flipH="1" rot="10800000">
              <a:off x="2671" y="1806"/>
              <a:ext cx="268" cy="433"/>
            </a:xfrm>
            <a:prstGeom prst="straightConnector1">
              <a:avLst/>
            </a:prstGeom>
            <a:noFill/>
            <a:ln cap="flat" cmpd="sng" w="9525">
              <a:solidFill>
                <a:srgbClr val="CC0000"/>
              </a:solidFill>
              <a:prstDash val="solid"/>
              <a:round/>
              <a:headEnd len="sm" w="sm" type="none"/>
              <a:tailEnd len="sm" w="sm" type="none"/>
            </a:ln>
          </p:spPr>
        </p:cxnSp>
        <p:sp>
          <p:nvSpPr>
            <p:cNvPr id="3764" name="Google Shape;3764;p17"/>
            <p:cNvSpPr txBox="1"/>
            <p:nvPr/>
          </p:nvSpPr>
          <p:spPr>
            <a:xfrm>
              <a:off x="2317" y="2226"/>
              <a:ext cx="834" cy="320"/>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DSL access </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multiplexer</a:t>
              </a:r>
              <a:endParaRPr b="0" i="0" sz="1400" u="none" cap="none" strike="noStrike">
                <a:solidFill>
                  <a:srgbClr val="000000"/>
                </a:solidFill>
                <a:latin typeface="Arial"/>
                <a:ea typeface="Arial"/>
                <a:cs typeface="Arial"/>
                <a:sym typeface="Arial"/>
              </a:endParaRPr>
            </a:p>
          </p:txBody>
        </p:sp>
      </p:grpSp>
      <p:grpSp>
        <p:nvGrpSpPr>
          <p:cNvPr id="3765" name="Google Shape;3765;p17"/>
          <p:cNvGrpSpPr/>
          <p:nvPr/>
        </p:nvGrpSpPr>
        <p:grpSpPr>
          <a:xfrm>
            <a:off x="1892433" y="2078727"/>
            <a:ext cx="642938" cy="644525"/>
            <a:chOff x="-44" y="1473"/>
            <a:chExt cx="981" cy="1105"/>
          </a:xfrm>
        </p:grpSpPr>
        <p:pic>
          <p:nvPicPr>
            <p:cNvPr descr="desktop_computer_stylized_medium" id="3766" name="Google Shape;3766;p17"/>
            <p:cNvPicPr preferRelativeResize="0"/>
            <p:nvPr/>
          </p:nvPicPr>
          <p:blipFill rotWithShape="1">
            <a:blip r:embed="rId7">
              <a:alphaModFix/>
            </a:blip>
            <a:srcRect b="0" l="0" r="0" t="0"/>
            <a:stretch/>
          </p:blipFill>
          <p:spPr>
            <a:xfrm flipH="1">
              <a:off x="-44" y="1473"/>
              <a:ext cx="981" cy="1105"/>
            </a:xfrm>
            <a:prstGeom prst="rect">
              <a:avLst/>
            </a:prstGeom>
            <a:noFill/>
            <a:ln>
              <a:noFill/>
            </a:ln>
          </p:spPr>
        </p:pic>
        <p:sp>
          <p:nvSpPr>
            <p:cNvPr id="3767" name="Google Shape;3767;p1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768" name="Google Shape;3768;p17"/>
          <p:cNvSpPr txBox="1"/>
          <p:nvPr/>
        </p:nvSpPr>
        <p:spPr>
          <a:xfrm>
            <a:off x="8016187" y="2350189"/>
            <a:ext cx="3884267" cy="224676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24-52 Mbps – downstream transmission rate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3.5-16 Mbps – upstream transmission rate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Asymmetric access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Calibri"/>
              <a:ea typeface="Calibri"/>
              <a:cs typeface="Calibri"/>
              <a:sym typeface="Calibri"/>
            </a:endParaRPr>
          </a:p>
        </p:txBody>
      </p:sp>
      <p:pic>
        <p:nvPicPr>
          <p:cNvPr id="3769" name="Google Shape;3769;p17"/>
          <p:cNvPicPr preferRelativeResize="0"/>
          <p:nvPr/>
        </p:nvPicPr>
        <p:blipFill>
          <a:blip r:embed="rId8">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1"/>
                                        </p:tgtEl>
                                        <p:attrNameLst>
                                          <p:attrName>style.visibility</p:attrName>
                                        </p:attrNameLst>
                                      </p:cBhvr>
                                      <p:to>
                                        <p:strVal val="visible"/>
                                      </p:to>
                                    </p:set>
                                    <p:animEffect filter="fade" transition="in">
                                      <p:cBhvr>
                                        <p:cTn dur="1000"/>
                                        <p:tgtEl>
                                          <p:spTgt spid="3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2"/>
                                        </p:tgtEl>
                                        <p:attrNameLst>
                                          <p:attrName>style.visibility</p:attrName>
                                        </p:attrNameLst>
                                      </p:cBhvr>
                                      <p:to>
                                        <p:strVal val="visible"/>
                                      </p:to>
                                    </p:set>
                                    <p:animEffect filter="fade" transition="in">
                                      <p:cBhvr>
                                        <p:cTn dur="1000"/>
                                        <p:tgtEl>
                                          <p:spTgt spid="3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8"/>
                                        </p:tgtEl>
                                        <p:attrNameLst>
                                          <p:attrName>style.visibility</p:attrName>
                                        </p:attrNameLst>
                                      </p:cBhvr>
                                      <p:to>
                                        <p:strVal val="visible"/>
                                      </p:to>
                                    </p:set>
                                    <p:animEffect filter="fade" transition="in">
                                      <p:cBhvr>
                                        <p:cTn dur="1000"/>
                                        <p:tgtEl>
                                          <p:spTgt spid="3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3" name="Shape 3773"/>
        <p:cNvGrpSpPr/>
        <p:nvPr/>
      </p:nvGrpSpPr>
      <p:grpSpPr>
        <a:xfrm>
          <a:off x="0" y="0"/>
          <a:ext cx="0" cy="0"/>
          <a:chOff x="0" y="0"/>
          <a:chExt cx="0" cy="0"/>
        </a:xfrm>
      </p:grpSpPr>
      <p:cxnSp>
        <p:nvCxnSpPr>
          <p:cNvPr id="3774" name="Google Shape;3774;p1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775" name="Google Shape;3775;p1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3776" name="Google Shape;3776;p18"/>
          <p:cNvSpPr/>
          <p:nvPr/>
        </p:nvSpPr>
        <p:spPr>
          <a:xfrm>
            <a:off x="366478" y="651233"/>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Access Networks: Cable-based  access</a:t>
            </a:r>
            <a:endParaRPr b="0" i="0" sz="1400" u="none" cap="none" strike="noStrike">
              <a:solidFill>
                <a:srgbClr val="000000"/>
              </a:solidFill>
              <a:latin typeface="Arial"/>
              <a:ea typeface="Arial"/>
              <a:cs typeface="Arial"/>
              <a:sym typeface="Arial"/>
            </a:endParaRPr>
          </a:p>
        </p:txBody>
      </p:sp>
      <p:sp>
        <p:nvSpPr>
          <p:cNvPr id="3777" name="Google Shape;3777;p18"/>
          <p:cNvSpPr/>
          <p:nvPr/>
        </p:nvSpPr>
        <p:spPr>
          <a:xfrm>
            <a:off x="1076725" y="1858631"/>
            <a:ext cx="1793875" cy="9255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778" name="Google Shape;3778;p18"/>
          <p:cNvCxnSpPr/>
          <p:nvPr/>
        </p:nvCxnSpPr>
        <p:spPr>
          <a:xfrm flipH="1" rot="10800000">
            <a:off x="1378350" y="2409494"/>
            <a:ext cx="365125" cy="1587"/>
          </a:xfrm>
          <a:prstGeom prst="straightConnector1">
            <a:avLst/>
          </a:prstGeom>
          <a:noFill/>
          <a:ln cap="flat" cmpd="sng" w="9525">
            <a:solidFill>
              <a:schemeClr val="dk1"/>
            </a:solidFill>
            <a:prstDash val="solid"/>
            <a:round/>
            <a:headEnd len="sm" w="sm" type="none"/>
            <a:tailEnd len="sm" w="sm" type="none"/>
          </a:ln>
        </p:spPr>
      </p:cxnSp>
      <p:sp>
        <p:nvSpPr>
          <p:cNvPr id="3779" name="Google Shape;3779;p18"/>
          <p:cNvSpPr txBox="1"/>
          <p:nvPr/>
        </p:nvSpPr>
        <p:spPr>
          <a:xfrm>
            <a:off x="1540275" y="2560306"/>
            <a:ext cx="774700" cy="431800"/>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cable</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modem</a:t>
            </a:r>
            <a:endParaRPr b="0" i="0" sz="1400" u="none" cap="none" strike="noStrike">
              <a:solidFill>
                <a:srgbClr val="000000"/>
              </a:solidFill>
              <a:latin typeface="Arial"/>
              <a:ea typeface="Arial"/>
              <a:cs typeface="Arial"/>
              <a:sym typeface="Arial"/>
            </a:endParaRPr>
          </a:p>
        </p:txBody>
      </p:sp>
      <p:sp>
        <p:nvSpPr>
          <p:cNvPr id="3780" name="Google Shape;3780;p18"/>
          <p:cNvSpPr txBox="1"/>
          <p:nvPr/>
        </p:nvSpPr>
        <p:spPr>
          <a:xfrm>
            <a:off x="2207025" y="2561894"/>
            <a:ext cx="706438" cy="261937"/>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splitter</a:t>
            </a:r>
            <a:endParaRPr b="0" i="0" sz="1400" u="none" cap="none" strike="noStrike">
              <a:solidFill>
                <a:srgbClr val="000000"/>
              </a:solidFill>
              <a:latin typeface="Arial"/>
              <a:ea typeface="Arial"/>
              <a:cs typeface="Arial"/>
              <a:sym typeface="Arial"/>
            </a:endParaRPr>
          </a:p>
        </p:txBody>
      </p:sp>
      <p:grpSp>
        <p:nvGrpSpPr>
          <p:cNvPr id="3781" name="Google Shape;3781;p18"/>
          <p:cNvGrpSpPr/>
          <p:nvPr/>
        </p:nvGrpSpPr>
        <p:grpSpPr>
          <a:xfrm>
            <a:off x="1724425" y="2285669"/>
            <a:ext cx="614363" cy="220662"/>
            <a:chOff x="322" y="890"/>
            <a:chExt cx="872" cy="339"/>
          </a:xfrm>
        </p:grpSpPr>
        <p:sp>
          <p:nvSpPr>
            <p:cNvPr id="3782" name="Google Shape;3782;p18"/>
            <p:cNvSpPr/>
            <p:nvPr/>
          </p:nvSpPr>
          <p:spPr>
            <a:xfrm>
              <a:off x="322" y="1005"/>
              <a:ext cx="872" cy="224"/>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83" name="Google Shape;3783;p18"/>
            <p:cNvSpPr/>
            <p:nvPr/>
          </p:nvSpPr>
          <p:spPr>
            <a:xfrm>
              <a:off x="394" y="1073"/>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84" name="Google Shape;3784;p18"/>
            <p:cNvSpPr/>
            <p:nvPr/>
          </p:nvSpPr>
          <p:spPr>
            <a:xfrm>
              <a:off x="466" y="1073"/>
              <a:ext cx="56"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85" name="Google Shape;3785;p18"/>
            <p:cNvSpPr/>
            <p:nvPr/>
          </p:nvSpPr>
          <p:spPr>
            <a:xfrm>
              <a:off x="541" y="1070"/>
              <a:ext cx="56"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86" name="Google Shape;3786;p18"/>
            <p:cNvSpPr/>
            <p:nvPr/>
          </p:nvSpPr>
          <p:spPr>
            <a:xfrm>
              <a:off x="615" y="1070"/>
              <a:ext cx="56"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87" name="Google Shape;3787;p18"/>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788" name="Google Shape;3788;p18"/>
          <p:cNvSpPr/>
          <p:nvPr/>
        </p:nvSpPr>
        <p:spPr>
          <a:xfrm>
            <a:off x="838600" y="1447469"/>
            <a:ext cx="2268538" cy="468312"/>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89" name="Google Shape;3789;p18"/>
          <p:cNvSpPr/>
          <p:nvPr/>
        </p:nvSpPr>
        <p:spPr>
          <a:xfrm>
            <a:off x="2454675" y="2347581"/>
            <a:ext cx="166688" cy="144463"/>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790" name="Google Shape;3790;p18"/>
          <p:cNvSpPr/>
          <p:nvPr/>
        </p:nvSpPr>
        <p:spPr>
          <a:xfrm>
            <a:off x="2064150" y="1903081"/>
            <a:ext cx="479425" cy="434975"/>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791" name="Google Shape;3791;p18"/>
          <p:cNvCxnSpPr/>
          <p:nvPr/>
        </p:nvCxnSpPr>
        <p:spPr>
          <a:xfrm rot="10800000">
            <a:off x="2362600" y="2409494"/>
            <a:ext cx="239713" cy="0"/>
          </a:xfrm>
          <a:prstGeom prst="straightConnector1">
            <a:avLst/>
          </a:prstGeom>
          <a:noFill/>
          <a:ln cap="flat" cmpd="sng" w="9525">
            <a:solidFill>
              <a:schemeClr val="dk1"/>
            </a:solidFill>
            <a:prstDash val="solid"/>
            <a:round/>
            <a:headEnd len="sm" w="sm" type="none"/>
            <a:tailEnd len="sm" w="sm" type="none"/>
          </a:ln>
        </p:spPr>
      </p:cxnSp>
      <p:pic>
        <p:nvPicPr>
          <p:cNvPr descr="tv" id="3792" name="Google Shape;3792;p18"/>
          <p:cNvPicPr preferRelativeResize="0"/>
          <p:nvPr/>
        </p:nvPicPr>
        <p:blipFill rotWithShape="1">
          <a:blip r:embed="rId3">
            <a:alphaModFix/>
          </a:blip>
          <a:srcRect b="0" l="0" r="0" t="0"/>
          <a:stretch/>
        </p:blipFill>
        <p:spPr>
          <a:xfrm>
            <a:off x="1619650" y="1563356"/>
            <a:ext cx="755650" cy="674688"/>
          </a:xfrm>
          <a:prstGeom prst="rect">
            <a:avLst/>
          </a:prstGeom>
          <a:noFill/>
          <a:ln>
            <a:noFill/>
          </a:ln>
        </p:spPr>
      </p:pic>
      <p:grpSp>
        <p:nvGrpSpPr>
          <p:cNvPr id="3793" name="Google Shape;3793;p18"/>
          <p:cNvGrpSpPr/>
          <p:nvPr/>
        </p:nvGrpSpPr>
        <p:grpSpPr>
          <a:xfrm>
            <a:off x="3096025" y="1677656"/>
            <a:ext cx="850900" cy="527050"/>
            <a:chOff x="-490" y="1664"/>
            <a:chExt cx="1429" cy="842"/>
          </a:xfrm>
        </p:grpSpPr>
        <p:sp>
          <p:nvSpPr>
            <p:cNvPr id="3794" name="Google Shape;3794;p18"/>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3795" name="Google Shape;3795;p18"/>
            <p:cNvGrpSpPr/>
            <p:nvPr/>
          </p:nvGrpSpPr>
          <p:grpSpPr>
            <a:xfrm>
              <a:off x="-427" y="1737"/>
              <a:ext cx="1217" cy="769"/>
              <a:chOff x="-427" y="1737"/>
              <a:chExt cx="1217" cy="769"/>
            </a:xfrm>
          </p:grpSpPr>
          <p:sp>
            <p:nvSpPr>
              <p:cNvPr id="3796" name="Google Shape;3796;p18"/>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797" name="Google Shape;3797;p18"/>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3798" name="Google Shape;3798;p18"/>
              <p:cNvGrpSpPr/>
              <p:nvPr/>
            </p:nvGrpSpPr>
            <p:grpSpPr>
              <a:xfrm>
                <a:off x="67" y="2192"/>
                <a:ext cx="387" cy="139"/>
                <a:chOff x="320" y="890"/>
                <a:chExt cx="871" cy="339"/>
              </a:xfrm>
            </p:grpSpPr>
            <p:sp>
              <p:nvSpPr>
                <p:cNvPr id="3799" name="Google Shape;3799;p18"/>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00" name="Google Shape;3800;p18"/>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01" name="Google Shape;3801;p18"/>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02" name="Google Shape;3802;p18"/>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03" name="Google Shape;3803;p18"/>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04" name="Google Shape;3804;p18"/>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3805" name="Google Shape;3805;p18"/>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3806" name="Google Shape;3806;p18"/>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07" name="Google Shape;3807;p18"/>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808" name="Google Shape;3808;p18"/>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3809" name="Google Shape;3809;p18"/>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grpSp>
        <p:nvGrpSpPr>
          <p:cNvPr id="3810" name="Google Shape;3810;p18"/>
          <p:cNvGrpSpPr/>
          <p:nvPr/>
        </p:nvGrpSpPr>
        <p:grpSpPr>
          <a:xfrm>
            <a:off x="3997725" y="1671306"/>
            <a:ext cx="850900" cy="527050"/>
            <a:chOff x="-490" y="1664"/>
            <a:chExt cx="1429" cy="842"/>
          </a:xfrm>
        </p:grpSpPr>
        <p:sp>
          <p:nvSpPr>
            <p:cNvPr id="3811" name="Google Shape;3811;p18"/>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3812" name="Google Shape;3812;p18"/>
            <p:cNvGrpSpPr/>
            <p:nvPr/>
          </p:nvGrpSpPr>
          <p:grpSpPr>
            <a:xfrm>
              <a:off x="-427" y="1737"/>
              <a:ext cx="1217" cy="769"/>
              <a:chOff x="-427" y="1737"/>
              <a:chExt cx="1217" cy="769"/>
            </a:xfrm>
          </p:grpSpPr>
          <p:sp>
            <p:nvSpPr>
              <p:cNvPr id="3813" name="Google Shape;3813;p18"/>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814" name="Google Shape;3814;p18"/>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3815" name="Google Shape;3815;p18"/>
              <p:cNvGrpSpPr/>
              <p:nvPr/>
            </p:nvGrpSpPr>
            <p:grpSpPr>
              <a:xfrm>
                <a:off x="67" y="2192"/>
                <a:ext cx="387" cy="139"/>
                <a:chOff x="320" y="890"/>
                <a:chExt cx="871" cy="339"/>
              </a:xfrm>
            </p:grpSpPr>
            <p:sp>
              <p:nvSpPr>
                <p:cNvPr id="3816" name="Google Shape;3816;p18"/>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17" name="Google Shape;3817;p18"/>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18" name="Google Shape;3818;p18"/>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19" name="Google Shape;3819;p18"/>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20" name="Google Shape;3820;p18"/>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21" name="Google Shape;3821;p18"/>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3822" name="Google Shape;3822;p18"/>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3823" name="Google Shape;3823;p18"/>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24" name="Google Shape;3824;p18"/>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825" name="Google Shape;3825;p18"/>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3826" name="Google Shape;3826;p18"/>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grpSp>
        <p:nvGrpSpPr>
          <p:cNvPr id="3827" name="Google Shape;3827;p18"/>
          <p:cNvGrpSpPr/>
          <p:nvPr/>
        </p:nvGrpSpPr>
        <p:grpSpPr>
          <a:xfrm>
            <a:off x="3183338" y="2517444"/>
            <a:ext cx="850900" cy="527050"/>
            <a:chOff x="-490" y="1664"/>
            <a:chExt cx="1429" cy="842"/>
          </a:xfrm>
        </p:grpSpPr>
        <p:sp>
          <p:nvSpPr>
            <p:cNvPr id="3828" name="Google Shape;3828;p18"/>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3829" name="Google Shape;3829;p18"/>
            <p:cNvGrpSpPr/>
            <p:nvPr/>
          </p:nvGrpSpPr>
          <p:grpSpPr>
            <a:xfrm>
              <a:off x="-427" y="1737"/>
              <a:ext cx="1217" cy="769"/>
              <a:chOff x="-427" y="1737"/>
              <a:chExt cx="1217" cy="769"/>
            </a:xfrm>
          </p:grpSpPr>
          <p:sp>
            <p:nvSpPr>
              <p:cNvPr id="3830" name="Google Shape;3830;p18"/>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831" name="Google Shape;3831;p18"/>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3832" name="Google Shape;3832;p18"/>
              <p:cNvGrpSpPr/>
              <p:nvPr/>
            </p:nvGrpSpPr>
            <p:grpSpPr>
              <a:xfrm>
                <a:off x="67" y="2192"/>
                <a:ext cx="387" cy="139"/>
                <a:chOff x="320" y="890"/>
                <a:chExt cx="871" cy="339"/>
              </a:xfrm>
            </p:grpSpPr>
            <p:sp>
              <p:nvSpPr>
                <p:cNvPr id="3833" name="Google Shape;3833;p18"/>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34" name="Google Shape;3834;p18"/>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35" name="Google Shape;3835;p18"/>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36" name="Google Shape;3836;p18"/>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37" name="Google Shape;3837;p18"/>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38" name="Google Shape;3838;p18"/>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3839" name="Google Shape;3839;p18"/>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3840" name="Google Shape;3840;p18"/>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41" name="Google Shape;3841;p18"/>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842" name="Google Shape;3842;p18"/>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3843" name="Google Shape;3843;p18"/>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grpSp>
        <p:nvGrpSpPr>
          <p:cNvPr id="3844" name="Google Shape;3844;p18"/>
          <p:cNvGrpSpPr/>
          <p:nvPr/>
        </p:nvGrpSpPr>
        <p:grpSpPr>
          <a:xfrm>
            <a:off x="4050113" y="2526969"/>
            <a:ext cx="850900" cy="527050"/>
            <a:chOff x="-490" y="1664"/>
            <a:chExt cx="1429" cy="842"/>
          </a:xfrm>
        </p:grpSpPr>
        <p:sp>
          <p:nvSpPr>
            <p:cNvPr id="3845" name="Google Shape;3845;p18"/>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3846" name="Google Shape;3846;p18"/>
            <p:cNvGrpSpPr/>
            <p:nvPr/>
          </p:nvGrpSpPr>
          <p:grpSpPr>
            <a:xfrm>
              <a:off x="-427" y="1737"/>
              <a:ext cx="1217" cy="769"/>
              <a:chOff x="-427" y="1737"/>
              <a:chExt cx="1217" cy="769"/>
            </a:xfrm>
          </p:grpSpPr>
          <p:sp>
            <p:nvSpPr>
              <p:cNvPr id="3847" name="Google Shape;3847;p18"/>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848" name="Google Shape;3848;p18"/>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3849" name="Google Shape;3849;p18"/>
              <p:cNvGrpSpPr/>
              <p:nvPr/>
            </p:nvGrpSpPr>
            <p:grpSpPr>
              <a:xfrm>
                <a:off x="67" y="2192"/>
                <a:ext cx="387" cy="139"/>
                <a:chOff x="320" y="890"/>
                <a:chExt cx="871" cy="339"/>
              </a:xfrm>
            </p:grpSpPr>
            <p:sp>
              <p:nvSpPr>
                <p:cNvPr id="3850" name="Google Shape;3850;p18"/>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51" name="Google Shape;3851;p18"/>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52" name="Google Shape;3852;p18"/>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53" name="Google Shape;3853;p18"/>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54" name="Google Shape;3854;p18"/>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55" name="Google Shape;3855;p18"/>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3856" name="Google Shape;3856;p18"/>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3857" name="Google Shape;3857;p18"/>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58" name="Google Shape;3858;p18"/>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859" name="Google Shape;3859;p18"/>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3860" name="Google Shape;3860;p18"/>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cxnSp>
        <p:nvCxnSpPr>
          <p:cNvPr id="3861" name="Google Shape;3861;p18"/>
          <p:cNvCxnSpPr/>
          <p:nvPr/>
        </p:nvCxnSpPr>
        <p:spPr>
          <a:xfrm>
            <a:off x="2637238" y="2420606"/>
            <a:ext cx="3690937" cy="0"/>
          </a:xfrm>
          <a:prstGeom prst="straightConnector1">
            <a:avLst/>
          </a:prstGeom>
          <a:noFill/>
          <a:ln cap="flat" cmpd="sng" w="19050">
            <a:solidFill>
              <a:schemeClr val="dk1"/>
            </a:solidFill>
            <a:prstDash val="solid"/>
            <a:round/>
            <a:headEnd len="sm" w="sm" type="none"/>
            <a:tailEnd len="sm" w="sm" type="none"/>
          </a:ln>
        </p:spPr>
      </p:cxnSp>
      <p:grpSp>
        <p:nvGrpSpPr>
          <p:cNvPr id="3862" name="Google Shape;3862;p18"/>
          <p:cNvGrpSpPr/>
          <p:nvPr/>
        </p:nvGrpSpPr>
        <p:grpSpPr>
          <a:xfrm>
            <a:off x="5139138" y="1679244"/>
            <a:ext cx="850900" cy="527050"/>
            <a:chOff x="-490" y="1664"/>
            <a:chExt cx="1429" cy="842"/>
          </a:xfrm>
        </p:grpSpPr>
        <p:sp>
          <p:nvSpPr>
            <p:cNvPr id="3863" name="Google Shape;3863;p18"/>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3864" name="Google Shape;3864;p18"/>
            <p:cNvGrpSpPr/>
            <p:nvPr/>
          </p:nvGrpSpPr>
          <p:grpSpPr>
            <a:xfrm>
              <a:off x="-427" y="1737"/>
              <a:ext cx="1217" cy="769"/>
              <a:chOff x="-427" y="1737"/>
              <a:chExt cx="1217" cy="769"/>
            </a:xfrm>
          </p:grpSpPr>
          <p:sp>
            <p:nvSpPr>
              <p:cNvPr id="3865" name="Google Shape;3865;p18"/>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866" name="Google Shape;3866;p18"/>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3867" name="Google Shape;3867;p18"/>
              <p:cNvGrpSpPr/>
              <p:nvPr/>
            </p:nvGrpSpPr>
            <p:grpSpPr>
              <a:xfrm>
                <a:off x="67" y="2192"/>
                <a:ext cx="387" cy="139"/>
                <a:chOff x="320" y="890"/>
                <a:chExt cx="871" cy="339"/>
              </a:xfrm>
            </p:grpSpPr>
            <p:sp>
              <p:nvSpPr>
                <p:cNvPr id="3868" name="Google Shape;3868;p18"/>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69" name="Google Shape;3869;p18"/>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70" name="Google Shape;3870;p18"/>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71" name="Google Shape;3871;p18"/>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72" name="Google Shape;3872;p18"/>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73" name="Google Shape;3873;p18"/>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3874" name="Google Shape;3874;p18"/>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3875" name="Google Shape;3875;p18"/>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876" name="Google Shape;3876;p18"/>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877" name="Google Shape;3877;p18"/>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3878" name="Google Shape;3878;p18"/>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sp>
        <p:nvSpPr>
          <p:cNvPr id="3879" name="Google Shape;3879;p18"/>
          <p:cNvSpPr txBox="1"/>
          <p:nvPr/>
        </p:nvSpPr>
        <p:spPr>
          <a:xfrm>
            <a:off x="4750200" y="1749094"/>
            <a:ext cx="4889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69696"/>
              </a:buClr>
              <a:buSzPts val="2400"/>
              <a:buFont typeface="Times New Roman"/>
              <a:buNone/>
            </a:pPr>
            <a:r>
              <a:rPr b="0" i="0" lang="en-US" sz="2400" u="none" cap="none" strike="noStrike">
                <a:solidFill>
                  <a:srgbClr val="969696"/>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cxnSp>
        <p:nvCxnSpPr>
          <p:cNvPr id="3880" name="Google Shape;3880;p18"/>
          <p:cNvCxnSpPr/>
          <p:nvPr/>
        </p:nvCxnSpPr>
        <p:spPr>
          <a:xfrm flipH="1">
            <a:off x="3731025" y="2090406"/>
            <a:ext cx="3175" cy="333375"/>
          </a:xfrm>
          <a:prstGeom prst="straightConnector1">
            <a:avLst/>
          </a:prstGeom>
          <a:noFill/>
          <a:ln cap="flat" cmpd="sng" w="9525">
            <a:solidFill>
              <a:schemeClr val="dk1"/>
            </a:solidFill>
            <a:prstDash val="solid"/>
            <a:round/>
            <a:headEnd len="sm" w="sm" type="none"/>
            <a:tailEnd len="sm" w="sm" type="none"/>
          </a:ln>
        </p:spPr>
      </p:cxnSp>
      <p:cxnSp>
        <p:nvCxnSpPr>
          <p:cNvPr id="3881" name="Google Shape;3881;p18"/>
          <p:cNvCxnSpPr/>
          <p:nvPr/>
        </p:nvCxnSpPr>
        <p:spPr>
          <a:xfrm flipH="1">
            <a:off x="4635900" y="2090406"/>
            <a:ext cx="3175" cy="333375"/>
          </a:xfrm>
          <a:prstGeom prst="straightConnector1">
            <a:avLst/>
          </a:prstGeom>
          <a:noFill/>
          <a:ln cap="flat" cmpd="sng" w="9525">
            <a:solidFill>
              <a:schemeClr val="dk1"/>
            </a:solidFill>
            <a:prstDash val="solid"/>
            <a:round/>
            <a:headEnd len="sm" w="sm" type="none"/>
            <a:tailEnd len="sm" w="sm" type="none"/>
          </a:ln>
        </p:spPr>
      </p:cxnSp>
      <p:cxnSp>
        <p:nvCxnSpPr>
          <p:cNvPr id="3882" name="Google Shape;3882;p18"/>
          <p:cNvCxnSpPr/>
          <p:nvPr/>
        </p:nvCxnSpPr>
        <p:spPr>
          <a:xfrm flipH="1">
            <a:off x="5772550" y="2090406"/>
            <a:ext cx="3175" cy="333375"/>
          </a:xfrm>
          <a:prstGeom prst="straightConnector1">
            <a:avLst/>
          </a:prstGeom>
          <a:noFill/>
          <a:ln cap="flat" cmpd="sng" w="9525">
            <a:solidFill>
              <a:schemeClr val="dk1"/>
            </a:solidFill>
            <a:prstDash val="solid"/>
            <a:round/>
            <a:headEnd len="sm" w="sm" type="none"/>
            <a:tailEnd len="sm" w="sm" type="none"/>
          </a:ln>
        </p:spPr>
      </p:cxnSp>
      <p:sp>
        <p:nvSpPr>
          <p:cNvPr id="3883" name="Google Shape;3883;p18"/>
          <p:cNvSpPr/>
          <p:nvPr/>
        </p:nvSpPr>
        <p:spPr>
          <a:xfrm>
            <a:off x="4721625" y="2426956"/>
            <a:ext cx="127000" cy="476250"/>
          </a:xfrm>
          <a:custGeom>
            <a:rect b="b" l="l" r="r" t="t"/>
            <a:pathLst>
              <a:path extrusionOk="0" h="300" w="80">
                <a:moveTo>
                  <a:pt x="0" y="300"/>
                </a:moveTo>
                <a:lnTo>
                  <a:pt x="80" y="300"/>
                </a:lnTo>
                <a:lnTo>
                  <a:pt x="8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84" name="Google Shape;3884;p18"/>
          <p:cNvSpPr/>
          <p:nvPr/>
        </p:nvSpPr>
        <p:spPr>
          <a:xfrm>
            <a:off x="3854850" y="2420606"/>
            <a:ext cx="127000" cy="476250"/>
          </a:xfrm>
          <a:custGeom>
            <a:rect b="b" l="l" r="r" t="t"/>
            <a:pathLst>
              <a:path extrusionOk="0" h="300" w="80">
                <a:moveTo>
                  <a:pt x="0" y="300"/>
                </a:moveTo>
                <a:lnTo>
                  <a:pt x="80" y="300"/>
                </a:lnTo>
                <a:lnTo>
                  <a:pt x="8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85" name="Google Shape;3885;p18"/>
          <p:cNvSpPr/>
          <p:nvPr/>
        </p:nvSpPr>
        <p:spPr>
          <a:xfrm>
            <a:off x="6066238" y="1995156"/>
            <a:ext cx="955675" cy="700088"/>
          </a:xfrm>
          <a:prstGeom prst="rect">
            <a:avLst/>
          </a:prstGeom>
          <a:noFill/>
          <a:ln cap="flat" cmpd="sng" w="9525">
            <a:solidFill>
              <a:schemeClr val="dk1"/>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3886" name="Google Shape;3886;p18"/>
          <p:cNvSpPr txBox="1"/>
          <p:nvPr/>
        </p:nvSpPr>
        <p:spPr>
          <a:xfrm>
            <a:off x="5577288" y="1458581"/>
            <a:ext cx="1925637" cy="296863"/>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cable headend</a:t>
            </a:r>
            <a:endParaRPr b="0" i="0" sz="1400" u="none" cap="none" strike="noStrike">
              <a:solidFill>
                <a:srgbClr val="000000"/>
              </a:solidFill>
              <a:latin typeface="Arial"/>
              <a:ea typeface="Arial"/>
              <a:cs typeface="Arial"/>
              <a:sym typeface="Arial"/>
            </a:endParaRPr>
          </a:p>
        </p:txBody>
      </p:sp>
      <p:sp>
        <p:nvSpPr>
          <p:cNvPr id="3887" name="Google Shape;3887;p18"/>
          <p:cNvSpPr/>
          <p:nvPr/>
        </p:nvSpPr>
        <p:spPr>
          <a:xfrm>
            <a:off x="6323413" y="2177719"/>
            <a:ext cx="330200" cy="454025"/>
          </a:xfrm>
          <a:custGeom>
            <a:rect b="b" l="l" r="r" t="t"/>
            <a:pathLst>
              <a:path extrusionOk="0" h="412" w="318">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rgbClr val="8DA9DB"/>
              </a:gs>
            </a:gsLst>
            <a:lin ang="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88" name="Google Shape;3888;p18"/>
          <p:cNvSpPr/>
          <p:nvPr/>
        </p:nvSpPr>
        <p:spPr>
          <a:xfrm>
            <a:off x="6325000" y="2112631"/>
            <a:ext cx="366713" cy="406400"/>
          </a:xfrm>
          <a:custGeom>
            <a:rect b="b" l="l" r="r" t="t"/>
            <a:pathLst>
              <a:path extrusionOk="0" h="369" w="353">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2F549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889" name="Google Shape;3889;p18"/>
          <p:cNvCxnSpPr/>
          <p:nvPr/>
        </p:nvCxnSpPr>
        <p:spPr>
          <a:xfrm flipH="1">
            <a:off x="6650438" y="2236456"/>
            <a:ext cx="34925" cy="68263"/>
          </a:xfrm>
          <a:prstGeom prst="straightConnector1">
            <a:avLst/>
          </a:prstGeom>
          <a:noFill/>
          <a:ln cap="flat" cmpd="sng" w="9525">
            <a:solidFill>
              <a:schemeClr val="dk1"/>
            </a:solidFill>
            <a:prstDash val="solid"/>
            <a:round/>
            <a:headEnd len="sm" w="sm" type="none"/>
            <a:tailEnd len="sm" w="sm" type="none"/>
          </a:ln>
        </p:spPr>
      </p:cxnSp>
      <p:cxnSp>
        <p:nvCxnSpPr>
          <p:cNvPr id="3890" name="Google Shape;3890;p18"/>
          <p:cNvCxnSpPr/>
          <p:nvPr/>
        </p:nvCxnSpPr>
        <p:spPr>
          <a:xfrm>
            <a:off x="6351988" y="2407906"/>
            <a:ext cx="268287" cy="0"/>
          </a:xfrm>
          <a:prstGeom prst="straightConnector1">
            <a:avLst/>
          </a:prstGeom>
          <a:noFill/>
          <a:ln cap="flat" cmpd="sng" w="9525">
            <a:solidFill>
              <a:schemeClr val="dk1"/>
            </a:solidFill>
            <a:prstDash val="solid"/>
            <a:round/>
            <a:headEnd len="sm" w="sm" type="none"/>
            <a:tailEnd len="med" w="med" type="triangle"/>
          </a:ln>
        </p:spPr>
      </p:cxnSp>
      <p:sp>
        <p:nvSpPr>
          <p:cNvPr id="3891" name="Google Shape;3891;p18"/>
          <p:cNvSpPr/>
          <p:nvPr/>
        </p:nvSpPr>
        <p:spPr>
          <a:xfrm>
            <a:off x="6345638" y="2231694"/>
            <a:ext cx="274637" cy="115887"/>
          </a:xfrm>
          <a:custGeom>
            <a:rect b="b" l="l" r="r" t="t"/>
            <a:pathLst>
              <a:path extrusionOk="0" h="105" w="264">
                <a:moveTo>
                  <a:pt x="0" y="0"/>
                </a:moveTo>
                <a:lnTo>
                  <a:pt x="52" y="0"/>
                </a:lnTo>
                <a:lnTo>
                  <a:pt x="207" y="105"/>
                </a:lnTo>
                <a:lnTo>
                  <a:pt x="264" y="105"/>
                </a:lnTo>
              </a:path>
            </a:pathLst>
          </a:custGeom>
          <a:noFill/>
          <a:ln cap="flat" cmpd="sng" w="9525">
            <a:solidFill>
              <a:schemeClr val="dk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92" name="Google Shape;3892;p18"/>
          <p:cNvSpPr/>
          <p:nvPr/>
        </p:nvSpPr>
        <p:spPr>
          <a:xfrm flipH="1" rot="10800000">
            <a:off x="6345638" y="2468231"/>
            <a:ext cx="274637" cy="114300"/>
          </a:xfrm>
          <a:custGeom>
            <a:rect b="b" l="l" r="r" t="t"/>
            <a:pathLst>
              <a:path extrusionOk="0" h="105" w="264">
                <a:moveTo>
                  <a:pt x="0" y="0"/>
                </a:moveTo>
                <a:lnTo>
                  <a:pt x="52" y="0"/>
                </a:lnTo>
                <a:lnTo>
                  <a:pt x="207" y="105"/>
                </a:lnTo>
                <a:lnTo>
                  <a:pt x="264" y="105"/>
                </a:lnTo>
              </a:path>
            </a:pathLst>
          </a:custGeom>
          <a:noFill/>
          <a:ln cap="flat" cmpd="sng" w="9525">
            <a:solidFill>
              <a:schemeClr val="dk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93" name="Google Shape;3893;p18"/>
          <p:cNvSpPr/>
          <p:nvPr/>
        </p:nvSpPr>
        <p:spPr>
          <a:xfrm>
            <a:off x="5926538" y="1731631"/>
            <a:ext cx="1206500" cy="261938"/>
          </a:xfrm>
          <a:prstGeom prst="triangle">
            <a:avLst>
              <a:gd fmla="val 50000" name="adj"/>
            </a:avLst>
          </a:prstGeom>
          <a:noFill/>
          <a:ln cap="flat" cmpd="sng" w="9525">
            <a:solidFill>
              <a:schemeClr val="dk1"/>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3894" name="Google Shape;3894;p18"/>
          <p:cNvGrpSpPr/>
          <p:nvPr/>
        </p:nvGrpSpPr>
        <p:grpSpPr>
          <a:xfrm>
            <a:off x="3837388" y="3393744"/>
            <a:ext cx="2043112" cy="958850"/>
            <a:chOff x="2505" y="826"/>
            <a:chExt cx="1287" cy="604"/>
          </a:xfrm>
        </p:grpSpPr>
        <p:cxnSp>
          <p:nvCxnSpPr>
            <p:cNvPr id="3895" name="Google Shape;3895;p18"/>
            <p:cNvCxnSpPr/>
            <p:nvPr/>
          </p:nvCxnSpPr>
          <p:spPr>
            <a:xfrm flipH="1">
              <a:off x="2505" y="1115"/>
              <a:ext cx="128" cy="293"/>
            </a:xfrm>
            <a:prstGeom prst="straightConnector1">
              <a:avLst/>
            </a:prstGeom>
            <a:noFill/>
            <a:ln cap="flat" cmpd="sng" w="9525">
              <a:solidFill>
                <a:schemeClr val="dk1"/>
              </a:solidFill>
              <a:prstDash val="solid"/>
              <a:round/>
              <a:headEnd len="sm" w="sm" type="none"/>
              <a:tailEnd len="med" w="med" type="triangle"/>
            </a:ln>
          </p:spPr>
        </p:cxnSp>
        <p:sp>
          <p:nvSpPr>
            <p:cNvPr id="3896" name="Google Shape;3896;p18"/>
            <p:cNvSpPr/>
            <p:nvPr/>
          </p:nvSpPr>
          <p:spPr>
            <a:xfrm>
              <a:off x="2548" y="826"/>
              <a:ext cx="562" cy="266"/>
            </a:xfrm>
            <a:custGeom>
              <a:rect b="b" l="l" r="r" t="t"/>
              <a:pathLst>
                <a:path extrusionOk="0" h="266" w="562">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97" name="Google Shape;3897;p18"/>
            <p:cNvSpPr/>
            <p:nvPr/>
          </p:nvSpPr>
          <p:spPr>
            <a:xfrm>
              <a:off x="3523" y="830"/>
              <a:ext cx="269" cy="266"/>
            </a:xfrm>
            <a:custGeom>
              <a:rect b="b" l="l" r="r" t="t"/>
              <a:pathLst>
                <a:path extrusionOk="0" h="266" w="562">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898" name="Google Shape;3898;p18"/>
            <p:cNvCxnSpPr/>
            <p:nvPr/>
          </p:nvCxnSpPr>
          <p:spPr>
            <a:xfrm flipH="1">
              <a:off x="3433" y="1137"/>
              <a:ext cx="128" cy="293"/>
            </a:xfrm>
            <a:prstGeom prst="straightConnector1">
              <a:avLst/>
            </a:prstGeom>
            <a:noFill/>
            <a:ln cap="flat" cmpd="sng" w="9525">
              <a:solidFill>
                <a:schemeClr val="dk1"/>
              </a:solidFill>
              <a:prstDash val="solid"/>
              <a:round/>
              <a:headEnd len="sm" w="sm" type="none"/>
              <a:tailEnd len="med" w="med" type="triangle"/>
            </a:ln>
          </p:spPr>
        </p:cxnSp>
      </p:grpSp>
      <p:grpSp>
        <p:nvGrpSpPr>
          <p:cNvPr id="3899" name="Google Shape;3899;p18"/>
          <p:cNvGrpSpPr/>
          <p:nvPr/>
        </p:nvGrpSpPr>
        <p:grpSpPr>
          <a:xfrm>
            <a:off x="3127775" y="3550906"/>
            <a:ext cx="3021013" cy="2114550"/>
            <a:chOff x="2606" y="951"/>
            <a:chExt cx="1903" cy="1332"/>
          </a:xfrm>
        </p:grpSpPr>
        <p:sp>
          <p:nvSpPr>
            <p:cNvPr id="3900" name="Google Shape;3900;p18"/>
            <p:cNvSpPr txBox="1"/>
            <p:nvPr/>
          </p:nvSpPr>
          <p:spPr>
            <a:xfrm>
              <a:off x="3378" y="2071"/>
              <a:ext cx="655" cy="21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Channels</a:t>
              </a:r>
              <a:endParaRPr b="0" i="0" sz="1400" u="none" cap="none" strike="noStrike">
                <a:solidFill>
                  <a:srgbClr val="000000"/>
                </a:solidFill>
                <a:latin typeface="Arial"/>
                <a:ea typeface="Arial"/>
                <a:cs typeface="Arial"/>
                <a:sym typeface="Arial"/>
              </a:endParaRPr>
            </a:p>
          </p:txBody>
        </p:sp>
        <p:cxnSp>
          <p:nvCxnSpPr>
            <p:cNvPr id="3901" name="Google Shape;3901;p18"/>
            <p:cNvCxnSpPr/>
            <p:nvPr/>
          </p:nvCxnSpPr>
          <p:spPr>
            <a:xfrm>
              <a:off x="2994" y="951"/>
              <a:ext cx="0" cy="978"/>
            </a:xfrm>
            <a:prstGeom prst="straightConnector1">
              <a:avLst/>
            </a:prstGeom>
            <a:noFill/>
            <a:ln cap="flat" cmpd="sng" w="9525">
              <a:solidFill>
                <a:schemeClr val="dk1"/>
              </a:solidFill>
              <a:prstDash val="solid"/>
              <a:round/>
              <a:headEnd len="sm" w="sm" type="none"/>
              <a:tailEnd len="sm" w="sm" type="none"/>
            </a:ln>
          </p:spPr>
        </p:cxnSp>
        <p:cxnSp>
          <p:nvCxnSpPr>
            <p:cNvPr id="3902" name="Google Shape;3902;p18"/>
            <p:cNvCxnSpPr/>
            <p:nvPr/>
          </p:nvCxnSpPr>
          <p:spPr>
            <a:xfrm>
              <a:off x="2988" y="1935"/>
              <a:ext cx="1464" cy="0"/>
            </a:xfrm>
            <a:prstGeom prst="straightConnector1">
              <a:avLst/>
            </a:prstGeom>
            <a:noFill/>
            <a:ln cap="flat" cmpd="sng" w="9525">
              <a:solidFill>
                <a:schemeClr val="dk1"/>
              </a:solidFill>
              <a:prstDash val="solid"/>
              <a:round/>
              <a:headEnd len="sm" w="sm" type="none"/>
              <a:tailEnd len="sm" w="sm" type="none"/>
            </a:ln>
          </p:spPr>
        </p:cxnSp>
        <p:sp>
          <p:nvSpPr>
            <p:cNvPr id="3903" name="Google Shape;3903;p18"/>
            <p:cNvSpPr txBox="1"/>
            <p:nvPr/>
          </p:nvSpPr>
          <p:spPr>
            <a:xfrm>
              <a:off x="2978" y="1408"/>
              <a:ext cx="178"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p:txBody>
        </p:sp>
        <p:cxnSp>
          <p:nvCxnSpPr>
            <p:cNvPr id="3904" name="Google Shape;3904;p18"/>
            <p:cNvCxnSpPr/>
            <p:nvPr/>
          </p:nvCxnSpPr>
          <p:spPr>
            <a:xfrm>
              <a:off x="3150" y="1863"/>
              <a:ext cx="0" cy="144"/>
            </a:xfrm>
            <a:prstGeom prst="straightConnector1">
              <a:avLst/>
            </a:prstGeom>
            <a:noFill/>
            <a:ln cap="flat" cmpd="sng" w="9525">
              <a:solidFill>
                <a:schemeClr val="dk1"/>
              </a:solidFill>
              <a:prstDash val="solid"/>
              <a:round/>
              <a:headEnd len="sm" w="sm" type="none"/>
              <a:tailEnd len="sm" w="sm" type="none"/>
            </a:ln>
          </p:spPr>
        </p:cxnSp>
        <p:sp>
          <p:nvSpPr>
            <p:cNvPr id="3905" name="Google Shape;3905;p18"/>
            <p:cNvSpPr txBox="1"/>
            <p:nvPr/>
          </p:nvSpPr>
          <p:spPr>
            <a:xfrm>
              <a:off x="3152" y="1408"/>
              <a:ext cx="178"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p:txBody>
        </p:sp>
        <p:sp>
          <p:nvSpPr>
            <p:cNvPr id="3906" name="Google Shape;3906;p18"/>
            <p:cNvSpPr txBox="1"/>
            <p:nvPr/>
          </p:nvSpPr>
          <p:spPr>
            <a:xfrm>
              <a:off x="3338" y="1408"/>
              <a:ext cx="178"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p:txBody>
        </p:sp>
        <p:sp>
          <p:nvSpPr>
            <p:cNvPr id="3907" name="Google Shape;3907;p18"/>
            <p:cNvSpPr txBox="1"/>
            <p:nvPr/>
          </p:nvSpPr>
          <p:spPr>
            <a:xfrm>
              <a:off x="3524" y="1408"/>
              <a:ext cx="178"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p:txBody>
        </p:sp>
        <p:sp>
          <p:nvSpPr>
            <p:cNvPr id="3908" name="Google Shape;3908;p18"/>
            <p:cNvSpPr txBox="1"/>
            <p:nvPr/>
          </p:nvSpPr>
          <p:spPr>
            <a:xfrm>
              <a:off x="3710" y="1408"/>
              <a:ext cx="178"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p:txBody>
        </p:sp>
        <p:sp>
          <p:nvSpPr>
            <p:cNvPr id="3909" name="Google Shape;3909;p18"/>
            <p:cNvSpPr txBox="1"/>
            <p:nvPr/>
          </p:nvSpPr>
          <p:spPr>
            <a:xfrm>
              <a:off x="3896" y="1408"/>
              <a:ext cx="178"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V</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p:txBody>
        </p:sp>
        <p:sp>
          <p:nvSpPr>
            <p:cNvPr id="3910" name="Google Shape;3910;p18"/>
            <p:cNvSpPr txBox="1"/>
            <p:nvPr/>
          </p:nvSpPr>
          <p:spPr>
            <a:xfrm>
              <a:off x="4058" y="1402"/>
              <a:ext cx="174"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3911" name="Google Shape;3911;p18"/>
            <p:cNvSpPr txBox="1"/>
            <p:nvPr/>
          </p:nvSpPr>
          <p:spPr>
            <a:xfrm>
              <a:off x="4202" y="1402"/>
              <a:ext cx="174" cy="53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3912" name="Google Shape;3912;p18"/>
            <p:cNvSpPr txBox="1"/>
            <p:nvPr/>
          </p:nvSpPr>
          <p:spPr>
            <a:xfrm>
              <a:off x="4330" y="1114"/>
              <a:ext cx="178" cy="8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cxnSp>
          <p:nvCxnSpPr>
            <p:cNvPr id="3913" name="Google Shape;3913;p18"/>
            <p:cNvCxnSpPr/>
            <p:nvPr/>
          </p:nvCxnSpPr>
          <p:spPr>
            <a:xfrm>
              <a:off x="3334" y="1863"/>
              <a:ext cx="0" cy="144"/>
            </a:xfrm>
            <a:prstGeom prst="straightConnector1">
              <a:avLst/>
            </a:prstGeom>
            <a:noFill/>
            <a:ln cap="flat" cmpd="sng" w="9525">
              <a:solidFill>
                <a:schemeClr val="dk1"/>
              </a:solidFill>
              <a:prstDash val="solid"/>
              <a:round/>
              <a:headEnd len="sm" w="sm" type="none"/>
              <a:tailEnd len="sm" w="sm" type="none"/>
            </a:ln>
          </p:spPr>
        </p:cxnSp>
        <p:cxnSp>
          <p:nvCxnSpPr>
            <p:cNvPr id="3914" name="Google Shape;3914;p18"/>
            <p:cNvCxnSpPr/>
            <p:nvPr/>
          </p:nvCxnSpPr>
          <p:spPr>
            <a:xfrm>
              <a:off x="3514" y="1863"/>
              <a:ext cx="0" cy="144"/>
            </a:xfrm>
            <a:prstGeom prst="straightConnector1">
              <a:avLst/>
            </a:prstGeom>
            <a:noFill/>
            <a:ln cap="flat" cmpd="sng" w="9525">
              <a:solidFill>
                <a:schemeClr val="dk1"/>
              </a:solidFill>
              <a:prstDash val="solid"/>
              <a:round/>
              <a:headEnd len="sm" w="sm" type="none"/>
              <a:tailEnd len="sm" w="sm" type="none"/>
            </a:ln>
          </p:spPr>
        </p:cxnSp>
        <p:cxnSp>
          <p:nvCxnSpPr>
            <p:cNvPr id="3915" name="Google Shape;3915;p18"/>
            <p:cNvCxnSpPr/>
            <p:nvPr/>
          </p:nvCxnSpPr>
          <p:spPr>
            <a:xfrm>
              <a:off x="3698" y="1863"/>
              <a:ext cx="0" cy="144"/>
            </a:xfrm>
            <a:prstGeom prst="straightConnector1">
              <a:avLst/>
            </a:prstGeom>
            <a:noFill/>
            <a:ln cap="flat" cmpd="sng" w="9525">
              <a:solidFill>
                <a:schemeClr val="dk1"/>
              </a:solidFill>
              <a:prstDash val="solid"/>
              <a:round/>
              <a:headEnd len="sm" w="sm" type="none"/>
              <a:tailEnd len="sm" w="sm" type="none"/>
            </a:ln>
          </p:spPr>
        </p:cxnSp>
        <p:cxnSp>
          <p:nvCxnSpPr>
            <p:cNvPr id="3916" name="Google Shape;3916;p18"/>
            <p:cNvCxnSpPr/>
            <p:nvPr/>
          </p:nvCxnSpPr>
          <p:spPr>
            <a:xfrm>
              <a:off x="3886" y="1863"/>
              <a:ext cx="0" cy="144"/>
            </a:xfrm>
            <a:prstGeom prst="straightConnector1">
              <a:avLst/>
            </a:prstGeom>
            <a:noFill/>
            <a:ln cap="flat" cmpd="sng" w="9525">
              <a:solidFill>
                <a:schemeClr val="dk1"/>
              </a:solidFill>
              <a:prstDash val="solid"/>
              <a:round/>
              <a:headEnd len="sm" w="sm" type="none"/>
              <a:tailEnd len="sm" w="sm" type="none"/>
            </a:ln>
          </p:spPr>
        </p:cxnSp>
        <p:cxnSp>
          <p:nvCxnSpPr>
            <p:cNvPr id="3917" name="Google Shape;3917;p18"/>
            <p:cNvCxnSpPr/>
            <p:nvPr/>
          </p:nvCxnSpPr>
          <p:spPr>
            <a:xfrm>
              <a:off x="4062" y="1871"/>
              <a:ext cx="0" cy="144"/>
            </a:xfrm>
            <a:prstGeom prst="straightConnector1">
              <a:avLst/>
            </a:prstGeom>
            <a:noFill/>
            <a:ln cap="flat" cmpd="sng" w="9525">
              <a:solidFill>
                <a:schemeClr val="dk1"/>
              </a:solidFill>
              <a:prstDash val="solid"/>
              <a:round/>
              <a:headEnd len="sm" w="sm" type="none"/>
              <a:tailEnd len="sm" w="sm" type="none"/>
            </a:ln>
          </p:spPr>
        </p:cxnSp>
        <p:cxnSp>
          <p:nvCxnSpPr>
            <p:cNvPr id="3918" name="Google Shape;3918;p18"/>
            <p:cNvCxnSpPr/>
            <p:nvPr/>
          </p:nvCxnSpPr>
          <p:spPr>
            <a:xfrm>
              <a:off x="4218" y="1867"/>
              <a:ext cx="0" cy="144"/>
            </a:xfrm>
            <a:prstGeom prst="straightConnector1">
              <a:avLst/>
            </a:prstGeom>
            <a:noFill/>
            <a:ln cap="flat" cmpd="sng" w="9525">
              <a:solidFill>
                <a:schemeClr val="dk1"/>
              </a:solidFill>
              <a:prstDash val="solid"/>
              <a:round/>
              <a:headEnd len="sm" w="sm" type="none"/>
              <a:tailEnd len="sm" w="sm" type="none"/>
            </a:ln>
          </p:spPr>
        </p:cxnSp>
        <p:cxnSp>
          <p:nvCxnSpPr>
            <p:cNvPr id="3919" name="Google Shape;3919;p18"/>
            <p:cNvCxnSpPr/>
            <p:nvPr/>
          </p:nvCxnSpPr>
          <p:spPr>
            <a:xfrm>
              <a:off x="4362" y="1859"/>
              <a:ext cx="0" cy="144"/>
            </a:xfrm>
            <a:prstGeom prst="straightConnector1">
              <a:avLst/>
            </a:prstGeom>
            <a:noFill/>
            <a:ln cap="flat" cmpd="sng" w="9525">
              <a:solidFill>
                <a:schemeClr val="dk1"/>
              </a:solidFill>
              <a:prstDash val="solid"/>
              <a:round/>
              <a:headEnd len="sm" w="sm" type="none"/>
              <a:tailEnd len="sm" w="sm" type="none"/>
            </a:ln>
          </p:spPr>
        </p:cxnSp>
        <p:sp>
          <p:nvSpPr>
            <p:cNvPr id="3920" name="Google Shape;3920;p18"/>
            <p:cNvSpPr txBox="1"/>
            <p:nvPr/>
          </p:nvSpPr>
          <p:spPr>
            <a:xfrm>
              <a:off x="2985" y="1960"/>
              <a:ext cx="16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3921" name="Google Shape;3921;p18"/>
            <p:cNvSpPr txBox="1"/>
            <p:nvPr/>
          </p:nvSpPr>
          <p:spPr>
            <a:xfrm>
              <a:off x="3153" y="1960"/>
              <a:ext cx="16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3922" name="Google Shape;3922;p18"/>
            <p:cNvSpPr txBox="1"/>
            <p:nvPr/>
          </p:nvSpPr>
          <p:spPr>
            <a:xfrm>
              <a:off x="3345" y="1960"/>
              <a:ext cx="16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3923" name="Google Shape;3923;p18"/>
            <p:cNvSpPr txBox="1"/>
            <p:nvPr/>
          </p:nvSpPr>
          <p:spPr>
            <a:xfrm>
              <a:off x="3517" y="1960"/>
              <a:ext cx="16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3924" name="Google Shape;3924;p18"/>
            <p:cNvSpPr txBox="1"/>
            <p:nvPr/>
          </p:nvSpPr>
          <p:spPr>
            <a:xfrm>
              <a:off x="3705" y="1956"/>
              <a:ext cx="16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3925" name="Google Shape;3925;p18"/>
            <p:cNvSpPr txBox="1"/>
            <p:nvPr/>
          </p:nvSpPr>
          <p:spPr>
            <a:xfrm>
              <a:off x="3893" y="1956"/>
              <a:ext cx="16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3926" name="Google Shape;3926;p18"/>
            <p:cNvSpPr txBox="1"/>
            <p:nvPr/>
          </p:nvSpPr>
          <p:spPr>
            <a:xfrm>
              <a:off x="4057" y="1956"/>
              <a:ext cx="16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7</a:t>
              </a:r>
              <a:endParaRPr b="0" i="0" sz="1400" u="none" cap="none" strike="noStrike">
                <a:solidFill>
                  <a:srgbClr val="000000"/>
                </a:solidFill>
                <a:latin typeface="Arial"/>
                <a:ea typeface="Arial"/>
                <a:cs typeface="Arial"/>
                <a:sym typeface="Arial"/>
              </a:endParaRPr>
            </a:p>
          </p:txBody>
        </p:sp>
        <p:sp>
          <p:nvSpPr>
            <p:cNvPr id="3927" name="Google Shape;3927;p18"/>
            <p:cNvSpPr txBox="1"/>
            <p:nvPr/>
          </p:nvSpPr>
          <p:spPr>
            <a:xfrm>
              <a:off x="4205" y="1956"/>
              <a:ext cx="16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8</a:t>
              </a:r>
              <a:endParaRPr b="0" i="0" sz="1400" u="none" cap="none" strike="noStrike">
                <a:solidFill>
                  <a:srgbClr val="000000"/>
                </a:solidFill>
                <a:latin typeface="Arial"/>
                <a:ea typeface="Arial"/>
                <a:cs typeface="Arial"/>
                <a:sym typeface="Arial"/>
              </a:endParaRPr>
            </a:p>
          </p:txBody>
        </p:sp>
        <p:sp>
          <p:nvSpPr>
            <p:cNvPr id="3928" name="Google Shape;3928;p18"/>
            <p:cNvSpPr txBox="1"/>
            <p:nvPr/>
          </p:nvSpPr>
          <p:spPr>
            <a:xfrm>
              <a:off x="4349" y="1956"/>
              <a:ext cx="160" cy="1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9</a:t>
              </a:r>
              <a:endParaRPr b="0" i="0" sz="1400" u="none" cap="none" strike="noStrike">
                <a:solidFill>
                  <a:srgbClr val="000000"/>
                </a:solidFill>
                <a:latin typeface="Arial"/>
                <a:ea typeface="Arial"/>
                <a:cs typeface="Arial"/>
                <a:sym typeface="Arial"/>
              </a:endParaRPr>
            </a:p>
          </p:txBody>
        </p:sp>
        <p:sp>
          <p:nvSpPr>
            <p:cNvPr id="3929" name="Google Shape;3929;p18"/>
            <p:cNvSpPr/>
            <p:nvPr/>
          </p:nvSpPr>
          <p:spPr>
            <a:xfrm>
              <a:off x="2606" y="969"/>
              <a:ext cx="375" cy="969"/>
            </a:xfrm>
            <a:custGeom>
              <a:rect b="b" l="l" r="r" t="t"/>
              <a:pathLst>
                <a:path extrusionOk="0" h="969" w="375">
                  <a:moveTo>
                    <a:pt x="375" y="0"/>
                  </a:moveTo>
                  <a:lnTo>
                    <a:pt x="0" y="485"/>
                  </a:lnTo>
                  <a:lnTo>
                    <a:pt x="375" y="969"/>
                  </a:lnTo>
                  <a:lnTo>
                    <a:pt x="375" y="0"/>
                  </a:lnTo>
                  <a:close/>
                </a:path>
              </a:pathLst>
            </a:custGeom>
            <a:gradFill>
              <a:gsLst>
                <a:gs pos="0">
                  <a:srgbClr val="0000A8"/>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3930" name="Google Shape;3930;p18"/>
          <p:cNvGrpSpPr/>
          <p:nvPr/>
        </p:nvGrpSpPr>
        <p:grpSpPr>
          <a:xfrm flipH="1" rot="10800000">
            <a:off x="1437088" y="2446006"/>
            <a:ext cx="1689100" cy="2092326"/>
            <a:chOff x="1497" y="1352"/>
            <a:chExt cx="1064" cy="1318"/>
          </a:xfrm>
        </p:grpSpPr>
        <p:grpSp>
          <p:nvGrpSpPr>
            <p:cNvPr id="3931" name="Google Shape;3931;p18"/>
            <p:cNvGrpSpPr/>
            <p:nvPr/>
          </p:nvGrpSpPr>
          <p:grpSpPr>
            <a:xfrm>
              <a:off x="1497" y="1352"/>
              <a:ext cx="1064" cy="217"/>
              <a:chOff x="1600" y="1475"/>
              <a:chExt cx="1064" cy="217"/>
            </a:xfrm>
          </p:grpSpPr>
          <p:sp>
            <p:nvSpPr>
              <p:cNvPr id="3932" name="Google Shape;3932;p18"/>
              <p:cNvSpPr/>
              <p:nvPr/>
            </p:nvSpPr>
            <p:spPr>
              <a:xfrm rot="10800000">
                <a:off x="2358" y="1500"/>
                <a:ext cx="168" cy="174"/>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3933" name="Google Shape;3933;p18"/>
              <p:cNvSpPr/>
              <p:nvPr/>
            </p:nvSpPr>
            <p:spPr>
              <a:xfrm>
                <a:off x="1614" y="1494"/>
                <a:ext cx="896" cy="198"/>
              </a:xfrm>
              <a:custGeom>
                <a:rect b="b" l="l" r="r" t="t"/>
                <a:pathLst>
                  <a:path extrusionOk="0" h="198" w="896">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a:gsLst>
                  <a:gs pos="0">
                    <a:schemeClr val="dk1"/>
                  </a:gs>
                  <a:gs pos="50000">
                    <a:schemeClr val="lt1"/>
                  </a:gs>
                  <a:gs pos="100000">
                    <a:schemeClr val="dk1"/>
                  </a:gs>
                </a:gsLst>
                <a:lin ang="5400000" scaled="0"/>
              </a:gra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18"/>
              <p:cNvSpPr txBox="1"/>
              <p:nvPr/>
            </p:nvSpPr>
            <p:spPr>
              <a:xfrm rot="10800000">
                <a:off x="1600" y="1475"/>
                <a:ext cx="896" cy="1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3935" name="Google Shape;3935;p18"/>
              <p:cNvSpPr/>
              <p:nvPr/>
            </p:nvSpPr>
            <p:spPr>
              <a:xfrm>
                <a:off x="2502" y="1506"/>
                <a:ext cx="62" cy="168"/>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18"/>
              <p:cNvSpPr txBox="1"/>
              <p:nvPr/>
            </p:nvSpPr>
            <p:spPr>
              <a:xfrm rot="10800000">
                <a:off x="2509" y="1525"/>
                <a:ext cx="44" cy="119"/>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cxnSp>
            <p:nvCxnSpPr>
              <p:cNvPr id="3937" name="Google Shape;3937;p18"/>
              <p:cNvCxnSpPr/>
              <p:nvPr/>
            </p:nvCxnSpPr>
            <p:spPr>
              <a:xfrm>
                <a:off x="2526" y="1584"/>
                <a:ext cx="138" cy="0"/>
              </a:xfrm>
              <a:prstGeom prst="straightConnector1">
                <a:avLst/>
              </a:prstGeom>
              <a:noFill/>
              <a:ln cap="flat" cmpd="sng" w="28575">
                <a:solidFill>
                  <a:schemeClr val="dk1"/>
                </a:solidFill>
                <a:prstDash val="solid"/>
                <a:round/>
                <a:headEnd len="sm" w="sm" type="none"/>
                <a:tailEnd len="sm" w="sm" type="none"/>
              </a:ln>
            </p:spPr>
          </p:cxnSp>
        </p:grpSp>
        <p:sp>
          <p:nvSpPr>
            <p:cNvPr id="3938" name="Google Shape;3938;p18"/>
            <p:cNvSpPr/>
            <p:nvPr/>
          </p:nvSpPr>
          <p:spPr>
            <a:xfrm>
              <a:off x="1536" y="1563"/>
              <a:ext cx="1015" cy="1107"/>
            </a:xfrm>
            <a:custGeom>
              <a:rect b="b" l="l" r="r" t="t"/>
              <a:pathLst>
                <a:path extrusionOk="0" h="1107" w="1015">
                  <a:moveTo>
                    <a:pt x="1015" y="1107"/>
                  </a:moveTo>
                  <a:lnTo>
                    <a:pt x="0" y="0"/>
                  </a:lnTo>
                  <a:lnTo>
                    <a:pt x="905" y="0"/>
                  </a:lnTo>
                  <a:lnTo>
                    <a:pt x="1015" y="1107"/>
                  </a:lnTo>
                  <a:close/>
                </a:path>
              </a:pathLst>
            </a:custGeom>
            <a:gradFill>
              <a:gsLst>
                <a:gs pos="0">
                  <a:schemeClr val="lt1"/>
                </a:gs>
                <a:gs pos="100000">
                  <a:srgbClr val="0000A8"/>
                </a:gs>
              </a:gsLst>
              <a:lin ang="54000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18"/>
            <p:cNvSpPr txBox="1"/>
            <p:nvPr/>
          </p:nvSpPr>
          <p:spPr>
            <a:xfrm rot="10800000">
              <a:off x="1525" y="1550"/>
              <a:ext cx="1015" cy="1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940" name="Google Shape;3940;p18"/>
          <p:cNvSpPr txBox="1"/>
          <p:nvPr/>
        </p:nvSpPr>
        <p:spPr>
          <a:xfrm>
            <a:off x="531453" y="5962643"/>
            <a:ext cx="7802899" cy="61786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CC0000"/>
              </a:buClr>
              <a:buSzPts val="2000"/>
              <a:buFont typeface="Calibri"/>
              <a:buNone/>
            </a:pPr>
            <a:r>
              <a:rPr b="0" i="1" lang="en-US" sz="2000" u="none" cap="none" strike="noStrike">
                <a:solidFill>
                  <a:srgbClr val="CC0000"/>
                </a:solidFill>
                <a:latin typeface="Calibri"/>
                <a:ea typeface="Calibri"/>
                <a:cs typeface="Calibri"/>
                <a:sym typeface="Calibri"/>
              </a:rPr>
              <a:t>Frequency division multiplexing (FDM):</a:t>
            </a:r>
            <a:r>
              <a:rPr b="0" i="0" lang="en-US" sz="2000" u="none" cap="none" strike="noStrike">
                <a:solidFill>
                  <a:srgbClr val="000000"/>
                </a:solidFill>
                <a:latin typeface="Calibri"/>
                <a:ea typeface="Calibri"/>
                <a:cs typeface="Calibri"/>
                <a:sym typeface="Calibri"/>
              </a:rPr>
              <a:t> different channels transmitted in different frequency bands</a:t>
            </a:r>
            <a:endParaRPr b="0" i="0" sz="1400" u="none" cap="none" strike="noStrike">
              <a:solidFill>
                <a:srgbClr val="000000"/>
              </a:solidFill>
              <a:latin typeface="Arial"/>
              <a:ea typeface="Arial"/>
              <a:cs typeface="Arial"/>
              <a:sym typeface="Arial"/>
            </a:endParaRPr>
          </a:p>
        </p:txBody>
      </p:sp>
      <p:grpSp>
        <p:nvGrpSpPr>
          <p:cNvPr id="3941" name="Google Shape;3941;p18"/>
          <p:cNvGrpSpPr/>
          <p:nvPr/>
        </p:nvGrpSpPr>
        <p:grpSpPr>
          <a:xfrm>
            <a:off x="979888" y="2136444"/>
            <a:ext cx="609600" cy="609600"/>
            <a:chOff x="-44" y="1473"/>
            <a:chExt cx="981" cy="1105"/>
          </a:xfrm>
        </p:grpSpPr>
        <p:pic>
          <p:nvPicPr>
            <p:cNvPr descr="desktop_computer_stylized_medium" id="3942" name="Google Shape;3942;p18"/>
            <p:cNvPicPr preferRelativeResize="0"/>
            <p:nvPr/>
          </p:nvPicPr>
          <p:blipFill rotWithShape="1">
            <a:blip r:embed="rId6">
              <a:alphaModFix/>
            </a:blip>
            <a:srcRect b="0" l="0" r="0" t="0"/>
            <a:stretch/>
          </p:blipFill>
          <p:spPr>
            <a:xfrm flipH="1">
              <a:off x="-44" y="1473"/>
              <a:ext cx="981" cy="1105"/>
            </a:xfrm>
            <a:prstGeom prst="rect">
              <a:avLst/>
            </a:prstGeom>
            <a:noFill/>
            <a:ln>
              <a:noFill/>
            </a:ln>
          </p:spPr>
        </p:pic>
        <p:sp>
          <p:nvSpPr>
            <p:cNvPr id="3943" name="Google Shape;3943;p1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id="3944" name="Google Shape;3944;p18"/>
          <p:cNvPicPr preferRelativeResize="0"/>
          <p:nvPr/>
        </p:nvPicPr>
        <p:blipFill>
          <a:blip r:embed="rId7">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30"/>
                                        </p:tgtEl>
                                        <p:attrNameLst>
                                          <p:attrName>style.visibility</p:attrName>
                                        </p:attrNameLst>
                                      </p:cBhvr>
                                      <p:to>
                                        <p:strVal val="visible"/>
                                      </p:to>
                                    </p:set>
                                    <p:animEffect filter="fade" transition="in">
                                      <p:cBhvr>
                                        <p:cTn dur="500"/>
                                        <p:tgtEl>
                                          <p:spTgt spid="39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9"/>
                                        </p:tgtEl>
                                        <p:attrNameLst>
                                          <p:attrName>style.visibility</p:attrName>
                                        </p:attrNameLst>
                                      </p:cBhvr>
                                      <p:to>
                                        <p:strVal val="visible"/>
                                      </p:to>
                                    </p:set>
                                    <p:animEffect filter="fade" transition="in">
                                      <p:cBhvr>
                                        <p:cTn dur="500"/>
                                        <p:tgtEl>
                                          <p:spTgt spid="389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94"/>
                                        </p:tgtEl>
                                        <p:attrNameLst>
                                          <p:attrName>style.visibility</p:attrName>
                                        </p:attrNameLst>
                                      </p:cBhvr>
                                      <p:to>
                                        <p:strVal val="visible"/>
                                      </p:to>
                                    </p:set>
                                    <p:animEffect filter="fade" transition="in">
                                      <p:cBhvr>
                                        <p:cTn dur="500"/>
                                        <p:tgtEl>
                                          <p:spTgt spid="38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40"/>
                                        </p:tgtEl>
                                        <p:attrNameLst>
                                          <p:attrName>style.visibility</p:attrName>
                                        </p:attrNameLst>
                                      </p:cBhvr>
                                      <p:to>
                                        <p:strVal val="visible"/>
                                      </p:to>
                                    </p:set>
                                    <p:animEffect filter="fade" transition="in">
                                      <p:cBhvr>
                                        <p:cTn dur="500"/>
                                        <p:tgtEl>
                                          <p:spTgt spid="39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8" name="Shape 3948"/>
        <p:cNvGrpSpPr/>
        <p:nvPr/>
      </p:nvGrpSpPr>
      <p:grpSpPr>
        <a:xfrm>
          <a:off x="0" y="0"/>
          <a:ext cx="0" cy="0"/>
          <a:chOff x="0" y="0"/>
          <a:chExt cx="0" cy="0"/>
        </a:xfrm>
      </p:grpSpPr>
      <p:cxnSp>
        <p:nvCxnSpPr>
          <p:cNvPr id="3949" name="Google Shape;3949;p1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3950" name="Google Shape;3950;p1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3951" name="Google Shape;3951;p19"/>
          <p:cNvSpPr/>
          <p:nvPr/>
        </p:nvSpPr>
        <p:spPr>
          <a:xfrm>
            <a:off x="366478" y="651233"/>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Access Networks: Cable-based  access</a:t>
            </a:r>
            <a:endParaRPr b="0" i="0" sz="1400" u="none" cap="none" strike="noStrike">
              <a:solidFill>
                <a:srgbClr val="000000"/>
              </a:solidFill>
              <a:latin typeface="Arial"/>
              <a:ea typeface="Arial"/>
              <a:cs typeface="Arial"/>
              <a:sym typeface="Arial"/>
            </a:endParaRPr>
          </a:p>
        </p:txBody>
      </p:sp>
      <p:sp>
        <p:nvSpPr>
          <p:cNvPr id="3952" name="Google Shape;3952;p19"/>
          <p:cNvSpPr/>
          <p:nvPr/>
        </p:nvSpPr>
        <p:spPr>
          <a:xfrm>
            <a:off x="1328515" y="1951538"/>
            <a:ext cx="1793875" cy="9255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953" name="Google Shape;3953;p19"/>
          <p:cNvCxnSpPr/>
          <p:nvPr/>
        </p:nvCxnSpPr>
        <p:spPr>
          <a:xfrm flipH="1" rot="10800000">
            <a:off x="1630140" y="2502401"/>
            <a:ext cx="365125" cy="1587"/>
          </a:xfrm>
          <a:prstGeom prst="straightConnector1">
            <a:avLst/>
          </a:prstGeom>
          <a:noFill/>
          <a:ln cap="flat" cmpd="sng" w="9525">
            <a:solidFill>
              <a:schemeClr val="dk1"/>
            </a:solidFill>
            <a:prstDash val="solid"/>
            <a:round/>
            <a:headEnd len="sm" w="sm" type="none"/>
            <a:tailEnd len="sm" w="sm" type="none"/>
          </a:ln>
        </p:spPr>
      </p:cxnSp>
      <p:sp>
        <p:nvSpPr>
          <p:cNvPr id="3954" name="Google Shape;3954;p19"/>
          <p:cNvSpPr txBox="1"/>
          <p:nvPr/>
        </p:nvSpPr>
        <p:spPr>
          <a:xfrm>
            <a:off x="1792065" y="2653213"/>
            <a:ext cx="774700" cy="431800"/>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cable</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modem</a:t>
            </a:r>
            <a:endParaRPr b="0" i="0" sz="1400" u="none" cap="none" strike="noStrike">
              <a:solidFill>
                <a:srgbClr val="000000"/>
              </a:solidFill>
              <a:latin typeface="Arial"/>
              <a:ea typeface="Arial"/>
              <a:cs typeface="Arial"/>
              <a:sym typeface="Arial"/>
            </a:endParaRPr>
          </a:p>
        </p:txBody>
      </p:sp>
      <p:sp>
        <p:nvSpPr>
          <p:cNvPr id="3955" name="Google Shape;3955;p19"/>
          <p:cNvSpPr txBox="1"/>
          <p:nvPr/>
        </p:nvSpPr>
        <p:spPr>
          <a:xfrm>
            <a:off x="2458815" y="2654801"/>
            <a:ext cx="706438" cy="261937"/>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splitter</a:t>
            </a:r>
            <a:endParaRPr b="0" i="0" sz="1400" u="none" cap="none" strike="noStrike">
              <a:solidFill>
                <a:srgbClr val="000000"/>
              </a:solidFill>
              <a:latin typeface="Arial"/>
              <a:ea typeface="Arial"/>
              <a:cs typeface="Arial"/>
              <a:sym typeface="Arial"/>
            </a:endParaRPr>
          </a:p>
        </p:txBody>
      </p:sp>
      <p:grpSp>
        <p:nvGrpSpPr>
          <p:cNvPr id="3956" name="Google Shape;3956;p19"/>
          <p:cNvGrpSpPr/>
          <p:nvPr/>
        </p:nvGrpSpPr>
        <p:grpSpPr>
          <a:xfrm>
            <a:off x="1976215" y="2378576"/>
            <a:ext cx="614363" cy="220662"/>
            <a:chOff x="322" y="890"/>
            <a:chExt cx="872" cy="339"/>
          </a:xfrm>
        </p:grpSpPr>
        <p:sp>
          <p:nvSpPr>
            <p:cNvPr id="3957" name="Google Shape;3957;p19"/>
            <p:cNvSpPr/>
            <p:nvPr/>
          </p:nvSpPr>
          <p:spPr>
            <a:xfrm>
              <a:off x="322" y="1005"/>
              <a:ext cx="872" cy="224"/>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58" name="Google Shape;3958;p19"/>
            <p:cNvSpPr/>
            <p:nvPr/>
          </p:nvSpPr>
          <p:spPr>
            <a:xfrm>
              <a:off x="394" y="1073"/>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59" name="Google Shape;3959;p19"/>
            <p:cNvSpPr/>
            <p:nvPr/>
          </p:nvSpPr>
          <p:spPr>
            <a:xfrm>
              <a:off x="466" y="1073"/>
              <a:ext cx="56"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60" name="Google Shape;3960;p19"/>
            <p:cNvSpPr/>
            <p:nvPr/>
          </p:nvSpPr>
          <p:spPr>
            <a:xfrm>
              <a:off x="541" y="1070"/>
              <a:ext cx="56"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61" name="Google Shape;3961;p19"/>
            <p:cNvSpPr/>
            <p:nvPr/>
          </p:nvSpPr>
          <p:spPr>
            <a:xfrm>
              <a:off x="615" y="1070"/>
              <a:ext cx="56"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62" name="Google Shape;3962;p19"/>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3963" name="Google Shape;3963;p19"/>
          <p:cNvSpPr/>
          <p:nvPr/>
        </p:nvSpPr>
        <p:spPr>
          <a:xfrm>
            <a:off x="1090390" y="1540376"/>
            <a:ext cx="2268538" cy="468312"/>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64" name="Google Shape;3964;p19"/>
          <p:cNvSpPr/>
          <p:nvPr/>
        </p:nvSpPr>
        <p:spPr>
          <a:xfrm>
            <a:off x="2706465" y="2440488"/>
            <a:ext cx="166688" cy="144463"/>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65" name="Google Shape;3965;p19"/>
          <p:cNvSpPr/>
          <p:nvPr/>
        </p:nvSpPr>
        <p:spPr>
          <a:xfrm>
            <a:off x="2315940" y="1995988"/>
            <a:ext cx="479425" cy="434975"/>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66" name="Google Shape;3966;p19"/>
          <p:cNvCxnSpPr/>
          <p:nvPr/>
        </p:nvCxnSpPr>
        <p:spPr>
          <a:xfrm rot="10800000">
            <a:off x="2614390" y="2502401"/>
            <a:ext cx="239713" cy="0"/>
          </a:xfrm>
          <a:prstGeom prst="straightConnector1">
            <a:avLst/>
          </a:prstGeom>
          <a:noFill/>
          <a:ln cap="flat" cmpd="sng" w="9525">
            <a:solidFill>
              <a:schemeClr val="dk1"/>
            </a:solidFill>
            <a:prstDash val="solid"/>
            <a:round/>
            <a:headEnd len="sm" w="sm" type="none"/>
            <a:tailEnd len="sm" w="sm" type="none"/>
          </a:ln>
        </p:spPr>
      </p:cxnSp>
      <p:pic>
        <p:nvPicPr>
          <p:cNvPr descr="tv" id="3967" name="Google Shape;3967;p19"/>
          <p:cNvPicPr preferRelativeResize="0"/>
          <p:nvPr/>
        </p:nvPicPr>
        <p:blipFill rotWithShape="1">
          <a:blip r:embed="rId3">
            <a:alphaModFix/>
          </a:blip>
          <a:srcRect b="0" l="0" r="0" t="0"/>
          <a:stretch/>
        </p:blipFill>
        <p:spPr>
          <a:xfrm>
            <a:off x="1871440" y="1656263"/>
            <a:ext cx="755650" cy="674688"/>
          </a:xfrm>
          <a:prstGeom prst="rect">
            <a:avLst/>
          </a:prstGeom>
          <a:noFill/>
          <a:ln>
            <a:noFill/>
          </a:ln>
        </p:spPr>
      </p:pic>
      <p:grpSp>
        <p:nvGrpSpPr>
          <p:cNvPr id="3968" name="Google Shape;3968;p19"/>
          <p:cNvGrpSpPr/>
          <p:nvPr/>
        </p:nvGrpSpPr>
        <p:grpSpPr>
          <a:xfrm>
            <a:off x="3347815" y="1770563"/>
            <a:ext cx="850900" cy="527050"/>
            <a:chOff x="-490" y="1664"/>
            <a:chExt cx="1429" cy="842"/>
          </a:xfrm>
        </p:grpSpPr>
        <p:sp>
          <p:nvSpPr>
            <p:cNvPr id="3969" name="Google Shape;3969;p19"/>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3970" name="Google Shape;3970;p19"/>
            <p:cNvGrpSpPr/>
            <p:nvPr/>
          </p:nvGrpSpPr>
          <p:grpSpPr>
            <a:xfrm>
              <a:off x="-427" y="1737"/>
              <a:ext cx="1217" cy="769"/>
              <a:chOff x="-427" y="1737"/>
              <a:chExt cx="1217" cy="769"/>
            </a:xfrm>
          </p:grpSpPr>
          <p:sp>
            <p:nvSpPr>
              <p:cNvPr id="3971" name="Google Shape;3971;p19"/>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972" name="Google Shape;3972;p19"/>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3973" name="Google Shape;3973;p19"/>
              <p:cNvGrpSpPr/>
              <p:nvPr/>
            </p:nvGrpSpPr>
            <p:grpSpPr>
              <a:xfrm>
                <a:off x="67" y="2192"/>
                <a:ext cx="387" cy="139"/>
                <a:chOff x="320" y="890"/>
                <a:chExt cx="871" cy="339"/>
              </a:xfrm>
            </p:grpSpPr>
            <p:sp>
              <p:nvSpPr>
                <p:cNvPr id="3974" name="Google Shape;3974;p19"/>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75" name="Google Shape;3975;p19"/>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76" name="Google Shape;3976;p19"/>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77" name="Google Shape;3977;p19"/>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78" name="Google Shape;3978;p19"/>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79" name="Google Shape;3979;p19"/>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3980" name="Google Shape;3980;p19"/>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3981" name="Google Shape;3981;p19"/>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82" name="Google Shape;3982;p19"/>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983" name="Google Shape;3983;p19"/>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3984" name="Google Shape;3984;p19"/>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grpSp>
        <p:nvGrpSpPr>
          <p:cNvPr id="3985" name="Google Shape;3985;p19"/>
          <p:cNvGrpSpPr/>
          <p:nvPr/>
        </p:nvGrpSpPr>
        <p:grpSpPr>
          <a:xfrm>
            <a:off x="4249515" y="1764213"/>
            <a:ext cx="850900" cy="527050"/>
            <a:chOff x="-490" y="1664"/>
            <a:chExt cx="1429" cy="842"/>
          </a:xfrm>
        </p:grpSpPr>
        <p:sp>
          <p:nvSpPr>
            <p:cNvPr id="3986" name="Google Shape;3986;p19"/>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3987" name="Google Shape;3987;p19"/>
            <p:cNvGrpSpPr/>
            <p:nvPr/>
          </p:nvGrpSpPr>
          <p:grpSpPr>
            <a:xfrm>
              <a:off x="-427" y="1737"/>
              <a:ext cx="1217" cy="769"/>
              <a:chOff x="-427" y="1737"/>
              <a:chExt cx="1217" cy="769"/>
            </a:xfrm>
          </p:grpSpPr>
          <p:sp>
            <p:nvSpPr>
              <p:cNvPr id="3988" name="Google Shape;3988;p19"/>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3989" name="Google Shape;3989;p19"/>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3990" name="Google Shape;3990;p19"/>
              <p:cNvGrpSpPr/>
              <p:nvPr/>
            </p:nvGrpSpPr>
            <p:grpSpPr>
              <a:xfrm>
                <a:off x="67" y="2192"/>
                <a:ext cx="387" cy="139"/>
                <a:chOff x="320" y="890"/>
                <a:chExt cx="871" cy="339"/>
              </a:xfrm>
            </p:grpSpPr>
            <p:sp>
              <p:nvSpPr>
                <p:cNvPr id="3991" name="Google Shape;3991;p19"/>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92" name="Google Shape;3992;p19"/>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93" name="Google Shape;3993;p19"/>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94" name="Google Shape;3994;p19"/>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95" name="Google Shape;3995;p19"/>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96" name="Google Shape;3996;p19"/>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3997" name="Google Shape;3997;p19"/>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3998" name="Google Shape;3998;p19"/>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3999" name="Google Shape;3999;p19"/>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4000" name="Google Shape;4000;p19"/>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4001" name="Google Shape;4001;p19"/>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grpSp>
        <p:nvGrpSpPr>
          <p:cNvPr id="4002" name="Google Shape;4002;p19"/>
          <p:cNvGrpSpPr/>
          <p:nvPr/>
        </p:nvGrpSpPr>
        <p:grpSpPr>
          <a:xfrm>
            <a:off x="3435128" y="2610351"/>
            <a:ext cx="850900" cy="527050"/>
            <a:chOff x="-490" y="1664"/>
            <a:chExt cx="1429" cy="842"/>
          </a:xfrm>
        </p:grpSpPr>
        <p:sp>
          <p:nvSpPr>
            <p:cNvPr id="4003" name="Google Shape;4003;p19"/>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4004" name="Google Shape;4004;p19"/>
            <p:cNvGrpSpPr/>
            <p:nvPr/>
          </p:nvGrpSpPr>
          <p:grpSpPr>
            <a:xfrm>
              <a:off x="-427" y="1737"/>
              <a:ext cx="1217" cy="769"/>
              <a:chOff x="-427" y="1737"/>
              <a:chExt cx="1217" cy="769"/>
            </a:xfrm>
          </p:grpSpPr>
          <p:sp>
            <p:nvSpPr>
              <p:cNvPr id="4005" name="Google Shape;4005;p19"/>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4006" name="Google Shape;4006;p19"/>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4007" name="Google Shape;4007;p19"/>
              <p:cNvGrpSpPr/>
              <p:nvPr/>
            </p:nvGrpSpPr>
            <p:grpSpPr>
              <a:xfrm>
                <a:off x="67" y="2192"/>
                <a:ext cx="387" cy="139"/>
                <a:chOff x="320" y="890"/>
                <a:chExt cx="871" cy="339"/>
              </a:xfrm>
            </p:grpSpPr>
            <p:sp>
              <p:nvSpPr>
                <p:cNvPr id="4008" name="Google Shape;4008;p19"/>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09" name="Google Shape;4009;p19"/>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10" name="Google Shape;4010;p19"/>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11" name="Google Shape;4011;p19"/>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12" name="Google Shape;4012;p19"/>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13" name="Google Shape;4013;p19"/>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4014" name="Google Shape;4014;p19"/>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4015" name="Google Shape;4015;p19"/>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16" name="Google Shape;4016;p19"/>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4017" name="Google Shape;4017;p19"/>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4018" name="Google Shape;4018;p19"/>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grpSp>
        <p:nvGrpSpPr>
          <p:cNvPr id="4019" name="Google Shape;4019;p19"/>
          <p:cNvGrpSpPr/>
          <p:nvPr/>
        </p:nvGrpSpPr>
        <p:grpSpPr>
          <a:xfrm>
            <a:off x="4301903" y="2619876"/>
            <a:ext cx="850900" cy="527050"/>
            <a:chOff x="-490" y="1664"/>
            <a:chExt cx="1429" cy="842"/>
          </a:xfrm>
        </p:grpSpPr>
        <p:sp>
          <p:nvSpPr>
            <p:cNvPr id="4020" name="Google Shape;4020;p19"/>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4021" name="Google Shape;4021;p19"/>
            <p:cNvGrpSpPr/>
            <p:nvPr/>
          </p:nvGrpSpPr>
          <p:grpSpPr>
            <a:xfrm>
              <a:off x="-427" y="1737"/>
              <a:ext cx="1217" cy="769"/>
              <a:chOff x="-427" y="1737"/>
              <a:chExt cx="1217" cy="769"/>
            </a:xfrm>
          </p:grpSpPr>
          <p:sp>
            <p:nvSpPr>
              <p:cNvPr id="4022" name="Google Shape;4022;p19"/>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4023" name="Google Shape;4023;p19"/>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4024" name="Google Shape;4024;p19"/>
              <p:cNvGrpSpPr/>
              <p:nvPr/>
            </p:nvGrpSpPr>
            <p:grpSpPr>
              <a:xfrm>
                <a:off x="67" y="2192"/>
                <a:ext cx="387" cy="139"/>
                <a:chOff x="320" y="890"/>
                <a:chExt cx="871" cy="339"/>
              </a:xfrm>
            </p:grpSpPr>
            <p:sp>
              <p:nvSpPr>
                <p:cNvPr id="4025" name="Google Shape;4025;p19"/>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26" name="Google Shape;4026;p19"/>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27" name="Google Shape;4027;p19"/>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28" name="Google Shape;4028;p19"/>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29" name="Google Shape;4029;p19"/>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30" name="Google Shape;4030;p19"/>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4031" name="Google Shape;4031;p19"/>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4032" name="Google Shape;4032;p19"/>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33" name="Google Shape;4033;p19"/>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4034" name="Google Shape;4034;p19"/>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4035" name="Google Shape;4035;p19"/>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cxnSp>
        <p:nvCxnSpPr>
          <p:cNvPr id="4036" name="Google Shape;4036;p19"/>
          <p:cNvCxnSpPr/>
          <p:nvPr/>
        </p:nvCxnSpPr>
        <p:spPr>
          <a:xfrm>
            <a:off x="2889028" y="2513513"/>
            <a:ext cx="3690937" cy="0"/>
          </a:xfrm>
          <a:prstGeom prst="straightConnector1">
            <a:avLst/>
          </a:prstGeom>
          <a:noFill/>
          <a:ln cap="flat" cmpd="sng" w="19050">
            <a:solidFill>
              <a:schemeClr val="dk1"/>
            </a:solidFill>
            <a:prstDash val="solid"/>
            <a:round/>
            <a:headEnd len="sm" w="sm" type="none"/>
            <a:tailEnd len="sm" w="sm" type="none"/>
          </a:ln>
        </p:spPr>
      </p:cxnSp>
      <p:grpSp>
        <p:nvGrpSpPr>
          <p:cNvPr id="4037" name="Google Shape;4037;p19"/>
          <p:cNvGrpSpPr/>
          <p:nvPr/>
        </p:nvGrpSpPr>
        <p:grpSpPr>
          <a:xfrm>
            <a:off x="5390928" y="1772151"/>
            <a:ext cx="850900" cy="527050"/>
            <a:chOff x="-490" y="1664"/>
            <a:chExt cx="1429" cy="842"/>
          </a:xfrm>
        </p:grpSpPr>
        <p:sp>
          <p:nvSpPr>
            <p:cNvPr id="4038" name="Google Shape;4038;p19"/>
            <p:cNvSpPr/>
            <p:nvPr/>
          </p:nvSpPr>
          <p:spPr>
            <a:xfrm>
              <a:off x="-490" y="1664"/>
              <a:ext cx="1429" cy="294"/>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4039" name="Google Shape;4039;p19"/>
            <p:cNvGrpSpPr/>
            <p:nvPr/>
          </p:nvGrpSpPr>
          <p:grpSpPr>
            <a:xfrm>
              <a:off x="-427" y="1737"/>
              <a:ext cx="1217" cy="769"/>
              <a:chOff x="-427" y="1737"/>
              <a:chExt cx="1217" cy="769"/>
            </a:xfrm>
          </p:grpSpPr>
          <p:sp>
            <p:nvSpPr>
              <p:cNvPr id="4040" name="Google Shape;4040;p19"/>
              <p:cNvSpPr/>
              <p:nvPr/>
            </p:nvSpPr>
            <p:spPr>
              <a:xfrm>
                <a:off x="-338" y="1923"/>
                <a:ext cx="1128" cy="58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4041" name="Google Shape;4041;p19"/>
              <p:cNvCxnSpPr/>
              <p:nvPr/>
            </p:nvCxnSpPr>
            <p:spPr>
              <a:xfrm flipH="1" rot="10800000">
                <a:off x="-150" y="2270"/>
                <a:ext cx="230" cy="1"/>
              </a:xfrm>
              <a:prstGeom prst="straightConnector1">
                <a:avLst/>
              </a:prstGeom>
              <a:noFill/>
              <a:ln cap="flat" cmpd="sng" w="9525">
                <a:solidFill>
                  <a:schemeClr val="dk1"/>
                </a:solidFill>
                <a:prstDash val="solid"/>
                <a:round/>
                <a:headEnd len="sm" w="sm" type="none"/>
                <a:tailEnd len="sm" w="sm" type="none"/>
              </a:ln>
            </p:spPr>
          </p:cxnSp>
          <p:grpSp>
            <p:nvGrpSpPr>
              <p:cNvPr id="4042" name="Google Shape;4042;p19"/>
              <p:cNvGrpSpPr/>
              <p:nvPr/>
            </p:nvGrpSpPr>
            <p:grpSpPr>
              <a:xfrm>
                <a:off x="67" y="2192"/>
                <a:ext cx="387" cy="139"/>
                <a:chOff x="320" y="890"/>
                <a:chExt cx="871" cy="339"/>
              </a:xfrm>
            </p:grpSpPr>
            <p:sp>
              <p:nvSpPr>
                <p:cNvPr id="4043" name="Google Shape;4043;p19"/>
                <p:cNvSpPr/>
                <p:nvPr/>
              </p:nvSpPr>
              <p:spPr>
                <a:xfrm>
                  <a:off x="320" y="1000"/>
                  <a:ext cx="871" cy="229"/>
                </a:xfrm>
                <a:prstGeom prst="rect">
                  <a:avLst/>
                </a:pr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44" name="Google Shape;4044;p19"/>
                <p:cNvSpPr/>
                <p:nvPr/>
              </p:nvSpPr>
              <p:spPr>
                <a:xfrm>
                  <a:off x="392" y="1074"/>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45" name="Google Shape;4045;p19"/>
                <p:cNvSpPr/>
                <p:nvPr/>
              </p:nvSpPr>
              <p:spPr>
                <a:xfrm>
                  <a:off x="464" y="1074"/>
                  <a:ext cx="54" cy="56"/>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46" name="Google Shape;4046;p19"/>
                <p:cNvSpPr/>
                <p:nvPr/>
              </p:nvSpPr>
              <p:spPr>
                <a:xfrm>
                  <a:off x="536" y="1068"/>
                  <a:ext cx="60"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47" name="Google Shape;4047;p19"/>
                <p:cNvSpPr/>
                <p:nvPr/>
              </p:nvSpPr>
              <p:spPr>
                <a:xfrm>
                  <a:off x="615" y="1068"/>
                  <a:ext cx="54" cy="56"/>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48" name="Google Shape;4048;p19"/>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pic>
            <p:nvPicPr>
              <p:cNvPr descr="desktop_computer_stylized_small" id="4049" name="Google Shape;4049;p19"/>
              <p:cNvPicPr preferRelativeResize="0"/>
              <p:nvPr/>
            </p:nvPicPr>
            <p:blipFill rotWithShape="1">
              <a:blip r:embed="rId4">
                <a:alphaModFix/>
              </a:blip>
              <a:srcRect b="0" l="0" r="0" t="0"/>
              <a:stretch/>
            </p:blipFill>
            <p:spPr>
              <a:xfrm>
                <a:off x="-427" y="2049"/>
                <a:ext cx="447" cy="411"/>
              </a:xfrm>
              <a:prstGeom prst="rect">
                <a:avLst/>
              </a:prstGeom>
              <a:noFill/>
              <a:ln>
                <a:noFill/>
              </a:ln>
            </p:spPr>
          </p:pic>
          <p:sp>
            <p:nvSpPr>
              <p:cNvPr id="4050" name="Google Shape;4050;p19"/>
              <p:cNvSpPr/>
              <p:nvPr/>
            </p:nvSpPr>
            <p:spPr>
              <a:xfrm>
                <a:off x="528" y="2232"/>
                <a:ext cx="104" cy="91"/>
              </a:xfrm>
              <a:prstGeom prst="rect">
                <a:avLst/>
              </a:prstGeom>
              <a:solidFill>
                <a:srgbClr val="00009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051" name="Google Shape;4051;p19"/>
              <p:cNvSpPr/>
              <p:nvPr/>
            </p:nvSpPr>
            <p:spPr>
              <a:xfrm>
                <a:off x="282" y="1951"/>
                <a:ext cx="302" cy="274"/>
              </a:xfrm>
              <a:custGeom>
                <a:rect b="b" l="l" r="r" t="t"/>
                <a:pathLst>
                  <a:path extrusionOk="0" h="274" w="381">
                    <a:moveTo>
                      <a:pt x="381" y="274"/>
                    </a:moveTo>
                    <a:lnTo>
                      <a:pt x="381" y="130"/>
                    </a:lnTo>
                    <a:lnTo>
                      <a:pt x="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4052" name="Google Shape;4052;p19"/>
              <p:cNvCxnSpPr/>
              <p:nvPr/>
            </p:nvCxnSpPr>
            <p:spPr>
              <a:xfrm rot="10800000">
                <a:off x="470" y="2270"/>
                <a:ext cx="152" cy="0"/>
              </a:xfrm>
              <a:prstGeom prst="straightConnector1">
                <a:avLst/>
              </a:prstGeom>
              <a:noFill/>
              <a:ln cap="flat" cmpd="sng" w="9525">
                <a:solidFill>
                  <a:schemeClr val="dk1"/>
                </a:solidFill>
                <a:prstDash val="solid"/>
                <a:round/>
                <a:headEnd len="sm" w="sm" type="none"/>
                <a:tailEnd len="sm" w="sm" type="none"/>
              </a:ln>
            </p:spPr>
          </p:cxnSp>
          <p:pic>
            <p:nvPicPr>
              <p:cNvPr descr="tv" id="4053" name="Google Shape;4053;p19"/>
              <p:cNvPicPr preferRelativeResize="0"/>
              <p:nvPr/>
            </p:nvPicPr>
            <p:blipFill rotWithShape="1">
              <a:blip r:embed="rId5">
                <a:alphaModFix/>
              </a:blip>
              <a:srcRect b="0" l="0" r="0" t="0"/>
              <a:stretch/>
            </p:blipFill>
            <p:spPr>
              <a:xfrm>
                <a:off x="2" y="1737"/>
                <a:ext cx="476" cy="425"/>
              </a:xfrm>
              <a:prstGeom prst="rect">
                <a:avLst/>
              </a:prstGeom>
              <a:noFill/>
              <a:ln>
                <a:noFill/>
              </a:ln>
            </p:spPr>
          </p:pic>
        </p:grpSp>
      </p:grpSp>
      <p:sp>
        <p:nvSpPr>
          <p:cNvPr id="4054" name="Google Shape;4054;p19"/>
          <p:cNvSpPr txBox="1"/>
          <p:nvPr/>
        </p:nvSpPr>
        <p:spPr>
          <a:xfrm>
            <a:off x="5001990" y="1842001"/>
            <a:ext cx="4889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69696"/>
              </a:buClr>
              <a:buSzPts val="2400"/>
              <a:buFont typeface="Times New Roman"/>
              <a:buNone/>
            </a:pPr>
            <a:r>
              <a:rPr b="0" i="0" lang="en-US" sz="2400" u="none" cap="none" strike="noStrike">
                <a:solidFill>
                  <a:srgbClr val="969696"/>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cxnSp>
        <p:nvCxnSpPr>
          <p:cNvPr id="4055" name="Google Shape;4055;p19"/>
          <p:cNvCxnSpPr/>
          <p:nvPr/>
        </p:nvCxnSpPr>
        <p:spPr>
          <a:xfrm flipH="1">
            <a:off x="3982815" y="2183313"/>
            <a:ext cx="3175" cy="333375"/>
          </a:xfrm>
          <a:prstGeom prst="straightConnector1">
            <a:avLst/>
          </a:prstGeom>
          <a:noFill/>
          <a:ln cap="flat" cmpd="sng" w="9525">
            <a:solidFill>
              <a:schemeClr val="dk1"/>
            </a:solidFill>
            <a:prstDash val="solid"/>
            <a:round/>
            <a:headEnd len="sm" w="sm" type="none"/>
            <a:tailEnd len="sm" w="sm" type="none"/>
          </a:ln>
        </p:spPr>
      </p:cxnSp>
      <p:cxnSp>
        <p:nvCxnSpPr>
          <p:cNvPr id="4056" name="Google Shape;4056;p19"/>
          <p:cNvCxnSpPr/>
          <p:nvPr/>
        </p:nvCxnSpPr>
        <p:spPr>
          <a:xfrm flipH="1">
            <a:off x="4887690" y="2183313"/>
            <a:ext cx="3175" cy="333375"/>
          </a:xfrm>
          <a:prstGeom prst="straightConnector1">
            <a:avLst/>
          </a:prstGeom>
          <a:noFill/>
          <a:ln cap="flat" cmpd="sng" w="9525">
            <a:solidFill>
              <a:schemeClr val="dk1"/>
            </a:solidFill>
            <a:prstDash val="solid"/>
            <a:round/>
            <a:headEnd len="sm" w="sm" type="none"/>
            <a:tailEnd len="sm" w="sm" type="none"/>
          </a:ln>
        </p:spPr>
      </p:cxnSp>
      <p:cxnSp>
        <p:nvCxnSpPr>
          <p:cNvPr id="4057" name="Google Shape;4057;p19"/>
          <p:cNvCxnSpPr/>
          <p:nvPr/>
        </p:nvCxnSpPr>
        <p:spPr>
          <a:xfrm flipH="1">
            <a:off x="6024340" y="2183313"/>
            <a:ext cx="3175" cy="333375"/>
          </a:xfrm>
          <a:prstGeom prst="straightConnector1">
            <a:avLst/>
          </a:prstGeom>
          <a:noFill/>
          <a:ln cap="flat" cmpd="sng" w="9525">
            <a:solidFill>
              <a:schemeClr val="dk1"/>
            </a:solidFill>
            <a:prstDash val="solid"/>
            <a:round/>
            <a:headEnd len="sm" w="sm" type="none"/>
            <a:tailEnd len="sm" w="sm" type="none"/>
          </a:ln>
        </p:spPr>
      </p:cxnSp>
      <p:sp>
        <p:nvSpPr>
          <p:cNvPr id="4058" name="Google Shape;4058;p19"/>
          <p:cNvSpPr/>
          <p:nvPr/>
        </p:nvSpPr>
        <p:spPr>
          <a:xfrm>
            <a:off x="4973415" y="2519863"/>
            <a:ext cx="127000" cy="476250"/>
          </a:xfrm>
          <a:custGeom>
            <a:rect b="b" l="l" r="r" t="t"/>
            <a:pathLst>
              <a:path extrusionOk="0" h="300" w="80">
                <a:moveTo>
                  <a:pt x="0" y="300"/>
                </a:moveTo>
                <a:lnTo>
                  <a:pt x="80" y="300"/>
                </a:lnTo>
                <a:lnTo>
                  <a:pt x="8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59" name="Google Shape;4059;p19"/>
          <p:cNvSpPr/>
          <p:nvPr/>
        </p:nvSpPr>
        <p:spPr>
          <a:xfrm>
            <a:off x="4106640" y="2513513"/>
            <a:ext cx="127000" cy="476250"/>
          </a:xfrm>
          <a:custGeom>
            <a:rect b="b" l="l" r="r" t="t"/>
            <a:pathLst>
              <a:path extrusionOk="0" h="300" w="80">
                <a:moveTo>
                  <a:pt x="0" y="300"/>
                </a:moveTo>
                <a:lnTo>
                  <a:pt x="80" y="300"/>
                </a:lnTo>
                <a:lnTo>
                  <a:pt x="80" y="0"/>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60" name="Google Shape;4060;p19"/>
          <p:cNvSpPr/>
          <p:nvPr/>
        </p:nvSpPr>
        <p:spPr>
          <a:xfrm>
            <a:off x="6318028" y="2088063"/>
            <a:ext cx="955675" cy="700088"/>
          </a:xfrm>
          <a:prstGeom prst="rect">
            <a:avLst/>
          </a:prstGeom>
          <a:noFill/>
          <a:ln cap="flat" cmpd="sng" w="9525">
            <a:solidFill>
              <a:schemeClr val="dk1"/>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4061" name="Google Shape;4061;p19"/>
          <p:cNvSpPr txBox="1"/>
          <p:nvPr/>
        </p:nvSpPr>
        <p:spPr>
          <a:xfrm>
            <a:off x="5829078" y="1551488"/>
            <a:ext cx="1925637" cy="296863"/>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cable headend</a:t>
            </a:r>
            <a:endParaRPr b="0" i="0" sz="1400" u="none" cap="none" strike="noStrike">
              <a:solidFill>
                <a:srgbClr val="000000"/>
              </a:solidFill>
              <a:latin typeface="Arial"/>
              <a:ea typeface="Arial"/>
              <a:cs typeface="Arial"/>
              <a:sym typeface="Arial"/>
            </a:endParaRPr>
          </a:p>
        </p:txBody>
      </p:sp>
      <p:sp>
        <p:nvSpPr>
          <p:cNvPr id="4062" name="Google Shape;4062;p19"/>
          <p:cNvSpPr/>
          <p:nvPr/>
        </p:nvSpPr>
        <p:spPr>
          <a:xfrm>
            <a:off x="6575203" y="2270626"/>
            <a:ext cx="330200" cy="454025"/>
          </a:xfrm>
          <a:custGeom>
            <a:rect b="b" l="l" r="r" t="t"/>
            <a:pathLst>
              <a:path extrusionOk="0" h="412" w="318">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rgbClr val="8DA9DB"/>
              </a:gs>
            </a:gsLst>
            <a:lin ang="0" scaled="0"/>
          </a:gra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63" name="Google Shape;4063;p19"/>
          <p:cNvSpPr/>
          <p:nvPr/>
        </p:nvSpPr>
        <p:spPr>
          <a:xfrm>
            <a:off x="6576790" y="2205538"/>
            <a:ext cx="366713" cy="406400"/>
          </a:xfrm>
          <a:custGeom>
            <a:rect b="b" l="l" r="r" t="t"/>
            <a:pathLst>
              <a:path extrusionOk="0" h="369" w="353">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2F5496"/>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4064" name="Google Shape;4064;p19"/>
          <p:cNvCxnSpPr/>
          <p:nvPr/>
        </p:nvCxnSpPr>
        <p:spPr>
          <a:xfrm flipH="1">
            <a:off x="6902228" y="2329363"/>
            <a:ext cx="34925" cy="68263"/>
          </a:xfrm>
          <a:prstGeom prst="straightConnector1">
            <a:avLst/>
          </a:prstGeom>
          <a:noFill/>
          <a:ln cap="flat" cmpd="sng" w="9525">
            <a:solidFill>
              <a:schemeClr val="dk1"/>
            </a:solidFill>
            <a:prstDash val="solid"/>
            <a:round/>
            <a:headEnd len="sm" w="sm" type="none"/>
            <a:tailEnd len="sm" w="sm" type="none"/>
          </a:ln>
        </p:spPr>
      </p:cxnSp>
      <p:cxnSp>
        <p:nvCxnSpPr>
          <p:cNvPr id="4065" name="Google Shape;4065;p19"/>
          <p:cNvCxnSpPr/>
          <p:nvPr/>
        </p:nvCxnSpPr>
        <p:spPr>
          <a:xfrm>
            <a:off x="6603778" y="2500813"/>
            <a:ext cx="268287" cy="0"/>
          </a:xfrm>
          <a:prstGeom prst="straightConnector1">
            <a:avLst/>
          </a:prstGeom>
          <a:noFill/>
          <a:ln cap="flat" cmpd="sng" w="9525">
            <a:solidFill>
              <a:schemeClr val="dk1"/>
            </a:solidFill>
            <a:prstDash val="solid"/>
            <a:round/>
            <a:headEnd len="sm" w="sm" type="none"/>
            <a:tailEnd len="med" w="med" type="triangle"/>
          </a:ln>
        </p:spPr>
      </p:cxnSp>
      <p:sp>
        <p:nvSpPr>
          <p:cNvPr id="4066" name="Google Shape;4066;p19"/>
          <p:cNvSpPr/>
          <p:nvPr/>
        </p:nvSpPr>
        <p:spPr>
          <a:xfrm>
            <a:off x="6597428" y="2324601"/>
            <a:ext cx="274637" cy="115887"/>
          </a:xfrm>
          <a:custGeom>
            <a:rect b="b" l="l" r="r" t="t"/>
            <a:pathLst>
              <a:path extrusionOk="0" h="105" w="264">
                <a:moveTo>
                  <a:pt x="0" y="0"/>
                </a:moveTo>
                <a:lnTo>
                  <a:pt x="52" y="0"/>
                </a:lnTo>
                <a:lnTo>
                  <a:pt x="207" y="105"/>
                </a:lnTo>
                <a:lnTo>
                  <a:pt x="264" y="105"/>
                </a:lnTo>
              </a:path>
            </a:pathLst>
          </a:custGeom>
          <a:noFill/>
          <a:ln cap="flat" cmpd="sng" w="9525">
            <a:solidFill>
              <a:schemeClr val="dk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67" name="Google Shape;4067;p19"/>
          <p:cNvSpPr/>
          <p:nvPr/>
        </p:nvSpPr>
        <p:spPr>
          <a:xfrm flipH="1" rot="10800000">
            <a:off x="6597428" y="2561138"/>
            <a:ext cx="274637" cy="114300"/>
          </a:xfrm>
          <a:custGeom>
            <a:rect b="b" l="l" r="r" t="t"/>
            <a:pathLst>
              <a:path extrusionOk="0" h="105" w="264">
                <a:moveTo>
                  <a:pt x="0" y="0"/>
                </a:moveTo>
                <a:lnTo>
                  <a:pt x="52" y="0"/>
                </a:lnTo>
                <a:lnTo>
                  <a:pt x="207" y="105"/>
                </a:lnTo>
                <a:lnTo>
                  <a:pt x="264" y="105"/>
                </a:lnTo>
              </a:path>
            </a:pathLst>
          </a:custGeom>
          <a:noFill/>
          <a:ln cap="flat" cmpd="sng" w="9525">
            <a:solidFill>
              <a:schemeClr val="dk1"/>
            </a:solidFill>
            <a:prstDash val="solid"/>
            <a:round/>
            <a:headEnd len="sm" w="sm" type="none"/>
            <a:tailEnd len="med" w="med" type="triangl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68" name="Google Shape;4068;p19"/>
          <p:cNvSpPr/>
          <p:nvPr/>
        </p:nvSpPr>
        <p:spPr>
          <a:xfrm>
            <a:off x="6178328" y="1824538"/>
            <a:ext cx="1206500" cy="261938"/>
          </a:xfrm>
          <a:prstGeom prst="triangle">
            <a:avLst>
              <a:gd fmla="val 50000" name="adj"/>
            </a:avLst>
          </a:prstGeom>
          <a:noFill/>
          <a:ln cap="flat" cmpd="sng" w="9525">
            <a:solidFill>
              <a:schemeClr val="dk1"/>
            </a:solidFill>
            <a:prstDash val="dash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4069" name="Google Shape;4069;p19"/>
          <p:cNvGrpSpPr/>
          <p:nvPr/>
        </p:nvGrpSpPr>
        <p:grpSpPr>
          <a:xfrm>
            <a:off x="1231678" y="2229351"/>
            <a:ext cx="609600" cy="609600"/>
            <a:chOff x="-44" y="1473"/>
            <a:chExt cx="981" cy="1105"/>
          </a:xfrm>
        </p:grpSpPr>
        <p:pic>
          <p:nvPicPr>
            <p:cNvPr descr="desktop_computer_stylized_medium" id="4070" name="Google Shape;4070;p19"/>
            <p:cNvPicPr preferRelativeResize="0"/>
            <p:nvPr/>
          </p:nvPicPr>
          <p:blipFill rotWithShape="1">
            <a:blip r:embed="rId6">
              <a:alphaModFix/>
            </a:blip>
            <a:srcRect b="0" l="0" r="0" t="0"/>
            <a:stretch/>
          </p:blipFill>
          <p:spPr>
            <a:xfrm flipH="1">
              <a:off x="-44" y="1473"/>
              <a:ext cx="981" cy="1105"/>
            </a:xfrm>
            <a:prstGeom prst="rect">
              <a:avLst/>
            </a:prstGeom>
            <a:noFill/>
            <a:ln>
              <a:noFill/>
            </a:ln>
          </p:spPr>
        </p:pic>
        <p:sp>
          <p:nvSpPr>
            <p:cNvPr id="4071" name="Google Shape;4071;p1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4072" name="Google Shape;4072;p19"/>
          <p:cNvGrpSpPr/>
          <p:nvPr/>
        </p:nvGrpSpPr>
        <p:grpSpPr>
          <a:xfrm>
            <a:off x="1046657" y="2515098"/>
            <a:ext cx="3092450" cy="1417637"/>
            <a:chOff x="256" y="1443"/>
            <a:chExt cx="1948" cy="893"/>
          </a:xfrm>
        </p:grpSpPr>
        <p:sp>
          <p:nvSpPr>
            <p:cNvPr id="4073" name="Google Shape;4073;p19"/>
            <p:cNvSpPr txBox="1"/>
            <p:nvPr/>
          </p:nvSpPr>
          <p:spPr>
            <a:xfrm>
              <a:off x="256" y="1885"/>
              <a:ext cx="1948" cy="451"/>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data, TV transmitted at different </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frequencies over </a:t>
              </a:r>
              <a:r>
                <a:rPr b="0" i="1" lang="en-US" sz="1600" u="none" cap="none" strike="noStrike">
                  <a:solidFill>
                    <a:srgbClr val="CC0000"/>
                  </a:solidFill>
                  <a:latin typeface="Arial"/>
                  <a:ea typeface="Arial"/>
                  <a:cs typeface="Arial"/>
                  <a:sym typeface="Arial"/>
                </a:rPr>
                <a:t>shared </a:t>
              </a:r>
              <a:r>
                <a:rPr b="0" i="1" lang="en-US" sz="1600" u="none" cap="none" strike="noStrike">
                  <a:solidFill>
                    <a:srgbClr val="000000"/>
                  </a:solidFill>
                  <a:latin typeface="Arial"/>
                  <a:ea typeface="Arial"/>
                  <a:cs typeface="Arial"/>
                  <a:sym typeface="Arial"/>
                </a:rPr>
                <a:t>cable </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distribution network</a:t>
              </a:r>
              <a:endParaRPr b="0" i="0" sz="1400" u="none" cap="none" strike="noStrike">
                <a:solidFill>
                  <a:srgbClr val="000000"/>
                </a:solidFill>
                <a:latin typeface="Arial"/>
                <a:ea typeface="Arial"/>
                <a:cs typeface="Arial"/>
                <a:sym typeface="Arial"/>
              </a:endParaRPr>
            </a:p>
          </p:txBody>
        </p:sp>
        <p:cxnSp>
          <p:nvCxnSpPr>
            <p:cNvPr id="4074" name="Google Shape;4074;p19"/>
            <p:cNvCxnSpPr/>
            <p:nvPr/>
          </p:nvCxnSpPr>
          <p:spPr>
            <a:xfrm flipH="1" rot="10800000">
              <a:off x="1452" y="1443"/>
              <a:ext cx="282" cy="476"/>
            </a:xfrm>
            <a:prstGeom prst="straightConnector1">
              <a:avLst/>
            </a:prstGeom>
            <a:noFill/>
            <a:ln cap="flat" cmpd="sng" w="9525">
              <a:solidFill>
                <a:srgbClr val="CC0000"/>
              </a:solidFill>
              <a:prstDash val="solid"/>
              <a:round/>
              <a:headEnd len="sm" w="sm" type="none"/>
              <a:tailEnd len="sm" w="sm" type="none"/>
            </a:ln>
          </p:spPr>
        </p:cxnSp>
      </p:grpSp>
      <p:sp>
        <p:nvSpPr>
          <p:cNvPr id="4075" name="Google Shape;4075;p19"/>
          <p:cNvSpPr/>
          <p:nvPr/>
        </p:nvSpPr>
        <p:spPr>
          <a:xfrm>
            <a:off x="417944" y="4469700"/>
            <a:ext cx="8574156" cy="2136058"/>
          </a:xfrm>
          <a:prstGeom prst="rect">
            <a:avLst/>
          </a:prstGeom>
          <a:noFill/>
          <a:ln>
            <a:noFill/>
          </a:ln>
        </p:spPr>
        <p:txBody>
          <a:bodyPr anchorCtr="0" anchor="t" bIns="45700" lIns="91425" spcFirstLastPara="1" rIns="91425" wrap="square" tIns="45700">
            <a:noAutofit/>
          </a:bodyPr>
          <a:lstStyle/>
          <a:p>
            <a:pPr indent="-287338" lvl="0" marL="287338" marR="0" rtl="0" algn="l">
              <a:lnSpc>
                <a:spcPct val="95000"/>
              </a:lnSpc>
              <a:spcBef>
                <a:spcPts val="0"/>
              </a:spcBef>
              <a:spcAft>
                <a:spcPts val="0"/>
              </a:spcAft>
              <a:buClr>
                <a:srgbClr val="000099"/>
              </a:buClr>
              <a:buSzPts val="2400"/>
              <a:buFont typeface="Noto Sans Symbols"/>
              <a:buChar char="▪"/>
            </a:pPr>
            <a:r>
              <a:rPr b="0" i="0" lang="en-US" sz="2400" u="none" cap="none" strike="noStrike">
                <a:solidFill>
                  <a:srgbClr val="000099"/>
                </a:solidFill>
                <a:latin typeface="Calibri"/>
                <a:ea typeface="Calibri"/>
                <a:cs typeface="Calibri"/>
                <a:sym typeface="Calibri"/>
              </a:rPr>
              <a:t>HFC: hybrid fiber coax</a:t>
            </a:r>
            <a:endParaRPr b="0" i="0" sz="1400" u="none" cap="none" strike="noStrike">
              <a:solidFill>
                <a:srgbClr val="000000"/>
              </a:solidFill>
              <a:latin typeface="Arial"/>
              <a:ea typeface="Arial"/>
              <a:cs typeface="Arial"/>
              <a:sym typeface="Arial"/>
            </a:endParaRPr>
          </a:p>
          <a:p>
            <a:pPr indent="-225425" lvl="1" marL="682625" marR="0" rtl="0" algn="l">
              <a:lnSpc>
                <a:spcPct val="95000"/>
              </a:lnSpc>
              <a:spcBef>
                <a:spcPts val="400"/>
              </a:spcBef>
              <a:spcAft>
                <a:spcPts val="0"/>
              </a:spcAft>
              <a:buClr>
                <a:srgbClr val="000099"/>
              </a:buClr>
              <a:buSzPts val="2000"/>
              <a:buFont typeface="Arial"/>
              <a:buChar char="•"/>
            </a:pPr>
            <a:r>
              <a:rPr b="0" i="0" lang="en-US" sz="2000" u="none" cap="none" strike="noStrike">
                <a:solidFill>
                  <a:srgbClr val="000000"/>
                </a:solidFill>
                <a:latin typeface="Calibri"/>
                <a:ea typeface="Calibri"/>
                <a:cs typeface="Calibri"/>
                <a:sym typeface="Calibri"/>
              </a:rPr>
              <a:t>Asymmetric: </a:t>
            </a:r>
            <a:endParaRPr b="0" i="0" sz="1400" u="none" cap="none" strike="noStrike">
              <a:solidFill>
                <a:srgbClr val="000000"/>
              </a:solidFill>
              <a:latin typeface="Arial"/>
              <a:ea typeface="Arial"/>
              <a:cs typeface="Arial"/>
              <a:sym typeface="Arial"/>
            </a:endParaRPr>
          </a:p>
          <a:p>
            <a:pPr indent="0" lvl="2" marL="914400" marR="0" rtl="0" algn="l">
              <a:lnSpc>
                <a:spcPct val="95000"/>
              </a:lnSpc>
              <a:spcBef>
                <a:spcPts val="40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up to 40 Mbps – 1.2 Gbs downstream transmission rate, </a:t>
            </a:r>
            <a:endParaRPr b="0" i="0" sz="1400" u="none" cap="none" strike="noStrike">
              <a:solidFill>
                <a:srgbClr val="000000"/>
              </a:solidFill>
              <a:latin typeface="Arial"/>
              <a:ea typeface="Arial"/>
              <a:cs typeface="Arial"/>
              <a:sym typeface="Arial"/>
            </a:endParaRPr>
          </a:p>
          <a:p>
            <a:pPr indent="0" lvl="1" marL="457200" marR="0" rtl="0" algn="l">
              <a:lnSpc>
                <a:spcPct val="95000"/>
              </a:lnSpc>
              <a:spcBef>
                <a:spcPts val="40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	30-100 Mbps upstream transmission rate</a:t>
            </a:r>
            <a:endParaRPr b="0" i="0" sz="1400" u="none" cap="none" strike="noStrike">
              <a:solidFill>
                <a:srgbClr val="000000"/>
              </a:solidFill>
              <a:latin typeface="Arial"/>
              <a:ea typeface="Arial"/>
              <a:cs typeface="Arial"/>
              <a:sym typeface="Arial"/>
            </a:endParaRPr>
          </a:p>
          <a:p>
            <a:pPr indent="-342900" lvl="0" marL="342900" marR="0" rtl="0" algn="l">
              <a:lnSpc>
                <a:spcPct val="95000"/>
              </a:lnSpc>
              <a:spcBef>
                <a:spcPts val="480"/>
              </a:spcBef>
              <a:spcAft>
                <a:spcPts val="0"/>
              </a:spcAft>
              <a:buClr>
                <a:srgbClr val="000099"/>
              </a:buClr>
              <a:buSzPts val="2400"/>
              <a:buFont typeface="Noto Sans Symbols"/>
              <a:buChar char="▪"/>
            </a:pPr>
            <a:r>
              <a:rPr b="0" i="0" lang="en-US" sz="2400" u="none" cap="none" strike="noStrike">
                <a:solidFill>
                  <a:srgbClr val="000099"/>
                </a:solidFill>
                <a:latin typeface="Calibri"/>
                <a:ea typeface="Calibri"/>
                <a:cs typeface="Calibri"/>
                <a:sym typeface="Calibri"/>
              </a:rPr>
              <a:t>Network </a:t>
            </a:r>
            <a:r>
              <a:rPr b="0" i="0" lang="en-US" sz="2400" u="none" cap="none" strike="noStrike">
                <a:solidFill>
                  <a:srgbClr val="000000"/>
                </a:solidFill>
                <a:latin typeface="Calibri"/>
                <a:ea typeface="Calibri"/>
                <a:cs typeface="Calibri"/>
                <a:sym typeface="Calibri"/>
              </a:rPr>
              <a:t>of cable, fiber attaches homes to ISP router</a:t>
            </a:r>
            <a:endParaRPr b="0" i="0" sz="1400" u="none" cap="none" strike="noStrike">
              <a:solidFill>
                <a:srgbClr val="000000"/>
              </a:solidFill>
              <a:latin typeface="Arial"/>
              <a:ea typeface="Arial"/>
              <a:cs typeface="Arial"/>
              <a:sym typeface="Arial"/>
            </a:endParaRPr>
          </a:p>
          <a:p>
            <a:pPr indent="-225425" lvl="1" marL="682625" marR="0" rtl="0" algn="l">
              <a:lnSpc>
                <a:spcPct val="95000"/>
              </a:lnSpc>
              <a:spcBef>
                <a:spcPts val="400"/>
              </a:spcBef>
              <a:spcAft>
                <a:spcPts val="0"/>
              </a:spcAft>
              <a:buClr>
                <a:srgbClr val="000099"/>
              </a:buClr>
              <a:buSzPts val="2000"/>
              <a:buFont typeface="Arial"/>
              <a:buChar char="•"/>
            </a:pPr>
            <a:r>
              <a:rPr b="0" i="0" lang="en-US" sz="2000" u="none" cap="none" strike="noStrike">
                <a:solidFill>
                  <a:srgbClr val="000000"/>
                </a:solidFill>
                <a:latin typeface="Calibri"/>
                <a:ea typeface="Calibri"/>
                <a:cs typeface="Calibri"/>
                <a:sym typeface="Calibri"/>
              </a:rPr>
              <a:t>homes </a:t>
            </a:r>
            <a:r>
              <a:rPr b="0" i="1" lang="en-US" sz="2000" u="none" cap="none" strike="noStrike">
                <a:solidFill>
                  <a:srgbClr val="CC0000"/>
                </a:solidFill>
                <a:latin typeface="Calibri"/>
                <a:ea typeface="Calibri"/>
                <a:cs typeface="Calibri"/>
                <a:sym typeface="Calibri"/>
              </a:rPr>
              <a:t>share access network</a:t>
            </a:r>
            <a:r>
              <a:rPr b="0" i="0" lang="en-US" sz="2000" u="none" cap="none" strike="noStrike">
                <a:solidFill>
                  <a:srgbClr val="FF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to cable headend </a:t>
            </a:r>
            <a:endParaRPr b="0" i="0" sz="1400" u="none" cap="none" strike="noStrike">
              <a:solidFill>
                <a:srgbClr val="000000"/>
              </a:solidFill>
              <a:latin typeface="Arial"/>
              <a:ea typeface="Arial"/>
              <a:cs typeface="Arial"/>
              <a:sym typeface="Arial"/>
            </a:endParaRPr>
          </a:p>
          <a:p>
            <a:pPr indent="-285750" lvl="1" marL="742950" marR="0" rtl="0" algn="l">
              <a:lnSpc>
                <a:spcPct val="85000"/>
              </a:lnSpc>
              <a:spcBef>
                <a:spcPts val="360"/>
              </a:spcBef>
              <a:spcAft>
                <a:spcPts val="0"/>
              </a:spcAft>
              <a:buClr>
                <a:srgbClr val="000099"/>
              </a:buClr>
              <a:buSzPts val="1800"/>
              <a:buFont typeface="Noto Sans Symbols"/>
              <a:buNone/>
            </a:pPr>
            <a:r>
              <a:t/>
            </a:r>
            <a:endParaRPr b="0" i="0" sz="1800" u="none" cap="none" strike="noStrike">
              <a:solidFill>
                <a:srgbClr val="000000"/>
              </a:solidFill>
              <a:latin typeface="Gill Sans"/>
              <a:ea typeface="Gill Sans"/>
              <a:cs typeface="Gill Sans"/>
              <a:sym typeface="Gill Sans"/>
            </a:endParaRPr>
          </a:p>
        </p:txBody>
      </p:sp>
      <p:grpSp>
        <p:nvGrpSpPr>
          <p:cNvPr id="4076" name="Google Shape;4076;p19"/>
          <p:cNvGrpSpPr/>
          <p:nvPr/>
        </p:nvGrpSpPr>
        <p:grpSpPr>
          <a:xfrm>
            <a:off x="5865745" y="2494463"/>
            <a:ext cx="2178050" cy="1858963"/>
            <a:chOff x="6634372" y="2229423"/>
            <a:chExt cx="2178050" cy="1858963"/>
          </a:xfrm>
        </p:grpSpPr>
        <p:sp>
          <p:nvSpPr>
            <p:cNvPr id="4077" name="Google Shape;4077;p19"/>
            <p:cNvSpPr txBox="1"/>
            <p:nvPr/>
          </p:nvSpPr>
          <p:spPr>
            <a:xfrm>
              <a:off x="7086655" y="2478661"/>
              <a:ext cx="950913"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CMTS</a:t>
              </a:r>
              <a:endParaRPr b="0" i="0" sz="1400" u="none" cap="none" strike="noStrike">
                <a:solidFill>
                  <a:srgbClr val="000000"/>
                </a:solidFill>
                <a:latin typeface="Arial"/>
                <a:ea typeface="Arial"/>
                <a:cs typeface="Arial"/>
                <a:sym typeface="Arial"/>
              </a:endParaRPr>
            </a:p>
          </p:txBody>
        </p:sp>
        <p:sp>
          <p:nvSpPr>
            <p:cNvPr id="4078" name="Google Shape;4078;p19"/>
            <p:cNvSpPr/>
            <p:nvPr/>
          </p:nvSpPr>
          <p:spPr>
            <a:xfrm>
              <a:off x="7742447" y="2229423"/>
              <a:ext cx="206375" cy="927100"/>
            </a:xfrm>
            <a:custGeom>
              <a:rect b="b" l="l" r="r" t="t"/>
              <a:pathLst>
                <a:path extrusionOk="0" h="584" w="130">
                  <a:moveTo>
                    <a:pt x="0" y="0"/>
                  </a:moveTo>
                  <a:lnTo>
                    <a:pt x="130" y="0"/>
                  </a:lnTo>
                  <a:lnTo>
                    <a:pt x="130" y="584"/>
                  </a:lnTo>
                </a:path>
              </a:pathLst>
            </a:cu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4079" name="Google Shape;4079;p19"/>
            <p:cNvGrpSpPr/>
            <p:nvPr/>
          </p:nvGrpSpPr>
          <p:grpSpPr>
            <a:xfrm>
              <a:off x="6634372" y="2940623"/>
              <a:ext cx="2178050" cy="1147763"/>
              <a:chOff x="6634372" y="2940623"/>
              <a:chExt cx="2178050" cy="1147763"/>
            </a:xfrm>
          </p:grpSpPr>
          <p:sp>
            <p:nvSpPr>
              <p:cNvPr id="4080" name="Google Shape;4080;p19"/>
              <p:cNvSpPr/>
              <p:nvPr/>
            </p:nvSpPr>
            <p:spPr>
              <a:xfrm>
                <a:off x="6634372" y="2940623"/>
                <a:ext cx="2178050" cy="1147763"/>
              </a:xfrm>
              <a:custGeom>
                <a:rect b="b" l="l" r="r" t="t"/>
                <a:pathLst>
                  <a:path extrusionOk="0" h="459" w="765">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4081" name="Google Shape;4081;p19"/>
              <p:cNvCxnSpPr/>
              <p:nvPr/>
            </p:nvCxnSpPr>
            <p:spPr>
              <a:xfrm flipH="1" rot="10800000">
                <a:off x="7464635" y="3294636"/>
                <a:ext cx="168275" cy="120650"/>
              </a:xfrm>
              <a:prstGeom prst="straightConnector1">
                <a:avLst/>
              </a:prstGeom>
              <a:noFill/>
              <a:ln cap="flat" cmpd="sng" w="9525">
                <a:solidFill>
                  <a:schemeClr val="dk1"/>
                </a:solidFill>
                <a:prstDash val="solid"/>
                <a:round/>
                <a:headEnd len="sm" w="sm" type="none"/>
                <a:tailEnd len="sm" w="sm" type="none"/>
              </a:ln>
            </p:spPr>
          </p:cxnSp>
          <p:cxnSp>
            <p:nvCxnSpPr>
              <p:cNvPr id="4082" name="Google Shape;4082;p19"/>
              <p:cNvCxnSpPr/>
              <p:nvPr/>
            </p:nvCxnSpPr>
            <p:spPr>
              <a:xfrm>
                <a:off x="7231272" y="3534348"/>
                <a:ext cx="0" cy="114300"/>
              </a:xfrm>
              <a:prstGeom prst="straightConnector1">
                <a:avLst/>
              </a:prstGeom>
              <a:noFill/>
              <a:ln cap="flat" cmpd="sng" w="9525">
                <a:solidFill>
                  <a:schemeClr val="dk1"/>
                </a:solidFill>
                <a:prstDash val="solid"/>
                <a:round/>
                <a:headEnd len="sm" w="sm" type="none"/>
                <a:tailEnd len="sm" w="sm" type="none"/>
              </a:ln>
            </p:spPr>
          </p:cxnSp>
          <p:cxnSp>
            <p:nvCxnSpPr>
              <p:cNvPr id="4083" name="Google Shape;4083;p19"/>
              <p:cNvCxnSpPr/>
              <p:nvPr/>
            </p:nvCxnSpPr>
            <p:spPr>
              <a:xfrm flipH="1" rot="10800000">
                <a:off x="7464635" y="3391473"/>
                <a:ext cx="358775" cy="400050"/>
              </a:xfrm>
              <a:prstGeom prst="straightConnector1">
                <a:avLst/>
              </a:prstGeom>
              <a:noFill/>
              <a:ln cap="flat" cmpd="sng" w="9525">
                <a:solidFill>
                  <a:schemeClr val="dk1"/>
                </a:solidFill>
                <a:prstDash val="solid"/>
                <a:round/>
                <a:headEnd len="sm" w="sm" type="none"/>
                <a:tailEnd len="sm" w="sm" type="none"/>
              </a:ln>
            </p:spPr>
          </p:cxnSp>
          <p:cxnSp>
            <p:nvCxnSpPr>
              <p:cNvPr id="4084" name="Google Shape;4084;p19"/>
              <p:cNvCxnSpPr/>
              <p:nvPr/>
            </p:nvCxnSpPr>
            <p:spPr>
              <a:xfrm>
                <a:off x="7961522" y="3389886"/>
                <a:ext cx="0" cy="271463"/>
              </a:xfrm>
              <a:prstGeom prst="straightConnector1">
                <a:avLst/>
              </a:prstGeom>
              <a:noFill/>
              <a:ln cap="flat" cmpd="sng" w="9525">
                <a:solidFill>
                  <a:schemeClr val="dk1"/>
                </a:solidFill>
                <a:prstDash val="solid"/>
                <a:round/>
                <a:headEnd len="sm" w="sm" type="none"/>
                <a:tailEnd len="sm" w="sm" type="none"/>
              </a:ln>
            </p:spPr>
          </p:cxnSp>
          <p:cxnSp>
            <p:nvCxnSpPr>
              <p:cNvPr id="4085" name="Google Shape;4085;p19"/>
              <p:cNvCxnSpPr/>
              <p:nvPr/>
            </p:nvCxnSpPr>
            <p:spPr>
              <a:xfrm>
                <a:off x="7490035" y="3813748"/>
                <a:ext cx="257175" cy="0"/>
              </a:xfrm>
              <a:prstGeom prst="straightConnector1">
                <a:avLst/>
              </a:prstGeom>
              <a:noFill/>
              <a:ln cap="flat" cmpd="sng" w="9525">
                <a:solidFill>
                  <a:schemeClr val="dk1"/>
                </a:solidFill>
                <a:prstDash val="solid"/>
                <a:round/>
                <a:headEnd len="sm" w="sm" type="none"/>
                <a:tailEnd len="sm" w="sm" type="none"/>
              </a:ln>
            </p:spPr>
          </p:cxnSp>
          <p:cxnSp>
            <p:nvCxnSpPr>
              <p:cNvPr id="4086" name="Google Shape;4086;p19"/>
              <p:cNvCxnSpPr/>
              <p:nvPr/>
            </p:nvCxnSpPr>
            <p:spPr>
              <a:xfrm>
                <a:off x="8245685" y="3801048"/>
                <a:ext cx="241300" cy="0"/>
              </a:xfrm>
              <a:prstGeom prst="straightConnector1">
                <a:avLst/>
              </a:prstGeom>
              <a:noFill/>
              <a:ln cap="flat" cmpd="sng" w="9525">
                <a:solidFill>
                  <a:schemeClr val="dk1"/>
                </a:solidFill>
                <a:prstDash val="solid"/>
                <a:round/>
                <a:headEnd len="sm" w="sm" type="none"/>
                <a:tailEnd len="sm" w="sm" type="none"/>
              </a:ln>
            </p:spPr>
          </p:cxnSp>
          <p:cxnSp>
            <p:nvCxnSpPr>
              <p:cNvPr id="4087" name="Google Shape;4087;p19"/>
              <p:cNvCxnSpPr/>
              <p:nvPr/>
            </p:nvCxnSpPr>
            <p:spPr>
              <a:xfrm>
                <a:off x="8510797" y="3797873"/>
                <a:ext cx="242888" cy="0"/>
              </a:xfrm>
              <a:prstGeom prst="straightConnector1">
                <a:avLst/>
              </a:prstGeom>
              <a:noFill/>
              <a:ln cap="flat" cmpd="sng" w="9525">
                <a:solidFill>
                  <a:schemeClr val="lt2"/>
                </a:solidFill>
                <a:prstDash val="dash"/>
                <a:round/>
                <a:headEnd len="sm" w="sm" type="none"/>
                <a:tailEnd len="sm" w="sm" type="none"/>
              </a:ln>
            </p:spPr>
          </p:cxnSp>
          <p:sp>
            <p:nvSpPr>
              <p:cNvPr id="4088" name="Google Shape;4088;p19"/>
              <p:cNvSpPr txBox="1"/>
              <p:nvPr/>
            </p:nvSpPr>
            <p:spPr>
              <a:xfrm>
                <a:off x="8207585" y="3191448"/>
                <a:ext cx="552450" cy="36671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ISP</a:t>
                </a:r>
                <a:endParaRPr b="0" i="0" sz="1400" u="none" cap="none" strike="noStrike">
                  <a:solidFill>
                    <a:srgbClr val="000000"/>
                  </a:solidFill>
                  <a:latin typeface="Arial"/>
                  <a:ea typeface="Arial"/>
                  <a:cs typeface="Arial"/>
                  <a:sym typeface="Arial"/>
                </a:endParaRPr>
              </a:p>
            </p:txBody>
          </p:sp>
          <p:grpSp>
            <p:nvGrpSpPr>
              <p:cNvPr id="4089" name="Google Shape;4089;p19"/>
              <p:cNvGrpSpPr/>
              <p:nvPr/>
            </p:nvGrpSpPr>
            <p:grpSpPr>
              <a:xfrm>
                <a:off x="6972551" y="3193191"/>
                <a:ext cx="576221" cy="330754"/>
                <a:chOff x="7493876" y="2774731"/>
                <a:chExt cx="1481958" cy="894622"/>
              </a:xfrm>
            </p:grpSpPr>
            <p:sp>
              <p:nvSpPr>
                <p:cNvPr id="4090" name="Google Shape;4090;p1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091" name="Google Shape;4091;p1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092" name="Google Shape;4092;p19"/>
                <p:cNvGrpSpPr/>
                <p:nvPr/>
              </p:nvGrpSpPr>
              <p:grpSpPr>
                <a:xfrm>
                  <a:off x="7713663" y="2848339"/>
                  <a:ext cx="1042107" cy="425543"/>
                  <a:chOff x="7786941" y="2884917"/>
                  <a:chExt cx="897649" cy="353919"/>
                </a:xfrm>
              </p:grpSpPr>
              <p:sp>
                <p:nvSpPr>
                  <p:cNvPr id="4093" name="Google Shape;4093;p1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94" name="Google Shape;4094;p1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95" name="Google Shape;4095;p1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96" name="Google Shape;4096;p1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097" name="Google Shape;4097;p19"/>
              <p:cNvGrpSpPr/>
              <p:nvPr/>
            </p:nvGrpSpPr>
            <p:grpSpPr>
              <a:xfrm>
                <a:off x="6955883" y="3598924"/>
                <a:ext cx="576221" cy="330754"/>
                <a:chOff x="7493876" y="2774731"/>
                <a:chExt cx="1481958" cy="894622"/>
              </a:xfrm>
            </p:grpSpPr>
            <p:sp>
              <p:nvSpPr>
                <p:cNvPr id="4098" name="Google Shape;4098;p1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099" name="Google Shape;4099;p1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100" name="Google Shape;4100;p19"/>
                <p:cNvGrpSpPr/>
                <p:nvPr/>
              </p:nvGrpSpPr>
              <p:grpSpPr>
                <a:xfrm>
                  <a:off x="7713663" y="2848339"/>
                  <a:ext cx="1042107" cy="425543"/>
                  <a:chOff x="7786941" y="2884917"/>
                  <a:chExt cx="897649" cy="353919"/>
                </a:xfrm>
              </p:grpSpPr>
              <p:sp>
                <p:nvSpPr>
                  <p:cNvPr id="4101" name="Google Shape;4101;p1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02" name="Google Shape;4102;p1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03" name="Google Shape;4103;p1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04" name="Google Shape;4104;p1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105" name="Google Shape;4105;p19"/>
              <p:cNvGrpSpPr/>
              <p:nvPr/>
            </p:nvGrpSpPr>
            <p:grpSpPr>
              <a:xfrm>
                <a:off x="7720114" y="3593282"/>
                <a:ext cx="576221" cy="330754"/>
                <a:chOff x="7493876" y="2774731"/>
                <a:chExt cx="1481958" cy="894622"/>
              </a:xfrm>
            </p:grpSpPr>
            <p:sp>
              <p:nvSpPr>
                <p:cNvPr id="4106" name="Google Shape;4106;p1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107" name="Google Shape;4107;p1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108" name="Google Shape;4108;p19"/>
                <p:cNvGrpSpPr/>
                <p:nvPr/>
              </p:nvGrpSpPr>
              <p:grpSpPr>
                <a:xfrm>
                  <a:off x="7713663" y="2848339"/>
                  <a:ext cx="1042107" cy="425543"/>
                  <a:chOff x="7786941" y="2884917"/>
                  <a:chExt cx="897649" cy="353919"/>
                </a:xfrm>
              </p:grpSpPr>
              <p:sp>
                <p:nvSpPr>
                  <p:cNvPr id="4109" name="Google Shape;4109;p1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0" name="Google Shape;4110;p1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1" name="Google Shape;4111;p1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2" name="Google Shape;4112;p1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nvGrpSpPr>
              <p:cNvPr id="4113" name="Google Shape;4113;p19"/>
              <p:cNvGrpSpPr/>
              <p:nvPr/>
            </p:nvGrpSpPr>
            <p:grpSpPr>
              <a:xfrm>
                <a:off x="7618622" y="3082478"/>
                <a:ext cx="576221" cy="330754"/>
                <a:chOff x="7493876" y="2774731"/>
                <a:chExt cx="1481958" cy="894622"/>
              </a:xfrm>
            </p:grpSpPr>
            <p:sp>
              <p:nvSpPr>
                <p:cNvPr id="4114" name="Google Shape;4114;p1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115" name="Google Shape;4115;p1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US" sz="1800" u="none" cap="none" strike="noStrike">
                      <a:solidFill>
                        <a:srgbClr val="FFFFFF"/>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116" name="Google Shape;4116;p19"/>
                <p:cNvGrpSpPr/>
                <p:nvPr/>
              </p:nvGrpSpPr>
              <p:grpSpPr>
                <a:xfrm>
                  <a:off x="7713663" y="2848339"/>
                  <a:ext cx="1042107" cy="425543"/>
                  <a:chOff x="7786941" y="2884917"/>
                  <a:chExt cx="897649" cy="353919"/>
                </a:xfrm>
              </p:grpSpPr>
              <p:sp>
                <p:nvSpPr>
                  <p:cNvPr id="4117" name="Google Shape;4117;p1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8" name="Google Shape;4118;p1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19" name="Google Shape;4119;p1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20" name="Google Shape;4120;p1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grpSp>
      </p:grpSp>
      <p:cxnSp>
        <p:nvCxnSpPr>
          <p:cNvPr id="4121" name="Google Shape;4121;p19"/>
          <p:cNvCxnSpPr/>
          <p:nvPr/>
        </p:nvCxnSpPr>
        <p:spPr>
          <a:xfrm rot="10800000">
            <a:off x="6932548" y="2677027"/>
            <a:ext cx="1128713" cy="149225"/>
          </a:xfrm>
          <a:prstGeom prst="straightConnector1">
            <a:avLst/>
          </a:prstGeom>
          <a:noFill/>
          <a:ln cap="flat" cmpd="sng" w="9525">
            <a:solidFill>
              <a:srgbClr val="CC0000"/>
            </a:solidFill>
            <a:prstDash val="solid"/>
            <a:round/>
            <a:headEnd len="sm" w="sm" type="none"/>
            <a:tailEnd len="sm" w="sm" type="none"/>
          </a:ln>
        </p:spPr>
      </p:cxnSp>
      <p:sp>
        <p:nvSpPr>
          <p:cNvPr id="4122" name="Google Shape;4122;p19"/>
          <p:cNvSpPr txBox="1"/>
          <p:nvPr/>
        </p:nvSpPr>
        <p:spPr>
          <a:xfrm>
            <a:off x="7559611" y="2656389"/>
            <a:ext cx="1890713" cy="508000"/>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cable modem</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termination system</a:t>
            </a:r>
            <a:endParaRPr b="0" i="0" sz="1400" u="none" cap="none" strike="noStrike">
              <a:solidFill>
                <a:srgbClr val="000000"/>
              </a:solidFill>
              <a:latin typeface="Arial"/>
              <a:ea typeface="Arial"/>
              <a:cs typeface="Arial"/>
              <a:sym typeface="Arial"/>
            </a:endParaRPr>
          </a:p>
        </p:txBody>
      </p:sp>
      <p:pic>
        <p:nvPicPr>
          <p:cNvPr id="4123" name="Google Shape;4123;p19"/>
          <p:cNvPicPr preferRelativeResize="0"/>
          <p:nvPr/>
        </p:nvPicPr>
        <p:blipFill>
          <a:blip r:embed="rId7">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2"/>
                                        </p:tgtEl>
                                        <p:attrNameLst>
                                          <p:attrName>style.visibility</p:attrName>
                                        </p:attrNameLst>
                                      </p:cBhvr>
                                      <p:to>
                                        <p:strVal val="visible"/>
                                      </p:to>
                                    </p:set>
                                    <p:animEffect filter="fade" transition="in">
                                      <p:cBhvr>
                                        <p:cTn dur="1000"/>
                                        <p:tgtEl>
                                          <p:spTgt spid="40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1"/>
                                        </p:tgtEl>
                                        <p:attrNameLst>
                                          <p:attrName>style.visibility</p:attrName>
                                        </p:attrNameLst>
                                      </p:cBhvr>
                                      <p:to>
                                        <p:strVal val="visible"/>
                                      </p:to>
                                    </p:set>
                                    <p:animEffect filter="fade" transition="in">
                                      <p:cBhvr>
                                        <p:cTn dur="1000"/>
                                        <p:tgtEl>
                                          <p:spTgt spid="4121"/>
                                        </p:tgtEl>
                                      </p:cBhvr>
                                    </p:animEffect>
                                  </p:childTnLst>
                                </p:cTn>
                              </p:par>
                              <p:par>
                                <p:cTn fill="hold" nodeType="withEffect" presetClass="entr" presetID="10" presetSubtype="0">
                                  <p:stCondLst>
                                    <p:cond delay="0"/>
                                  </p:stCondLst>
                                  <p:childTnLst>
                                    <p:set>
                                      <p:cBhvr>
                                        <p:cTn dur="1" fill="hold">
                                          <p:stCondLst>
                                            <p:cond delay="0"/>
                                          </p:stCondLst>
                                        </p:cTn>
                                        <p:tgtEl>
                                          <p:spTgt spid="4122"/>
                                        </p:tgtEl>
                                        <p:attrNameLst>
                                          <p:attrName>style.visibility</p:attrName>
                                        </p:attrNameLst>
                                      </p:cBhvr>
                                      <p:to>
                                        <p:strVal val="visible"/>
                                      </p:to>
                                    </p:set>
                                    <p:animEffect filter="fade" transition="in">
                                      <p:cBhvr>
                                        <p:cTn dur="1000"/>
                                        <p:tgtEl>
                                          <p:spTgt spid="4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p:nvPr/>
        </p:nvSpPr>
        <p:spPr>
          <a:xfrm>
            <a:off x="433895" y="1009606"/>
            <a:ext cx="549514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1" lang="en-US" sz="2800" u="none" cap="none" strike="noStrike">
                <a:solidFill>
                  <a:srgbClr val="2F5496"/>
                </a:solidFill>
                <a:latin typeface="Calibri"/>
                <a:ea typeface="Calibri"/>
                <a:cs typeface="Calibri"/>
                <a:sym typeface="Calibri"/>
              </a:rPr>
              <a:t>Text Book</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cxnSp>
        <p:nvCxnSpPr>
          <p:cNvPr id="102" name="Google Shape;102;p2"/>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pic>
        <p:nvPicPr>
          <p:cNvPr descr="kurose7e_cover_small.jpg" id="103" name="Google Shape;103;p2"/>
          <p:cNvPicPr preferRelativeResize="0"/>
          <p:nvPr/>
        </p:nvPicPr>
        <p:blipFill rotWithShape="1">
          <a:blip r:embed="rId3">
            <a:alphaModFix/>
          </a:blip>
          <a:srcRect b="0" l="0" r="0" t="0"/>
          <a:stretch/>
        </p:blipFill>
        <p:spPr>
          <a:xfrm>
            <a:off x="838200" y="1773579"/>
            <a:ext cx="3710606" cy="4590087"/>
          </a:xfrm>
          <a:prstGeom prst="rect">
            <a:avLst/>
          </a:prstGeom>
          <a:noFill/>
          <a:ln>
            <a:noFill/>
          </a:ln>
        </p:spPr>
      </p:pic>
      <p:sp>
        <p:nvSpPr>
          <p:cNvPr id="104" name="Google Shape;104;p2"/>
          <p:cNvSpPr/>
          <p:nvPr/>
        </p:nvSpPr>
        <p:spPr>
          <a:xfrm>
            <a:off x="4731339" y="3500002"/>
            <a:ext cx="5830643" cy="1769395"/>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800"/>
              <a:buFont typeface="Arial"/>
              <a:buNone/>
            </a:pPr>
            <a:r>
              <a:rPr b="0" i="1" lang="en-US" sz="2800" u="none" cap="none" strike="noStrike">
                <a:solidFill>
                  <a:srgbClr val="0000A3"/>
                </a:solidFill>
                <a:latin typeface="Calibri"/>
                <a:ea typeface="Calibri"/>
                <a:cs typeface="Calibri"/>
                <a:sym typeface="Calibri"/>
              </a:rPr>
              <a:t>Computer Networking: A Top-Down Approach </a:t>
            </a:r>
            <a:br>
              <a:rPr b="0" i="0" lang="en-US" sz="18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Jim Kurose, Keith Ross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Pearson, 2017</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7</a:t>
            </a:r>
            <a:r>
              <a:rPr b="0" baseline="30000" i="0" lang="en-US" sz="2400" u="none" cap="none" strike="noStrike">
                <a:solidFill>
                  <a:schemeClr val="dk1"/>
                </a:solidFill>
                <a:latin typeface="Calibri"/>
                <a:ea typeface="Calibri"/>
                <a:cs typeface="Calibri"/>
                <a:sym typeface="Calibri"/>
              </a:rPr>
              <a:t>th</a:t>
            </a:r>
            <a:r>
              <a:rPr b="0" i="0" lang="en-US" sz="2400" u="none" cap="none" strike="noStrike">
                <a:solidFill>
                  <a:schemeClr val="dk1"/>
                </a:solidFill>
                <a:latin typeface="Calibri"/>
                <a:ea typeface="Calibri"/>
                <a:cs typeface="Calibri"/>
                <a:sym typeface="Calibri"/>
              </a:rPr>
              <a:t> Edition</a:t>
            </a:r>
            <a:endParaRPr b="0" i="0" sz="1400" u="none" cap="none" strike="noStrike">
              <a:solidFill>
                <a:srgbClr val="000000"/>
              </a:solidFill>
              <a:latin typeface="Arial"/>
              <a:ea typeface="Arial"/>
              <a:cs typeface="Arial"/>
              <a:sym typeface="Arial"/>
            </a:endParaRPr>
          </a:p>
        </p:txBody>
      </p:sp>
      <p:pic>
        <p:nvPicPr>
          <p:cNvPr id="105" name="Google Shape;105;p2"/>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7" name="Shape 4127"/>
        <p:cNvGrpSpPr/>
        <p:nvPr/>
      </p:nvGrpSpPr>
      <p:grpSpPr>
        <a:xfrm>
          <a:off x="0" y="0"/>
          <a:ext cx="0" cy="0"/>
          <a:chOff x="0" y="0"/>
          <a:chExt cx="0" cy="0"/>
        </a:xfrm>
      </p:grpSpPr>
      <p:cxnSp>
        <p:nvCxnSpPr>
          <p:cNvPr id="4128" name="Google Shape;4128;p2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129" name="Google Shape;4129;p2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4130" name="Google Shape;4130;p20"/>
          <p:cNvSpPr/>
          <p:nvPr/>
        </p:nvSpPr>
        <p:spPr>
          <a:xfrm>
            <a:off x="366478" y="651233"/>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Access Networks – Home access</a:t>
            </a:r>
            <a:endParaRPr b="0" i="0" sz="1400" u="none" cap="none" strike="noStrike">
              <a:solidFill>
                <a:srgbClr val="000000"/>
              </a:solidFill>
              <a:latin typeface="Arial"/>
              <a:ea typeface="Arial"/>
              <a:cs typeface="Arial"/>
              <a:sym typeface="Arial"/>
            </a:endParaRPr>
          </a:p>
        </p:txBody>
      </p:sp>
      <p:sp>
        <p:nvSpPr>
          <p:cNvPr id="4131" name="Google Shape;4131;p20"/>
          <p:cNvSpPr/>
          <p:nvPr/>
        </p:nvSpPr>
        <p:spPr>
          <a:xfrm>
            <a:off x="981638" y="1540065"/>
            <a:ext cx="5649912" cy="768350"/>
          </a:xfrm>
          <a:prstGeom prst="triangle">
            <a:avLst>
              <a:gd fmla="val 50000" name="adj"/>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132" name="Google Shape;4132;p20"/>
          <p:cNvSpPr txBox="1"/>
          <p:nvPr/>
        </p:nvSpPr>
        <p:spPr>
          <a:xfrm>
            <a:off x="6915173" y="3462573"/>
            <a:ext cx="2897188" cy="722955"/>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to/from headend or central office</a:t>
            </a:r>
            <a:endParaRPr b="0" i="0" sz="1400" u="none" cap="none" strike="noStrike">
              <a:solidFill>
                <a:srgbClr val="000000"/>
              </a:solidFill>
              <a:latin typeface="Arial"/>
              <a:ea typeface="Arial"/>
              <a:cs typeface="Arial"/>
              <a:sym typeface="Arial"/>
            </a:endParaRPr>
          </a:p>
        </p:txBody>
      </p:sp>
      <p:sp>
        <p:nvSpPr>
          <p:cNvPr id="4133" name="Google Shape;4133;p20"/>
          <p:cNvSpPr/>
          <p:nvPr/>
        </p:nvSpPr>
        <p:spPr>
          <a:xfrm>
            <a:off x="1416613" y="2294128"/>
            <a:ext cx="4781550" cy="2662237"/>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nvGrpSpPr>
          <p:cNvPr id="4134" name="Google Shape;4134;p20"/>
          <p:cNvGrpSpPr/>
          <p:nvPr/>
        </p:nvGrpSpPr>
        <p:grpSpPr>
          <a:xfrm>
            <a:off x="4515413" y="3633978"/>
            <a:ext cx="3000375" cy="361950"/>
            <a:chOff x="2434" y="2109"/>
            <a:chExt cx="1890" cy="228"/>
          </a:xfrm>
        </p:grpSpPr>
        <p:grpSp>
          <p:nvGrpSpPr>
            <p:cNvPr id="4135" name="Google Shape;4135;p20"/>
            <p:cNvGrpSpPr/>
            <p:nvPr/>
          </p:nvGrpSpPr>
          <p:grpSpPr>
            <a:xfrm>
              <a:off x="2722" y="2109"/>
              <a:ext cx="642" cy="228"/>
              <a:chOff x="322" y="890"/>
              <a:chExt cx="872" cy="339"/>
            </a:xfrm>
          </p:grpSpPr>
          <p:sp>
            <p:nvSpPr>
              <p:cNvPr id="4136" name="Google Shape;4136;p20"/>
              <p:cNvSpPr/>
              <p:nvPr/>
            </p:nvSpPr>
            <p:spPr>
              <a:xfrm>
                <a:off x="323" y="1004"/>
                <a:ext cx="871" cy="225"/>
              </a:xfrm>
              <a:prstGeom prst="rect">
                <a:avLst/>
              </a:prstGeom>
              <a:solidFill>
                <a:srgbClr val="BFBFB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137" name="Google Shape;4137;p20"/>
              <p:cNvSpPr/>
              <p:nvPr/>
            </p:nvSpPr>
            <p:spPr>
              <a:xfrm>
                <a:off x="393" y="1073"/>
                <a:ext cx="57" cy="57"/>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138" name="Google Shape;4138;p20"/>
              <p:cNvSpPr/>
              <p:nvPr/>
            </p:nvSpPr>
            <p:spPr>
              <a:xfrm>
                <a:off x="467" y="1073"/>
                <a:ext cx="56" cy="57"/>
              </a:xfrm>
              <a:prstGeom prst="rect">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139" name="Google Shape;4139;p20"/>
              <p:cNvSpPr/>
              <p:nvPr/>
            </p:nvSpPr>
            <p:spPr>
              <a:xfrm>
                <a:off x="541" y="1071"/>
                <a:ext cx="56" cy="55"/>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140" name="Google Shape;4140;p20"/>
              <p:cNvSpPr/>
              <p:nvPr/>
            </p:nvSpPr>
            <p:spPr>
              <a:xfrm>
                <a:off x="615" y="1071"/>
                <a:ext cx="56" cy="55"/>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4141" name="Google Shape;4141;p20"/>
              <p:cNvSpPr/>
              <p:nvPr/>
            </p:nvSpPr>
            <p:spPr>
              <a:xfrm flipH="1" rot="10800000">
                <a:off x="322" y="890"/>
                <a:ext cx="859" cy="110"/>
              </a:xfrm>
              <a:custGeom>
                <a:rect b="b" l="l" r="r" t="t"/>
                <a:pathLst>
                  <a:path extrusionOk="0" h="21600" w="21600">
                    <a:moveTo>
                      <a:pt x="0" y="0"/>
                    </a:moveTo>
                    <a:lnTo>
                      <a:pt x="5400" y="21600"/>
                    </a:lnTo>
                    <a:lnTo>
                      <a:pt x="16200" y="21600"/>
                    </a:lnTo>
                    <a:lnTo>
                      <a:pt x="21600" y="0"/>
                    </a:lnTo>
                    <a:lnTo>
                      <a:pt x="0" y="0"/>
                    </a:lnTo>
                    <a:close/>
                  </a:path>
                </a:pathLst>
              </a:custGeom>
              <a:solidFill>
                <a:srgbClr val="D8D8D8"/>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cxnSp>
          <p:nvCxnSpPr>
            <p:cNvPr id="4142" name="Google Shape;4142;p20"/>
            <p:cNvCxnSpPr/>
            <p:nvPr/>
          </p:nvCxnSpPr>
          <p:spPr>
            <a:xfrm rot="10800000">
              <a:off x="3361" y="2258"/>
              <a:ext cx="963" cy="0"/>
            </a:xfrm>
            <a:prstGeom prst="straightConnector1">
              <a:avLst/>
            </a:prstGeom>
            <a:noFill/>
            <a:ln cap="flat" cmpd="sng" w="25400">
              <a:solidFill>
                <a:schemeClr val="dk1"/>
              </a:solidFill>
              <a:prstDash val="solid"/>
              <a:round/>
              <a:headEnd len="sm" w="sm" type="none"/>
              <a:tailEnd len="sm" w="sm" type="none"/>
            </a:ln>
          </p:spPr>
        </p:cxnSp>
        <p:cxnSp>
          <p:nvCxnSpPr>
            <p:cNvPr id="4143" name="Google Shape;4143;p20"/>
            <p:cNvCxnSpPr/>
            <p:nvPr/>
          </p:nvCxnSpPr>
          <p:spPr>
            <a:xfrm rot="10800000">
              <a:off x="2434" y="2261"/>
              <a:ext cx="288" cy="0"/>
            </a:xfrm>
            <a:prstGeom prst="straightConnector1">
              <a:avLst/>
            </a:prstGeom>
            <a:noFill/>
            <a:ln cap="flat" cmpd="sng" w="25400">
              <a:solidFill>
                <a:schemeClr val="dk1"/>
              </a:solidFill>
              <a:prstDash val="solid"/>
              <a:round/>
              <a:headEnd len="sm" w="sm" type="none"/>
              <a:tailEnd len="sm" w="sm" type="none"/>
            </a:ln>
          </p:spPr>
        </p:cxnSp>
      </p:grpSp>
      <p:cxnSp>
        <p:nvCxnSpPr>
          <p:cNvPr id="4144" name="Google Shape;4144;p20"/>
          <p:cNvCxnSpPr/>
          <p:nvPr/>
        </p:nvCxnSpPr>
        <p:spPr>
          <a:xfrm rot="10800000">
            <a:off x="2662800" y="3845115"/>
            <a:ext cx="822325" cy="0"/>
          </a:xfrm>
          <a:prstGeom prst="straightConnector1">
            <a:avLst/>
          </a:prstGeom>
          <a:noFill/>
          <a:ln cap="flat" cmpd="sng" w="25400">
            <a:solidFill>
              <a:schemeClr val="dk1"/>
            </a:solidFill>
            <a:prstDash val="solid"/>
            <a:round/>
            <a:headEnd len="sm" w="sm" type="none"/>
            <a:tailEnd len="sm" w="sm" type="none"/>
          </a:ln>
        </p:spPr>
      </p:cxnSp>
      <p:grpSp>
        <p:nvGrpSpPr>
          <p:cNvPr id="4145" name="Google Shape;4145;p20"/>
          <p:cNvGrpSpPr/>
          <p:nvPr/>
        </p:nvGrpSpPr>
        <p:grpSpPr>
          <a:xfrm>
            <a:off x="2042088" y="3265678"/>
            <a:ext cx="1068387" cy="820737"/>
            <a:chOff x="2967" y="478"/>
            <a:chExt cx="788" cy="625"/>
          </a:xfrm>
        </p:grpSpPr>
        <p:pic>
          <p:nvPicPr>
            <p:cNvPr descr="access_point_stylized_small" id="4146" name="Google Shape;4146;p20"/>
            <p:cNvPicPr preferRelativeResize="0"/>
            <p:nvPr/>
          </p:nvPicPr>
          <p:blipFill rotWithShape="1">
            <a:blip r:embed="rId3">
              <a:alphaModFix/>
            </a:blip>
            <a:srcRect b="0" l="0" r="0" t="0"/>
            <a:stretch/>
          </p:blipFill>
          <p:spPr>
            <a:xfrm>
              <a:off x="3012" y="559"/>
              <a:ext cx="576" cy="544"/>
            </a:xfrm>
            <a:prstGeom prst="rect">
              <a:avLst/>
            </a:prstGeom>
            <a:noFill/>
            <a:ln>
              <a:noFill/>
            </a:ln>
          </p:spPr>
        </p:pic>
        <p:pic>
          <p:nvPicPr>
            <p:cNvPr descr="antenna_radiation_stylized" id="4147" name="Google Shape;4147;p20"/>
            <p:cNvPicPr preferRelativeResize="0"/>
            <p:nvPr/>
          </p:nvPicPr>
          <p:blipFill rotWithShape="1">
            <a:blip r:embed="rId4">
              <a:alphaModFix/>
            </a:blip>
            <a:srcRect b="0" l="0" r="0" t="0"/>
            <a:stretch/>
          </p:blipFill>
          <p:spPr>
            <a:xfrm>
              <a:off x="2967" y="478"/>
              <a:ext cx="788" cy="188"/>
            </a:xfrm>
            <a:prstGeom prst="rect">
              <a:avLst/>
            </a:prstGeom>
            <a:noFill/>
            <a:ln>
              <a:noFill/>
            </a:ln>
          </p:spPr>
        </p:pic>
      </p:grpSp>
      <p:cxnSp>
        <p:nvCxnSpPr>
          <p:cNvPr id="4148" name="Google Shape;4148;p20"/>
          <p:cNvCxnSpPr/>
          <p:nvPr/>
        </p:nvCxnSpPr>
        <p:spPr>
          <a:xfrm rot="10800000">
            <a:off x="3988888" y="3109101"/>
            <a:ext cx="0" cy="468312"/>
          </a:xfrm>
          <a:prstGeom prst="straightConnector1">
            <a:avLst/>
          </a:prstGeom>
          <a:noFill/>
          <a:ln cap="flat" cmpd="sng" w="25400">
            <a:solidFill>
              <a:schemeClr val="dk1"/>
            </a:solidFill>
            <a:prstDash val="solid"/>
            <a:round/>
            <a:headEnd len="sm" w="sm" type="none"/>
            <a:tailEnd len="sm" w="sm" type="none"/>
          </a:ln>
        </p:spPr>
      </p:cxnSp>
      <p:grpSp>
        <p:nvGrpSpPr>
          <p:cNvPr id="4149" name="Google Shape;4149;p20"/>
          <p:cNvGrpSpPr/>
          <p:nvPr/>
        </p:nvGrpSpPr>
        <p:grpSpPr>
          <a:xfrm>
            <a:off x="5553638" y="4084827"/>
            <a:ext cx="2527300" cy="1298574"/>
            <a:chOff x="3355" y="2333"/>
            <a:chExt cx="1592" cy="818"/>
          </a:xfrm>
        </p:grpSpPr>
        <p:sp>
          <p:nvSpPr>
            <p:cNvPr id="4150" name="Google Shape;4150;p20"/>
            <p:cNvSpPr txBox="1"/>
            <p:nvPr/>
          </p:nvSpPr>
          <p:spPr>
            <a:xfrm>
              <a:off x="3355" y="2934"/>
              <a:ext cx="1592" cy="217"/>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cable or DSL modem</a:t>
              </a:r>
              <a:endParaRPr b="0" i="0" sz="1400" u="none" cap="none" strike="noStrike">
                <a:solidFill>
                  <a:srgbClr val="000000"/>
                </a:solidFill>
                <a:latin typeface="Arial"/>
                <a:ea typeface="Arial"/>
                <a:cs typeface="Arial"/>
                <a:sym typeface="Arial"/>
              </a:endParaRPr>
            </a:p>
          </p:txBody>
        </p:sp>
        <p:cxnSp>
          <p:nvCxnSpPr>
            <p:cNvPr id="4151" name="Google Shape;4151;p20"/>
            <p:cNvCxnSpPr/>
            <p:nvPr/>
          </p:nvCxnSpPr>
          <p:spPr>
            <a:xfrm>
              <a:off x="3449" y="2333"/>
              <a:ext cx="0" cy="590"/>
            </a:xfrm>
            <a:prstGeom prst="straightConnector1">
              <a:avLst/>
            </a:prstGeom>
            <a:noFill/>
            <a:ln cap="flat" cmpd="sng" w="19050">
              <a:solidFill>
                <a:srgbClr val="CC0000"/>
              </a:solidFill>
              <a:prstDash val="solid"/>
              <a:round/>
              <a:headEnd len="sm" w="sm" type="none"/>
              <a:tailEnd len="sm" w="sm" type="none"/>
            </a:ln>
          </p:spPr>
        </p:cxnSp>
      </p:grpSp>
      <p:grpSp>
        <p:nvGrpSpPr>
          <p:cNvPr id="4152" name="Google Shape;4152;p20"/>
          <p:cNvGrpSpPr/>
          <p:nvPr/>
        </p:nvGrpSpPr>
        <p:grpSpPr>
          <a:xfrm>
            <a:off x="4288400" y="4076891"/>
            <a:ext cx="2593975" cy="1811338"/>
            <a:chOff x="2558" y="2328"/>
            <a:chExt cx="1634" cy="1141"/>
          </a:xfrm>
        </p:grpSpPr>
        <p:sp>
          <p:nvSpPr>
            <p:cNvPr id="4153" name="Google Shape;4153;p20"/>
            <p:cNvSpPr txBox="1"/>
            <p:nvPr/>
          </p:nvSpPr>
          <p:spPr>
            <a:xfrm>
              <a:off x="2558" y="3252"/>
              <a:ext cx="1634" cy="217"/>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router, firewall, NAT</a:t>
              </a:r>
              <a:endParaRPr b="0" i="0" sz="1400" u="none" cap="none" strike="noStrike">
                <a:solidFill>
                  <a:srgbClr val="000000"/>
                </a:solidFill>
                <a:latin typeface="Arial"/>
                <a:ea typeface="Arial"/>
                <a:cs typeface="Arial"/>
                <a:sym typeface="Arial"/>
              </a:endParaRPr>
            </a:p>
          </p:txBody>
        </p:sp>
        <p:cxnSp>
          <p:nvCxnSpPr>
            <p:cNvPr id="4154" name="Google Shape;4154;p20"/>
            <p:cNvCxnSpPr/>
            <p:nvPr/>
          </p:nvCxnSpPr>
          <p:spPr>
            <a:xfrm>
              <a:off x="2645" y="2328"/>
              <a:ext cx="0" cy="938"/>
            </a:xfrm>
            <a:prstGeom prst="straightConnector1">
              <a:avLst/>
            </a:prstGeom>
            <a:noFill/>
            <a:ln cap="flat" cmpd="sng" w="19050">
              <a:solidFill>
                <a:srgbClr val="CC0000"/>
              </a:solidFill>
              <a:prstDash val="solid"/>
              <a:round/>
              <a:headEnd len="sm" w="sm" type="none"/>
              <a:tailEnd len="sm" w="sm" type="none"/>
            </a:ln>
          </p:spPr>
        </p:cxnSp>
      </p:grpSp>
      <p:grpSp>
        <p:nvGrpSpPr>
          <p:cNvPr id="4155" name="Google Shape;4155;p20"/>
          <p:cNvGrpSpPr/>
          <p:nvPr/>
        </p:nvGrpSpPr>
        <p:grpSpPr>
          <a:xfrm>
            <a:off x="3832788" y="4957952"/>
            <a:ext cx="2927350" cy="1425205"/>
            <a:chOff x="2062" y="2532"/>
            <a:chExt cx="1844" cy="1239"/>
          </a:xfrm>
        </p:grpSpPr>
        <p:cxnSp>
          <p:nvCxnSpPr>
            <p:cNvPr id="4156" name="Google Shape;4156;p20"/>
            <p:cNvCxnSpPr/>
            <p:nvPr/>
          </p:nvCxnSpPr>
          <p:spPr>
            <a:xfrm>
              <a:off x="2064" y="2532"/>
              <a:ext cx="0" cy="938"/>
            </a:xfrm>
            <a:prstGeom prst="straightConnector1">
              <a:avLst/>
            </a:prstGeom>
            <a:noFill/>
            <a:ln cap="flat" cmpd="sng" w="19050">
              <a:solidFill>
                <a:srgbClr val="CC0000"/>
              </a:solidFill>
              <a:prstDash val="solid"/>
              <a:round/>
              <a:headEnd len="sm" w="sm" type="none"/>
              <a:tailEnd len="sm" w="sm" type="none"/>
            </a:ln>
          </p:spPr>
        </p:cxnSp>
        <p:sp>
          <p:nvSpPr>
            <p:cNvPr id="4157" name="Google Shape;4157;p20"/>
            <p:cNvSpPr txBox="1"/>
            <p:nvPr/>
          </p:nvSpPr>
          <p:spPr>
            <a:xfrm>
              <a:off x="2062" y="3471"/>
              <a:ext cx="1844" cy="30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wired Ethernet (1 Gbps)</a:t>
              </a:r>
              <a:endParaRPr b="0" i="0" sz="1400" u="none" cap="none" strike="noStrike">
                <a:solidFill>
                  <a:srgbClr val="000000"/>
                </a:solidFill>
                <a:latin typeface="Arial"/>
                <a:ea typeface="Arial"/>
                <a:cs typeface="Arial"/>
                <a:sym typeface="Arial"/>
              </a:endParaRPr>
            </a:p>
          </p:txBody>
        </p:sp>
      </p:grpSp>
      <p:grpSp>
        <p:nvGrpSpPr>
          <p:cNvPr id="4158" name="Google Shape;4158;p20"/>
          <p:cNvGrpSpPr/>
          <p:nvPr/>
        </p:nvGrpSpPr>
        <p:grpSpPr>
          <a:xfrm>
            <a:off x="264088" y="4107051"/>
            <a:ext cx="2354262" cy="2103436"/>
            <a:chOff x="23" y="2347"/>
            <a:chExt cx="1483" cy="1325"/>
          </a:xfrm>
        </p:grpSpPr>
        <p:cxnSp>
          <p:nvCxnSpPr>
            <p:cNvPr id="4159" name="Google Shape;4159;p20"/>
            <p:cNvCxnSpPr/>
            <p:nvPr/>
          </p:nvCxnSpPr>
          <p:spPr>
            <a:xfrm>
              <a:off x="1360" y="2347"/>
              <a:ext cx="0" cy="938"/>
            </a:xfrm>
            <a:prstGeom prst="straightConnector1">
              <a:avLst/>
            </a:prstGeom>
            <a:noFill/>
            <a:ln cap="flat" cmpd="sng" w="19050">
              <a:solidFill>
                <a:srgbClr val="CC0000"/>
              </a:solidFill>
              <a:prstDash val="solid"/>
              <a:round/>
              <a:headEnd len="sm" w="sm" type="none"/>
              <a:tailEnd len="sm" w="sm" type="none"/>
            </a:ln>
          </p:spPr>
        </p:cxnSp>
        <p:sp>
          <p:nvSpPr>
            <p:cNvPr id="4160" name="Google Shape;4160;p20"/>
            <p:cNvSpPr txBox="1"/>
            <p:nvPr/>
          </p:nvSpPr>
          <p:spPr>
            <a:xfrm>
              <a:off x="23" y="3300"/>
              <a:ext cx="1483" cy="372"/>
            </a:xfrm>
            <a:prstGeom prst="rect">
              <a:avLst/>
            </a:prstGeom>
            <a:noFill/>
            <a:ln>
              <a:noFill/>
            </a:ln>
          </p:spPr>
          <p:txBody>
            <a:bodyPr anchorCtr="0" anchor="t" bIns="45700" lIns="91425" spcFirstLastPara="1" rIns="91425" wrap="square" tIns="45700">
              <a:spAutoFit/>
            </a:bodyPr>
            <a:lstStyle/>
            <a:p>
              <a:pPr indent="0" lvl="0" marL="0" marR="0" rtl="0" algn="r">
                <a:lnSpc>
                  <a:spcPct val="8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WiFi wireless access </a:t>
              </a:r>
              <a:endParaRPr b="0" i="0" sz="1400" u="none" cap="none" strike="noStrike">
                <a:solidFill>
                  <a:srgbClr val="000000"/>
                </a:solidFill>
                <a:latin typeface="Arial"/>
                <a:ea typeface="Arial"/>
                <a:cs typeface="Arial"/>
                <a:sym typeface="Arial"/>
              </a:endParaRPr>
            </a:p>
            <a:p>
              <a:pPr indent="0" lvl="0" marL="0" marR="0" rtl="0" algn="r">
                <a:lnSpc>
                  <a:spcPct val="8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point (54, 450 Mbps)</a:t>
              </a:r>
              <a:endParaRPr b="0" i="0" sz="1400" u="none" cap="none" strike="noStrike">
                <a:solidFill>
                  <a:srgbClr val="000000"/>
                </a:solidFill>
                <a:latin typeface="Arial"/>
                <a:ea typeface="Arial"/>
                <a:cs typeface="Arial"/>
                <a:sym typeface="Arial"/>
              </a:endParaRPr>
            </a:p>
          </p:txBody>
        </p:sp>
      </p:grpSp>
      <p:sp>
        <p:nvSpPr>
          <p:cNvPr id="4161" name="Google Shape;4161;p20"/>
          <p:cNvSpPr txBox="1"/>
          <p:nvPr/>
        </p:nvSpPr>
        <p:spPr>
          <a:xfrm>
            <a:off x="1367935" y="1523624"/>
            <a:ext cx="1196930" cy="757130"/>
          </a:xfrm>
          <a:prstGeom prst="rect">
            <a:avLst/>
          </a:prstGeom>
          <a:noFill/>
          <a:ln>
            <a:noFill/>
          </a:ln>
        </p:spPr>
        <p:txBody>
          <a:bodyPr anchorCtr="0" anchor="t" bIns="45700" lIns="91425" spcFirstLastPara="1" rIns="91425" wrap="square" tIns="45700">
            <a:spAutoFit/>
          </a:bodyPr>
          <a:lstStyle/>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wireless</a:t>
            </a:r>
            <a:endParaRPr b="0" i="0" sz="1400" u="none" cap="none" strike="noStrike">
              <a:solidFill>
                <a:srgbClr val="000000"/>
              </a:solidFill>
              <a:latin typeface="Arial"/>
              <a:ea typeface="Arial"/>
              <a:cs typeface="Arial"/>
              <a:sym typeface="Arial"/>
            </a:endParaRPr>
          </a:p>
          <a:p>
            <a:pPr indent="0" lvl="0" marL="0" marR="0" rtl="0" algn="r">
              <a:lnSpc>
                <a:spcPct val="9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devices</a:t>
            </a:r>
            <a:endParaRPr b="0" i="0" sz="1400" u="none" cap="none" strike="noStrike">
              <a:solidFill>
                <a:srgbClr val="000000"/>
              </a:solidFill>
              <a:latin typeface="Arial"/>
              <a:ea typeface="Arial"/>
              <a:cs typeface="Arial"/>
              <a:sym typeface="Arial"/>
            </a:endParaRPr>
          </a:p>
        </p:txBody>
      </p:sp>
      <p:grpSp>
        <p:nvGrpSpPr>
          <p:cNvPr id="4162" name="Google Shape;4162;p20"/>
          <p:cNvGrpSpPr/>
          <p:nvPr/>
        </p:nvGrpSpPr>
        <p:grpSpPr>
          <a:xfrm>
            <a:off x="1611875" y="2335403"/>
            <a:ext cx="733425" cy="758825"/>
            <a:chOff x="2751" y="1851"/>
            <a:chExt cx="462" cy="478"/>
          </a:xfrm>
        </p:grpSpPr>
        <p:pic>
          <p:nvPicPr>
            <p:cNvPr descr="iphone_stylized_small" id="4163" name="Google Shape;4163;p20"/>
            <p:cNvPicPr preferRelativeResize="0"/>
            <p:nvPr/>
          </p:nvPicPr>
          <p:blipFill rotWithShape="1">
            <a:blip r:embed="rId5">
              <a:alphaModFix/>
            </a:blip>
            <a:srcRect b="0" l="0" r="0" t="0"/>
            <a:stretch/>
          </p:blipFill>
          <p:spPr>
            <a:xfrm>
              <a:off x="2928" y="1922"/>
              <a:ext cx="152" cy="407"/>
            </a:xfrm>
            <a:prstGeom prst="rect">
              <a:avLst/>
            </a:prstGeom>
            <a:noFill/>
            <a:ln>
              <a:noFill/>
            </a:ln>
          </p:spPr>
        </p:pic>
        <p:pic>
          <p:nvPicPr>
            <p:cNvPr descr="antenna_radiation_stylized" id="4164" name="Google Shape;4164;p20"/>
            <p:cNvPicPr preferRelativeResize="0"/>
            <p:nvPr/>
          </p:nvPicPr>
          <p:blipFill rotWithShape="1">
            <a:blip r:embed="rId4">
              <a:alphaModFix/>
            </a:blip>
            <a:srcRect b="0" l="0" r="0" t="0"/>
            <a:stretch/>
          </p:blipFill>
          <p:spPr>
            <a:xfrm>
              <a:off x="2751" y="1851"/>
              <a:ext cx="462" cy="110"/>
            </a:xfrm>
            <a:prstGeom prst="rect">
              <a:avLst/>
            </a:prstGeom>
            <a:noFill/>
            <a:ln>
              <a:noFill/>
            </a:ln>
          </p:spPr>
        </p:pic>
      </p:grpSp>
      <p:cxnSp>
        <p:nvCxnSpPr>
          <p:cNvPr id="4165" name="Google Shape;4165;p20"/>
          <p:cNvCxnSpPr/>
          <p:nvPr/>
        </p:nvCxnSpPr>
        <p:spPr>
          <a:xfrm>
            <a:off x="3988888" y="4054099"/>
            <a:ext cx="2" cy="225129"/>
          </a:xfrm>
          <a:prstGeom prst="straightConnector1">
            <a:avLst/>
          </a:prstGeom>
          <a:noFill/>
          <a:ln cap="flat" cmpd="sng" w="25400">
            <a:solidFill>
              <a:schemeClr val="dk1"/>
            </a:solidFill>
            <a:prstDash val="solid"/>
            <a:round/>
            <a:headEnd len="sm" w="sm" type="none"/>
            <a:tailEnd len="sm" w="sm" type="none"/>
          </a:ln>
        </p:spPr>
      </p:cxnSp>
      <p:sp>
        <p:nvSpPr>
          <p:cNvPr id="4166" name="Google Shape;4166;p20"/>
          <p:cNvSpPr/>
          <p:nvPr/>
        </p:nvSpPr>
        <p:spPr>
          <a:xfrm>
            <a:off x="1508688" y="3382613"/>
            <a:ext cx="4895850" cy="810170"/>
          </a:xfrm>
          <a:prstGeom prst="ellipse">
            <a:avLst/>
          </a:prstGeom>
          <a:noFill/>
          <a:ln cap="flat" cmpd="sng" w="19050">
            <a:solidFill>
              <a:srgbClr val="CC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nvGrpSpPr>
          <p:cNvPr id="4167" name="Google Shape;4167;p20"/>
          <p:cNvGrpSpPr/>
          <p:nvPr/>
        </p:nvGrpSpPr>
        <p:grpSpPr>
          <a:xfrm>
            <a:off x="264087" y="3913382"/>
            <a:ext cx="1730376" cy="774701"/>
            <a:chOff x="23" y="2225"/>
            <a:chExt cx="1090" cy="488"/>
          </a:xfrm>
        </p:grpSpPr>
        <p:sp>
          <p:nvSpPr>
            <p:cNvPr id="4168" name="Google Shape;4168;p20"/>
            <p:cNvSpPr txBox="1"/>
            <p:nvPr/>
          </p:nvSpPr>
          <p:spPr>
            <a:xfrm>
              <a:off x="23" y="2357"/>
              <a:ext cx="1090" cy="356"/>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often combined </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 single box</a:t>
              </a:r>
              <a:endParaRPr b="0" i="0" sz="1400" u="none" cap="none" strike="noStrike">
                <a:solidFill>
                  <a:srgbClr val="000000"/>
                </a:solidFill>
                <a:latin typeface="Arial"/>
                <a:ea typeface="Arial"/>
                <a:cs typeface="Arial"/>
                <a:sym typeface="Arial"/>
              </a:endParaRPr>
            </a:p>
          </p:txBody>
        </p:sp>
        <p:cxnSp>
          <p:nvCxnSpPr>
            <p:cNvPr id="4169" name="Google Shape;4169;p20"/>
            <p:cNvCxnSpPr/>
            <p:nvPr/>
          </p:nvCxnSpPr>
          <p:spPr>
            <a:xfrm flipH="1" rot="10800000">
              <a:off x="590" y="2225"/>
              <a:ext cx="238" cy="172"/>
            </a:xfrm>
            <a:prstGeom prst="straightConnector1">
              <a:avLst/>
            </a:prstGeom>
            <a:noFill/>
            <a:ln cap="flat" cmpd="sng" w="9525">
              <a:solidFill>
                <a:schemeClr val="dk1"/>
              </a:solidFill>
              <a:prstDash val="solid"/>
              <a:round/>
              <a:headEnd len="sm" w="sm" type="none"/>
              <a:tailEnd len="sm" w="sm" type="none"/>
            </a:ln>
          </p:spPr>
        </p:cxnSp>
      </p:grpSp>
      <p:grpSp>
        <p:nvGrpSpPr>
          <p:cNvPr id="4170" name="Google Shape;4170;p20"/>
          <p:cNvGrpSpPr/>
          <p:nvPr/>
        </p:nvGrpSpPr>
        <p:grpSpPr>
          <a:xfrm>
            <a:off x="2607238" y="1948053"/>
            <a:ext cx="954087" cy="1041265"/>
            <a:chOff x="877" y="1008"/>
            <a:chExt cx="2747" cy="2626"/>
          </a:xfrm>
        </p:grpSpPr>
        <p:pic>
          <p:nvPicPr>
            <p:cNvPr descr="antenna_stylized" id="4171" name="Google Shape;4171;p20"/>
            <p:cNvPicPr preferRelativeResize="0"/>
            <p:nvPr/>
          </p:nvPicPr>
          <p:blipFill rotWithShape="1">
            <a:blip r:embed="rId6">
              <a:alphaModFix/>
            </a:blip>
            <a:srcRect b="0" l="0" r="0" t="0"/>
            <a:stretch/>
          </p:blipFill>
          <p:spPr>
            <a:xfrm>
              <a:off x="877" y="1008"/>
              <a:ext cx="2725" cy="1421"/>
            </a:xfrm>
            <a:prstGeom prst="rect">
              <a:avLst/>
            </a:prstGeom>
            <a:noFill/>
            <a:ln>
              <a:noFill/>
            </a:ln>
          </p:spPr>
        </p:pic>
        <p:pic>
          <p:nvPicPr>
            <p:cNvPr descr="laptop_keyboard" id="4172" name="Google Shape;4172;p20"/>
            <p:cNvPicPr preferRelativeResize="0"/>
            <p:nvPr/>
          </p:nvPicPr>
          <p:blipFill rotWithShape="1">
            <a:blip r:embed="rId7">
              <a:alphaModFix/>
            </a:blip>
            <a:srcRect b="0" l="0" r="0" t="0"/>
            <a:stretch/>
          </p:blipFill>
          <p:spPr>
            <a:xfrm flipH="1" rot="109064">
              <a:off x="1009" y="2586"/>
              <a:ext cx="2245" cy="1013"/>
            </a:xfrm>
            <a:prstGeom prst="rect">
              <a:avLst/>
            </a:prstGeom>
            <a:noFill/>
            <a:ln>
              <a:noFill/>
            </a:ln>
          </p:spPr>
        </p:pic>
        <p:sp>
          <p:nvSpPr>
            <p:cNvPr id="4173" name="Google Shape;4173;p20"/>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pic>
          <p:nvPicPr>
            <p:cNvPr descr="screen" id="4174" name="Google Shape;4174;p20"/>
            <p:cNvPicPr preferRelativeResize="0"/>
            <p:nvPr/>
          </p:nvPicPr>
          <p:blipFill rotWithShape="1">
            <a:blip r:embed="rId8">
              <a:alphaModFix/>
            </a:blip>
            <a:srcRect b="0" l="0" r="0" t="0"/>
            <a:stretch/>
          </p:blipFill>
          <p:spPr>
            <a:xfrm>
              <a:off x="1842" y="1637"/>
              <a:ext cx="1642" cy="1203"/>
            </a:xfrm>
            <a:prstGeom prst="rect">
              <a:avLst/>
            </a:prstGeom>
            <a:noFill/>
            <a:ln>
              <a:noFill/>
            </a:ln>
          </p:spPr>
        </p:pic>
        <p:sp>
          <p:nvSpPr>
            <p:cNvPr id="4175" name="Google Shape;4175;p20"/>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76" name="Google Shape;4176;p20"/>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77" name="Google Shape;4177;p20"/>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78" name="Google Shape;4178;p20"/>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79" name="Google Shape;4179;p20"/>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80" name="Google Shape;4180;p20"/>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nvGrpSpPr>
            <p:cNvPr id="4181" name="Google Shape;4181;p20"/>
            <p:cNvGrpSpPr/>
            <p:nvPr/>
          </p:nvGrpSpPr>
          <p:grpSpPr>
            <a:xfrm>
              <a:off x="1709" y="3008"/>
              <a:ext cx="507" cy="234"/>
              <a:chOff x="1740" y="2642"/>
              <a:chExt cx="752" cy="327"/>
            </a:xfrm>
          </p:grpSpPr>
          <p:sp>
            <p:nvSpPr>
              <p:cNvPr id="4182" name="Google Shape;4182;p20"/>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83" name="Google Shape;4183;p20"/>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84" name="Google Shape;4184;p20"/>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85" name="Google Shape;4185;p20"/>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86" name="Google Shape;4186;p20"/>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87" name="Google Shape;4187;p20"/>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sp>
          <p:nvSpPr>
            <p:cNvPr id="4188" name="Google Shape;4188;p20"/>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89" name="Google Shape;4189;p20"/>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90" name="Google Shape;4190;p20"/>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91" name="Google Shape;4191;p20"/>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92" name="Google Shape;4192;p20"/>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4193" name="Google Shape;4193;p20"/>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grpSp>
        <p:nvGrpSpPr>
          <p:cNvPr id="4194" name="Google Shape;4194;p20"/>
          <p:cNvGrpSpPr/>
          <p:nvPr/>
        </p:nvGrpSpPr>
        <p:grpSpPr>
          <a:xfrm>
            <a:off x="3377175" y="2413190"/>
            <a:ext cx="1123950" cy="862013"/>
            <a:chOff x="-44" y="1473"/>
            <a:chExt cx="981" cy="1105"/>
          </a:xfrm>
        </p:grpSpPr>
        <p:pic>
          <p:nvPicPr>
            <p:cNvPr descr="desktop_computer_stylized_medium" id="4195" name="Google Shape;4195;p20"/>
            <p:cNvPicPr preferRelativeResize="0"/>
            <p:nvPr/>
          </p:nvPicPr>
          <p:blipFill rotWithShape="1">
            <a:blip r:embed="rId9">
              <a:alphaModFix/>
            </a:blip>
            <a:srcRect b="0" l="0" r="0" t="0"/>
            <a:stretch/>
          </p:blipFill>
          <p:spPr>
            <a:xfrm flipH="1">
              <a:off x="-44" y="1473"/>
              <a:ext cx="981" cy="1105"/>
            </a:xfrm>
            <a:prstGeom prst="rect">
              <a:avLst/>
            </a:prstGeom>
            <a:noFill/>
            <a:ln>
              <a:noFill/>
            </a:ln>
          </p:spPr>
        </p:pic>
        <p:sp>
          <p:nvSpPr>
            <p:cNvPr id="4196" name="Google Shape;4196;p2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grpSp>
        <p:nvGrpSpPr>
          <p:cNvPr id="4197" name="Google Shape;4197;p20"/>
          <p:cNvGrpSpPr/>
          <p:nvPr/>
        </p:nvGrpSpPr>
        <p:grpSpPr>
          <a:xfrm>
            <a:off x="3318438" y="4219765"/>
            <a:ext cx="849312" cy="712788"/>
            <a:chOff x="-44" y="1473"/>
            <a:chExt cx="981" cy="1105"/>
          </a:xfrm>
        </p:grpSpPr>
        <p:pic>
          <p:nvPicPr>
            <p:cNvPr descr="desktop_computer_stylized_medium" id="4198" name="Google Shape;4198;p20"/>
            <p:cNvPicPr preferRelativeResize="0"/>
            <p:nvPr/>
          </p:nvPicPr>
          <p:blipFill rotWithShape="1">
            <a:blip r:embed="rId9">
              <a:alphaModFix/>
            </a:blip>
            <a:srcRect b="0" l="0" r="0" t="0"/>
            <a:stretch/>
          </p:blipFill>
          <p:spPr>
            <a:xfrm flipH="1">
              <a:off x="-44" y="1473"/>
              <a:ext cx="981" cy="1105"/>
            </a:xfrm>
            <a:prstGeom prst="rect">
              <a:avLst/>
            </a:prstGeom>
            <a:noFill/>
            <a:ln>
              <a:noFill/>
            </a:ln>
          </p:spPr>
        </p:pic>
        <p:sp>
          <p:nvSpPr>
            <p:cNvPr id="4199" name="Google Shape;4199;p2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grpSp>
        <p:nvGrpSpPr>
          <p:cNvPr id="4200" name="Google Shape;4200;p20"/>
          <p:cNvGrpSpPr/>
          <p:nvPr/>
        </p:nvGrpSpPr>
        <p:grpSpPr>
          <a:xfrm>
            <a:off x="4713850" y="2089340"/>
            <a:ext cx="958850" cy="1276350"/>
            <a:chOff x="5806938" y="3011924"/>
            <a:chExt cx="347997" cy="396620"/>
          </a:xfrm>
        </p:grpSpPr>
        <p:pic>
          <p:nvPicPr>
            <p:cNvPr descr="fridge2.png" id="4201" name="Google Shape;4201;p20"/>
            <p:cNvPicPr preferRelativeResize="0"/>
            <p:nvPr/>
          </p:nvPicPr>
          <p:blipFill rotWithShape="1">
            <a:blip r:embed="rId10">
              <a:alphaModFix/>
            </a:blip>
            <a:srcRect b="0" l="0" r="0" t="0"/>
            <a:stretch/>
          </p:blipFill>
          <p:spPr>
            <a:xfrm>
              <a:off x="5906702" y="3071517"/>
              <a:ext cx="189578" cy="337027"/>
            </a:xfrm>
            <a:prstGeom prst="rect">
              <a:avLst/>
            </a:prstGeom>
            <a:noFill/>
            <a:ln>
              <a:noFill/>
            </a:ln>
          </p:spPr>
        </p:pic>
        <p:pic>
          <p:nvPicPr>
            <p:cNvPr descr="antenna_stylized" id="4202" name="Google Shape;4202;p20"/>
            <p:cNvPicPr preferRelativeResize="0"/>
            <p:nvPr/>
          </p:nvPicPr>
          <p:blipFill rotWithShape="1">
            <a:blip r:embed="rId11">
              <a:alphaModFix/>
            </a:blip>
            <a:srcRect b="0" l="0" r="0" t="0"/>
            <a:stretch/>
          </p:blipFill>
          <p:spPr>
            <a:xfrm>
              <a:off x="5806938" y="3011924"/>
              <a:ext cx="347997" cy="167557"/>
            </a:xfrm>
            <a:prstGeom prst="rect">
              <a:avLst/>
            </a:prstGeom>
            <a:noFill/>
            <a:ln>
              <a:noFill/>
            </a:ln>
          </p:spPr>
        </p:pic>
      </p:grpSp>
      <p:grpSp>
        <p:nvGrpSpPr>
          <p:cNvPr id="4203" name="Google Shape;4203;p20"/>
          <p:cNvGrpSpPr/>
          <p:nvPr/>
        </p:nvGrpSpPr>
        <p:grpSpPr>
          <a:xfrm>
            <a:off x="3415976" y="3529374"/>
            <a:ext cx="1192203" cy="583857"/>
            <a:chOff x="7493876" y="2774731"/>
            <a:chExt cx="1481958" cy="894622"/>
          </a:xfrm>
        </p:grpSpPr>
        <p:sp>
          <p:nvSpPr>
            <p:cNvPr id="4204" name="Google Shape;4204;p2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205" name="Google Shape;4205;p2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206" name="Google Shape;4206;p20"/>
            <p:cNvGrpSpPr/>
            <p:nvPr/>
          </p:nvGrpSpPr>
          <p:grpSpPr>
            <a:xfrm>
              <a:off x="7713663" y="2848339"/>
              <a:ext cx="1042107" cy="425543"/>
              <a:chOff x="7786941" y="2884917"/>
              <a:chExt cx="897649" cy="353919"/>
            </a:xfrm>
          </p:grpSpPr>
          <p:sp>
            <p:nvSpPr>
              <p:cNvPr id="4207" name="Google Shape;4207;p2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8" name="Google Shape;4208;p2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9" name="Google Shape;4209;p2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10" name="Google Shape;4210;p2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id="4211" name="Google Shape;4211;p20"/>
          <p:cNvPicPr preferRelativeResize="0"/>
          <p:nvPr/>
        </p:nvPicPr>
        <p:blipFill>
          <a:blip r:embed="rId12">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2"/>
                                        </p:tgtEl>
                                        <p:attrNameLst>
                                          <p:attrName>style.visibility</p:attrName>
                                        </p:attrNameLst>
                                      </p:cBhvr>
                                      <p:to>
                                        <p:strVal val="visible"/>
                                      </p:to>
                                    </p:set>
                                    <p:animEffect filter="fade" transition="in">
                                      <p:cBhvr>
                                        <p:cTn dur="500"/>
                                        <p:tgtEl>
                                          <p:spTgt spid="4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9"/>
                                        </p:tgtEl>
                                        <p:attrNameLst>
                                          <p:attrName>style.visibility</p:attrName>
                                        </p:attrNameLst>
                                      </p:cBhvr>
                                      <p:to>
                                        <p:strVal val="visible"/>
                                      </p:to>
                                    </p:set>
                                    <p:animEffect filter="fade" transition="in">
                                      <p:cBhvr>
                                        <p:cTn dur="500"/>
                                        <p:tgtEl>
                                          <p:spTgt spid="4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2"/>
                                        </p:tgtEl>
                                        <p:attrNameLst>
                                          <p:attrName>style.visibility</p:attrName>
                                        </p:attrNameLst>
                                      </p:cBhvr>
                                      <p:to>
                                        <p:strVal val="visible"/>
                                      </p:to>
                                    </p:set>
                                    <p:animEffect filter="fade" transition="in">
                                      <p:cBhvr>
                                        <p:cTn dur="500"/>
                                        <p:tgtEl>
                                          <p:spTgt spid="4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5"/>
                                        </p:tgtEl>
                                        <p:attrNameLst>
                                          <p:attrName>style.visibility</p:attrName>
                                        </p:attrNameLst>
                                      </p:cBhvr>
                                      <p:to>
                                        <p:strVal val="visible"/>
                                      </p:to>
                                    </p:set>
                                    <p:animEffect filter="fade" transition="in">
                                      <p:cBhvr>
                                        <p:cTn dur="500"/>
                                        <p:tgtEl>
                                          <p:spTgt spid="4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8"/>
                                        </p:tgtEl>
                                        <p:attrNameLst>
                                          <p:attrName>style.visibility</p:attrName>
                                        </p:attrNameLst>
                                      </p:cBhvr>
                                      <p:to>
                                        <p:strVal val="visible"/>
                                      </p:to>
                                    </p:set>
                                    <p:animEffect filter="fade" transition="in">
                                      <p:cBhvr>
                                        <p:cTn dur="500"/>
                                        <p:tgtEl>
                                          <p:spTgt spid="4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1"/>
                                        </p:tgtEl>
                                        <p:attrNameLst>
                                          <p:attrName>style.visibility</p:attrName>
                                        </p:attrNameLst>
                                      </p:cBhvr>
                                      <p:to>
                                        <p:strVal val="visible"/>
                                      </p:to>
                                    </p:set>
                                    <p:animEffect filter="fade" transition="in">
                                      <p:cBhvr>
                                        <p:cTn dur="500"/>
                                        <p:tgtEl>
                                          <p:spTgt spid="4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6"/>
                                        </p:tgtEl>
                                        <p:attrNameLst>
                                          <p:attrName>style.visibility</p:attrName>
                                        </p:attrNameLst>
                                      </p:cBhvr>
                                      <p:to>
                                        <p:strVal val="visible"/>
                                      </p:to>
                                    </p:set>
                                    <p:animEffect filter="fade" transition="in">
                                      <p:cBhvr>
                                        <p:cTn dur="500"/>
                                        <p:tgtEl>
                                          <p:spTgt spid="4166"/>
                                        </p:tgtEl>
                                      </p:cBhvr>
                                    </p:animEffect>
                                  </p:childTnLst>
                                </p:cTn>
                              </p:par>
                              <p:par>
                                <p:cTn fill="hold" nodeType="withEffect" presetClass="entr" presetID="10" presetSubtype="0">
                                  <p:stCondLst>
                                    <p:cond delay="0"/>
                                  </p:stCondLst>
                                  <p:childTnLst>
                                    <p:set>
                                      <p:cBhvr>
                                        <p:cTn dur="1" fill="hold">
                                          <p:stCondLst>
                                            <p:cond delay="0"/>
                                          </p:stCondLst>
                                        </p:cTn>
                                        <p:tgtEl>
                                          <p:spTgt spid="4167"/>
                                        </p:tgtEl>
                                        <p:attrNameLst>
                                          <p:attrName>style.visibility</p:attrName>
                                        </p:attrNameLst>
                                      </p:cBhvr>
                                      <p:to>
                                        <p:strVal val="visible"/>
                                      </p:to>
                                    </p:set>
                                    <p:animEffect filter="fade" transition="in">
                                      <p:cBhvr>
                                        <p:cTn dur="500"/>
                                        <p:tgtEl>
                                          <p:spTgt spid="4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5" name="Shape 4215"/>
        <p:cNvGrpSpPr/>
        <p:nvPr/>
      </p:nvGrpSpPr>
      <p:grpSpPr>
        <a:xfrm>
          <a:off x="0" y="0"/>
          <a:ext cx="0" cy="0"/>
          <a:chOff x="0" y="0"/>
          <a:chExt cx="0" cy="0"/>
        </a:xfrm>
      </p:grpSpPr>
      <p:cxnSp>
        <p:nvCxnSpPr>
          <p:cNvPr id="4216" name="Google Shape;4216;p2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217" name="Google Shape;4217;p2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4218" name="Google Shape;4218;p21"/>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Access Networks – Enterprise networks</a:t>
            </a:r>
            <a:endParaRPr b="0" i="0" sz="1400" u="none" cap="none" strike="noStrike">
              <a:solidFill>
                <a:srgbClr val="000000"/>
              </a:solidFill>
              <a:latin typeface="Arial"/>
              <a:ea typeface="Arial"/>
              <a:cs typeface="Arial"/>
              <a:sym typeface="Arial"/>
            </a:endParaRPr>
          </a:p>
        </p:txBody>
      </p:sp>
      <p:sp>
        <p:nvSpPr>
          <p:cNvPr id="4219" name="Google Shape;4219;p21"/>
          <p:cNvSpPr txBox="1"/>
          <p:nvPr/>
        </p:nvSpPr>
        <p:spPr>
          <a:xfrm>
            <a:off x="371059" y="4204688"/>
            <a:ext cx="8680174" cy="2401072"/>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companies, universities, etc.</a:t>
            </a:r>
            <a:endParaRPr b="0" i="0" sz="1400" u="none" cap="none" strike="noStrike">
              <a:solidFill>
                <a:srgbClr val="000000"/>
              </a:solidFill>
              <a:latin typeface="Arial"/>
              <a:ea typeface="Arial"/>
              <a:cs typeface="Arial"/>
              <a:sym typeface="Arial"/>
            </a:endParaRPr>
          </a:p>
          <a:p>
            <a:pPr indent="-287338" lvl="1" marL="287338"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mix of wired, wireless link technologies, connecting a mix of switches and routers </a:t>
            </a:r>
            <a:r>
              <a:rPr b="0" i="0" lang="en-US" sz="2000" u="none" cap="none" strike="noStrike">
                <a:solidFill>
                  <a:schemeClr val="dk1"/>
                </a:solidFill>
                <a:latin typeface="Calibri"/>
                <a:ea typeface="Calibri"/>
                <a:cs typeface="Calibri"/>
                <a:sym typeface="Calibri"/>
              </a:rPr>
              <a:t>(we’ll cover differences shortly)</a:t>
            </a:r>
            <a:endParaRPr b="0" i="0" sz="2400" u="none" cap="none" strike="noStrike">
              <a:solidFill>
                <a:schemeClr val="dk1"/>
              </a:solidFill>
              <a:latin typeface="Calibri"/>
              <a:ea typeface="Calibri"/>
              <a:cs typeface="Calibri"/>
              <a:sym typeface="Calibri"/>
            </a:endParaRPr>
          </a:p>
          <a:p>
            <a:pPr indent="-287338" lvl="2" marL="735013"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Ethernet: wired access at 100Mbps, 1Gbps, 10Gbps </a:t>
            </a:r>
            <a:endParaRPr b="0" i="0" sz="1400" u="none" cap="none" strike="noStrike">
              <a:solidFill>
                <a:srgbClr val="000000"/>
              </a:solidFill>
              <a:latin typeface="Arial"/>
              <a:ea typeface="Arial"/>
              <a:cs typeface="Arial"/>
              <a:sym typeface="Arial"/>
            </a:endParaRPr>
          </a:p>
          <a:p>
            <a:pPr indent="-287338" lvl="2" marL="735013"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WiFi: wireless access points at 11, 54, 450 Mbps </a:t>
            </a:r>
            <a:endParaRPr b="0" i="0" sz="2400" u="none" cap="none" strike="noStrike">
              <a:solidFill>
                <a:schemeClr val="dk1"/>
              </a:solidFill>
              <a:latin typeface="Calibri"/>
              <a:ea typeface="Calibri"/>
              <a:cs typeface="Calibri"/>
              <a:sym typeface="Calibri"/>
            </a:endParaRPr>
          </a:p>
        </p:txBody>
      </p:sp>
      <p:cxnSp>
        <p:nvCxnSpPr>
          <p:cNvPr id="4220" name="Google Shape;4220;p21"/>
          <p:cNvCxnSpPr/>
          <p:nvPr/>
        </p:nvCxnSpPr>
        <p:spPr>
          <a:xfrm>
            <a:off x="2725680" y="2879630"/>
            <a:ext cx="0" cy="306575"/>
          </a:xfrm>
          <a:prstGeom prst="straightConnector1">
            <a:avLst/>
          </a:prstGeom>
          <a:noFill/>
          <a:ln cap="flat" cmpd="sng" w="9525">
            <a:solidFill>
              <a:schemeClr val="dk1"/>
            </a:solidFill>
            <a:prstDash val="solid"/>
            <a:round/>
            <a:headEnd len="sm" w="sm" type="none"/>
            <a:tailEnd len="sm" w="sm" type="none"/>
          </a:ln>
        </p:spPr>
      </p:cxnSp>
      <p:cxnSp>
        <p:nvCxnSpPr>
          <p:cNvPr id="4221" name="Google Shape;4221;p21"/>
          <p:cNvCxnSpPr/>
          <p:nvPr/>
        </p:nvCxnSpPr>
        <p:spPr>
          <a:xfrm>
            <a:off x="3033610" y="2884825"/>
            <a:ext cx="0" cy="365812"/>
          </a:xfrm>
          <a:prstGeom prst="straightConnector1">
            <a:avLst/>
          </a:prstGeom>
          <a:noFill/>
          <a:ln cap="flat" cmpd="sng" w="9525">
            <a:solidFill>
              <a:schemeClr val="dk1"/>
            </a:solidFill>
            <a:prstDash val="solid"/>
            <a:round/>
            <a:headEnd len="sm" w="sm" type="none"/>
            <a:tailEnd len="sm" w="sm" type="none"/>
          </a:ln>
        </p:spPr>
      </p:cxnSp>
      <p:cxnSp>
        <p:nvCxnSpPr>
          <p:cNvPr id="4222" name="Google Shape;4222;p21"/>
          <p:cNvCxnSpPr/>
          <p:nvPr/>
        </p:nvCxnSpPr>
        <p:spPr>
          <a:xfrm rot="10800000">
            <a:off x="2282447" y="2867159"/>
            <a:ext cx="512050" cy="0"/>
          </a:xfrm>
          <a:prstGeom prst="straightConnector1">
            <a:avLst/>
          </a:prstGeom>
          <a:noFill/>
          <a:ln cap="flat" cmpd="sng" w="9525">
            <a:solidFill>
              <a:schemeClr val="dk1"/>
            </a:solidFill>
            <a:prstDash val="solid"/>
            <a:round/>
            <a:headEnd len="sm" w="sm" type="none"/>
            <a:tailEnd len="sm" w="sm" type="none"/>
          </a:ln>
        </p:spPr>
      </p:cxnSp>
      <p:cxnSp>
        <p:nvCxnSpPr>
          <p:cNvPr id="4223" name="Google Shape;4223;p21"/>
          <p:cNvCxnSpPr/>
          <p:nvPr/>
        </p:nvCxnSpPr>
        <p:spPr>
          <a:xfrm rot="10800000">
            <a:off x="1910365" y="2722704"/>
            <a:ext cx="780323" cy="0"/>
          </a:xfrm>
          <a:prstGeom prst="straightConnector1">
            <a:avLst/>
          </a:prstGeom>
          <a:noFill/>
          <a:ln cap="flat" cmpd="sng" w="9525">
            <a:solidFill>
              <a:schemeClr val="dk1"/>
            </a:solidFill>
            <a:prstDash val="solid"/>
            <a:round/>
            <a:headEnd len="sm" w="sm" type="none"/>
            <a:tailEnd len="sm" w="sm" type="none"/>
          </a:ln>
        </p:spPr>
      </p:cxnSp>
      <p:cxnSp>
        <p:nvCxnSpPr>
          <p:cNvPr id="4224" name="Google Shape;4224;p21"/>
          <p:cNvCxnSpPr/>
          <p:nvPr/>
        </p:nvCxnSpPr>
        <p:spPr>
          <a:xfrm rot="10800000">
            <a:off x="2851651" y="2318441"/>
            <a:ext cx="0" cy="351262"/>
          </a:xfrm>
          <a:prstGeom prst="straightConnector1">
            <a:avLst/>
          </a:prstGeom>
          <a:noFill/>
          <a:ln cap="flat" cmpd="sng" w="9525">
            <a:solidFill>
              <a:schemeClr val="dk1"/>
            </a:solidFill>
            <a:prstDash val="solid"/>
            <a:round/>
            <a:headEnd len="sm" w="sm" type="none"/>
            <a:tailEnd len="sm" w="sm" type="none"/>
          </a:ln>
        </p:spPr>
      </p:cxnSp>
      <p:grpSp>
        <p:nvGrpSpPr>
          <p:cNvPr id="4225" name="Google Shape;4225;p21"/>
          <p:cNvGrpSpPr/>
          <p:nvPr/>
        </p:nvGrpSpPr>
        <p:grpSpPr>
          <a:xfrm>
            <a:off x="2631201" y="2022258"/>
            <a:ext cx="641521" cy="410499"/>
            <a:chOff x="2967" y="478"/>
            <a:chExt cx="788" cy="625"/>
          </a:xfrm>
        </p:grpSpPr>
        <p:pic>
          <p:nvPicPr>
            <p:cNvPr descr="access_point_stylized_small" id="4226" name="Google Shape;4226;p21"/>
            <p:cNvPicPr preferRelativeResize="0"/>
            <p:nvPr/>
          </p:nvPicPr>
          <p:blipFill rotWithShape="1">
            <a:blip r:embed="rId3">
              <a:alphaModFix/>
            </a:blip>
            <a:srcRect b="0" l="0" r="0" t="0"/>
            <a:stretch/>
          </p:blipFill>
          <p:spPr>
            <a:xfrm>
              <a:off x="3012" y="559"/>
              <a:ext cx="576" cy="544"/>
            </a:xfrm>
            <a:prstGeom prst="rect">
              <a:avLst/>
            </a:prstGeom>
            <a:noFill/>
            <a:ln>
              <a:noFill/>
            </a:ln>
          </p:spPr>
        </p:pic>
        <p:pic>
          <p:nvPicPr>
            <p:cNvPr descr="antenna_radiation_stylized" id="4227" name="Google Shape;4227;p21"/>
            <p:cNvPicPr preferRelativeResize="0"/>
            <p:nvPr/>
          </p:nvPicPr>
          <p:blipFill rotWithShape="1">
            <a:blip r:embed="rId4">
              <a:alphaModFix/>
            </a:blip>
            <a:srcRect b="0" l="0" r="0" t="0"/>
            <a:stretch/>
          </p:blipFill>
          <p:spPr>
            <a:xfrm>
              <a:off x="2967" y="478"/>
              <a:ext cx="788" cy="188"/>
            </a:xfrm>
            <a:prstGeom prst="rect">
              <a:avLst/>
            </a:prstGeom>
            <a:noFill/>
            <a:ln>
              <a:noFill/>
            </a:ln>
          </p:spPr>
        </p:pic>
      </p:grpSp>
      <p:grpSp>
        <p:nvGrpSpPr>
          <p:cNvPr id="4228" name="Google Shape;4228;p21"/>
          <p:cNvGrpSpPr/>
          <p:nvPr/>
        </p:nvGrpSpPr>
        <p:grpSpPr>
          <a:xfrm>
            <a:off x="3114091" y="1600327"/>
            <a:ext cx="457229" cy="468834"/>
            <a:chOff x="877" y="1008"/>
            <a:chExt cx="2747" cy="2626"/>
          </a:xfrm>
        </p:grpSpPr>
        <p:pic>
          <p:nvPicPr>
            <p:cNvPr descr="antenna_stylized" id="4229" name="Google Shape;4229;p21"/>
            <p:cNvPicPr preferRelativeResize="0"/>
            <p:nvPr/>
          </p:nvPicPr>
          <p:blipFill rotWithShape="1">
            <a:blip r:embed="rId5">
              <a:alphaModFix/>
            </a:blip>
            <a:srcRect b="0" l="0" r="0" t="0"/>
            <a:stretch/>
          </p:blipFill>
          <p:spPr>
            <a:xfrm>
              <a:off x="877" y="1008"/>
              <a:ext cx="2725" cy="1421"/>
            </a:xfrm>
            <a:prstGeom prst="rect">
              <a:avLst/>
            </a:prstGeom>
            <a:noFill/>
            <a:ln>
              <a:noFill/>
            </a:ln>
          </p:spPr>
        </p:pic>
        <p:pic>
          <p:nvPicPr>
            <p:cNvPr descr="laptop_keyboard" id="4230" name="Google Shape;4230;p21"/>
            <p:cNvPicPr preferRelativeResize="0"/>
            <p:nvPr/>
          </p:nvPicPr>
          <p:blipFill rotWithShape="1">
            <a:blip r:embed="rId6">
              <a:alphaModFix/>
            </a:blip>
            <a:srcRect b="0" l="0" r="0" t="0"/>
            <a:stretch/>
          </p:blipFill>
          <p:spPr>
            <a:xfrm flipH="1" rot="109064">
              <a:off x="1009" y="2586"/>
              <a:ext cx="2245" cy="1013"/>
            </a:xfrm>
            <a:prstGeom prst="rect">
              <a:avLst/>
            </a:prstGeom>
            <a:noFill/>
            <a:ln>
              <a:noFill/>
            </a:ln>
          </p:spPr>
        </p:pic>
        <p:sp>
          <p:nvSpPr>
            <p:cNvPr id="4231" name="Google Shape;4231;p21"/>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screen" id="4232" name="Google Shape;4232;p21"/>
            <p:cNvPicPr preferRelativeResize="0"/>
            <p:nvPr/>
          </p:nvPicPr>
          <p:blipFill rotWithShape="1">
            <a:blip r:embed="rId7">
              <a:alphaModFix/>
            </a:blip>
            <a:srcRect b="0" l="0" r="0" t="0"/>
            <a:stretch/>
          </p:blipFill>
          <p:spPr>
            <a:xfrm>
              <a:off x="1842" y="1637"/>
              <a:ext cx="1642" cy="1203"/>
            </a:xfrm>
            <a:prstGeom prst="rect">
              <a:avLst/>
            </a:prstGeom>
            <a:noFill/>
            <a:ln>
              <a:noFill/>
            </a:ln>
          </p:spPr>
        </p:pic>
        <p:sp>
          <p:nvSpPr>
            <p:cNvPr id="4233" name="Google Shape;4233;p21"/>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34" name="Google Shape;4234;p21"/>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35" name="Google Shape;4235;p21"/>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36" name="Google Shape;4236;p21"/>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37" name="Google Shape;4237;p21"/>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38" name="Google Shape;4238;p21"/>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nvGrpSpPr>
            <p:cNvPr id="4239" name="Google Shape;4239;p21"/>
            <p:cNvGrpSpPr/>
            <p:nvPr/>
          </p:nvGrpSpPr>
          <p:grpSpPr>
            <a:xfrm>
              <a:off x="1709" y="3008"/>
              <a:ext cx="507" cy="234"/>
              <a:chOff x="1740" y="2642"/>
              <a:chExt cx="752" cy="327"/>
            </a:xfrm>
          </p:grpSpPr>
          <p:sp>
            <p:nvSpPr>
              <p:cNvPr id="4240" name="Google Shape;4240;p21"/>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41" name="Google Shape;4241;p21"/>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42" name="Google Shape;4242;p21"/>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43" name="Google Shape;4243;p21"/>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44" name="Google Shape;4244;p21"/>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45" name="Google Shape;4245;p21"/>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4246" name="Google Shape;4246;p21"/>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47" name="Google Shape;4247;p21"/>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48" name="Google Shape;4248;p21"/>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49" name="Google Shape;4249;p21"/>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50" name="Google Shape;4250;p21"/>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51" name="Google Shape;4251;p21"/>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grpSp>
        <p:nvGrpSpPr>
          <p:cNvPr id="4252" name="Google Shape;4252;p21"/>
          <p:cNvGrpSpPr/>
          <p:nvPr/>
        </p:nvGrpSpPr>
        <p:grpSpPr>
          <a:xfrm>
            <a:off x="1989680" y="1783233"/>
            <a:ext cx="416406" cy="415102"/>
            <a:chOff x="877" y="1008"/>
            <a:chExt cx="2747" cy="2626"/>
          </a:xfrm>
        </p:grpSpPr>
        <p:pic>
          <p:nvPicPr>
            <p:cNvPr descr="antenna_stylized" id="4253" name="Google Shape;4253;p21"/>
            <p:cNvPicPr preferRelativeResize="0"/>
            <p:nvPr/>
          </p:nvPicPr>
          <p:blipFill rotWithShape="1">
            <a:blip r:embed="rId8">
              <a:alphaModFix/>
            </a:blip>
            <a:srcRect b="0" l="0" r="0" t="0"/>
            <a:stretch/>
          </p:blipFill>
          <p:spPr>
            <a:xfrm>
              <a:off x="877" y="1008"/>
              <a:ext cx="2725" cy="1421"/>
            </a:xfrm>
            <a:prstGeom prst="rect">
              <a:avLst/>
            </a:prstGeom>
            <a:noFill/>
            <a:ln>
              <a:noFill/>
            </a:ln>
          </p:spPr>
        </p:pic>
        <p:pic>
          <p:nvPicPr>
            <p:cNvPr descr="laptop_keyboard" id="4254" name="Google Shape;4254;p21"/>
            <p:cNvPicPr preferRelativeResize="0"/>
            <p:nvPr/>
          </p:nvPicPr>
          <p:blipFill rotWithShape="1">
            <a:blip r:embed="rId9">
              <a:alphaModFix/>
            </a:blip>
            <a:srcRect b="0" l="0" r="0" t="0"/>
            <a:stretch/>
          </p:blipFill>
          <p:spPr>
            <a:xfrm flipH="1" rot="109064">
              <a:off x="1009" y="2586"/>
              <a:ext cx="2245" cy="1013"/>
            </a:xfrm>
            <a:prstGeom prst="rect">
              <a:avLst/>
            </a:prstGeom>
            <a:noFill/>
            <a:ln>
              <a:noFill/>
            </a:ln>
          </p:spPr>
        </p:pic>
        <p:sp>
          <p:nvSpPr>
            <p:cNvPr id="4255" name="Google Shape;4255;p21"/>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screen" id="4256" name="Google Shape;4256;p21"/>
            <p:cNvPicPr preferRelativeResize="0"/>
            <p:nvPr/>
          </p:nvPicPr>
          <p:blipFill rotWithShape="1">
            <a:blip r:embed="rId10">
              <a:alphaModFix/>
            </a:blip>
            <a:srcRect b="0" l="0" r="0" t="0"/>
            <a:stretch/>
          </p:blipFill>
          <p:spPr>
            <a:xfrm>
              <a:off x="1842" y="1637"/>
              <a:ext cx="1642" cy="1203"/>
            </a:xfrm>
            <a:prstGeom prst="rect">
              <a:avLst/>
            </a:prstGeom>
            <a:noFill/>
            <a:ln>
              <a:noFill/>
            </a:ln>
          </p:spPr>
        </p:pic>
        <p:sp>
          <p:nvSpPr>
            <p:cNvPr id="4257" name="Google Shape;4257;p21"/>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58" name="Google Shape;4258;p21"/>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59" name="Google Shape;4259;p21"/>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60" name="Google Shape;4260;p21"/>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61" name="Google Shape;4261;p21"/>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62" name="Google Shape;4262;p21"/>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nvGrpSpPr>
            <p:cNvPr id="4263" name="Google Shape;4263;p21"/>
            <p:cNvGrpSpPr/>
            <p:nvPr/>
          </p:nvGrpSpPr>
          <p:grpSpPr>
            <a:xfrm>
              <a:off x="1709" y="3008"/>
              <a:ext cx="507" cy="234"/>
              <a:chOff x="1740" y="2642"/>
              <a:chExt cx="752" cy="327"/>
            </a:xfrm>
          </p:grpSpPr>
          <p:sp>
            <p:nvSpPr>
              <p:cNvPr id="4264" name="Google Shape;4264;p21"/>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65" name="Google Shape;4265;p21"/>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66" name="Google Shape;4266;p21"/>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67" name="Google Shape;4267;p21"/>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68" name="Google Shape;4268;p21"/>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69" name="Google Shape;4269;p21"/>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4270" name="Google Shape;4270;p21"/>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71" name="Google Shape;4271;p21"/>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72" name="Google Shape;4272;p21"/>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73" name="Google Shape;4273;p21"/>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74" name="Google Shape;4274;p21"/>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75" name="Google Shape;4275;p21"/>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grpSp>
        <p:nvGrpSpPr>
          <p:cNvPr id="4276" name="Google Shape;4276;p21"/>
          <p:cNvGrpSpPr/>
          <p:nvPr/>
        </p:nvGrpSpPr>
        <p:grpSpPr>
          <a:xfrm>
            <a:off x="2539056" y="1581621"/>
            <a:ext cx="466561" cy="408781"/>
            <a:chOff x="877" y="1008"/>
            <a:chExt cx="2747" cy="2626"/>
          </a:xfrm>
        </p:grpSpPr>
        <p:pic>
          <p:nvPicPr>
            <p:cNvPr descr="antenna_stylized" id="4277" name="Google Shape;4277;p21"/>
            <p:cNvPicPr preferRelativeResize="0"/>
            <p:nvPr/>
          </p:nvPicPr>
          <p:blipFill rotWithShape="1">
            <a:blip r:embed="rId11">
              <a:alphaModFix/>
            </a:blip>
            <a:srcRect b="0" l="0" r="0" t="0"/>
            <a:stretch/>
          </p:blipFill>
          <p:spPr>
            <a:xfrm>
              <a:off x="877" y="1008"/>
              <a:ext cx="2725" cy="1421"/>
            </a:xfrm>
            <a:prstGeom prst="rect">
              <a:avLst/>
            </a:prstGeom>
            <a:noFill/>
            <a:ln>
              <a:noFill/>
            </a:ln>
          </p:spPr>
        </p:pic>
        <p:pic>
          <p:nvPicPr>
            <p:cNvPr descr="laptop_keyboard" id="4278" name="Google Shape;4278;p21"/>
            <p:cNvPicPr preferRelativeResize="0"/>
            <p:nvPr/>
          </p:nvPicPr>
          <p:blipFill rotWithShape="1">
            <a:blip r:embed="rId12">
              <a:alphaModFix/>
            </a:blip>
            <a:srcRect b="0" l="0" r="0" t="0"/>
            <a:stretch/>
          </p:blipFill>
          <p:spPr>
            <a:xfrm flipH="1" rot="109064">
              <a:off x="1009" y="2586"/>
              <a:ext cx="2245" cy="1013"/>
            </a:xfrm>
            <a:prstGeom prst="rect">
              <a:avLst/>
            </a:prstGeom>
            <a:noFill/>
            <a:ln>
              <a:noFill/>
            </a:ln>
          </p:spPr>
        </p:pic>
        <p:sp>
          <p:nvSpPr>
            <p:cNvPr id="4279" name="Google Shape;4279;p21"/>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screen" id="4280" name="Google Shape;4280;p21"/>
            <p:cNvPicPr preferRelativeResize="0"/>
            <p:nvPr/>
          </p:nvPicPr>
          <p:blipFill rotWithShape="1">
            <a:blip r:embed="rId13">
              <a:alphaModFix/>
            </a:blip>
            <a:srcRect b="0" l="0" r="0" t="0"/>
            <a:stretch/>
          </p:blipFill>
          <p:spPr>
            <a:xfrm>
              <a:off x="1842" y="1637"/>
              <a:ext cx="1642" cy="1203"/>
            </a:xfrm>
            <a:prstGeom prst="rect">
              <a:avLst/>
            </a:prstGeom>
            <a:noFill/>
            <a:ln>
              <a:noFill/>
            </a:ln>
          </p:spPr>
        </p:pic>
        <p:sp>
          <p:nvSpPr>
            <p:cNvPr id="4281" name="Google Shape;4281;p21"/>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82" name="Google Shape;4282;p21"/>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83" name="Google Shape;4283;p21"/>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84" name="Google Shape;4284;p21"/>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85" name="Google Shape;4285;p21"/>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86" name="Google Shape;4286;p21"/>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nvGrpSpPr>
            <p:cNvPr id="4287" name="Google Shape;4287;p21"/>
            <p:cNvGrpSpPr/>
            <p:nvPr/>
          </p:nvGrpSpPr>
          <p:grpSpPr>
            <a:xfrm>
              <a:off x="1709" y="3008"/>
              <a:ext cx="507" cy="234"/>
              <a:chOff x="1740" y="2642"/>
              <a:chExt cx="752" cy="327"/>
            </a:xfrm>
          </p:grpSpPr>
          <p:sp>
            <p:nvSpPr>
              <p:cNvPr id="4288" name="Google Shape;4288;p21"/>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89" name="Google Shape;4289;p21"/>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90" name="Google Shape;4290;p21"/>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91" name="Google Shape;4291;p21"/>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92" name="Google Shape;4292;p21"/>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93" name="Google Shape;4293;p21"/>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4294" name="Google Shape;4294;p21"/>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95" name="Google Shape;4295;p21"/>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96" name="Google Shape;4296;p21"/>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97" name="Google Shape;4297;p21"/>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98" name="Google Shape;4298;p21"/>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299" name="Google Shape;4299;p21"/>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cxnSp>
        <p:nvCxnSpPr>
          <p:cNvPr id="4300" name="Google Shape;4300;p21"/>
          <p:cNvCxnSpPr/>
          <p:nvPr/>
        </p:nvCxnSpPr>
        <p:spPr>
          <a:xfrm flipH="1" rot="10800000">
            <a:off x="3137419" y="2176065"/>
            <a:ext cx="1225888" cy="501952"/>
          </a:xfrm>
          <a:prstGeom prst="straightConnector1">
            <a:avLst/>
          </a:prstGeom>
          <a:noFill/>
          <a:ln cap="flat" cmpd="sng" w="28575">
            <a:solidFill>
              <a:schemeClr val="dk1"/>
            </a:solidFill>
            <a:prstDash val="solid"/>
            <a:round/>
            <a:headEnd len="sm" w="sm" type="none"/>
            <a:tailEnd len="sm" w="sm" type="none"/>
          </a:ln>
        </p:spPr>
      </p:cxnSp>
      <p:cxnSp>
        <p:nvCxnSpPr>
          <p:cNvPr id="4301" name="Google Shape;4301;p21"/>
          <p:cNvCxnSpPr/>
          <p:nvPr/>
        </p:nvCxnSpPr>
        <p:spPr>
          <a:xfrm>
            <a:off x="4471783" y="2761156"/>
            <a:ext cx="0" cy="427126"/>
          </a:xfrm>
          <a:prstGeom prst="straightConnector1">
            <a:avLst/>
          </a:prstGeom>
          <a:noFill/>
          <a:ln cap="flat" cmpd="sng" w="28575">
            <a:solidFill>
              <a:schemeClr val="dk1"/>
            </a:solidFill>
            <a:prstDash val="solid"/>
            <a:round/>
            <a:headEnd len="sm" w="sm" type="none"/>
            <a:tailEnd len="sm" w="sm" type="none"/>
          </a:ln>
        </p:spPr>
      </p:cxnSp>
      <p:cxnSp>
        <p:nvCxnSpPr>
          <p:cNvPr id="4302" name="Google Shape;4302;p21"/>
          <p:cNvCxnSpPr/>
          <p:nvPr/>
        </p:nvCxnSpPr>
        <p:spPr>
          <a:xfrm>
            <a:off x="4751719" y="2755960"/>
            <a:ext cx="0" cy="427127"/>
          </a:xfrm>
          <a:prstGeom prst="straightConnector1">
            <a:avLst/>
          </a:prstGeom>
          <a:noFill/>
          <a:ln cap="flat" cmpd="sng" w="28575">
            <a:solidFill>
              <a:schemeClr val="dk1"/>
            </a:solidFill>
            <a:prstDash val="solid"/>
            <a:round/>
            <a:headEnd len="sm" w="sm" type="none"/>
            <a:tailEnd len="sm" w="sm" type="none"/>
          </a:ln>
        </p:spPr>
      </p:cxnSp>
      <p:grpSp>
        <p:nvGrpSpPr>
          <p:cNvPr id="4303" name="Google Shape;4303;p21"/>
          <p:cNvGrpSpPr/>
          <p:nvPr/>
        </p:nvGrpSpPr>
        <p:grpSpPr>
          <a:xfrm>
            <a:off x="4352810" y="3161263"/>
            <a:ext cx="268272" cy="501952"/>
            <a:chOff x="4140" y="429"/>
            <a:chExt cx="1425" cy="2396"/>
          </a:xfrm>
        </p:grpSpPr>
        <p:sp>
          <p:nvSpPr>
            <p:cNvPr id="4304" name="Google Shape;4304;p2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05" name="Google Shape;4305;p21"/>
            <p:cNvSpPr/>
            <p:nvPr/>
          </p:nvSpPr>
          <p:spPr>
            <a:xfrm>
              <a:off x="4208" y="429"/>
              <a:ext cx="1047" cy="2282"/>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06" name="Google Shape;4306;p2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07" name="Google Shape;4307;p2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08" name="Google Shape;4308;p21"/>
            <p:cNvSpPr/>
            <p:nvPr/>
          </p:nvSpPr>
          <p:spPr>
            <a:xfrm>
              <a:off x="4214" y="692"/>
              <a:ext cx="595"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4309" name="Google Shape;4309;p21"/>
            <p:cNvGrpSpPr/>
            <p:nvPr/>
          </p:nvGrpSpPr>
          <p:grpSpPr>
            <a:xfrm>
              <a:off x="4747" y="667"/>
              <a:ext cx="583" cy="144"/>
              <a:chOff x="612" y="2567"/>
              <a:chExt cx="727" cy="138"/>
            </a:xfrm>
          </p:grpSpPr>
          <p:sp>
            <p:nvSpPr>
              <p:cNvPr id="4310" name="Google Shape;4310;p21"/>
              <p:cNvSpPr/>
              <p:nvPr/>
            </p:nvSpPr>
            <p:spPr>
              <a:xfrm>
                <a:off x="612" y="2567"/>
                <a:ext cx="727"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11" name="Google Shape;4311;p21"/>
              <p:cNvSpPr/>
              <p:nvPr/>
            </p:nvSpPr>
            <p:spPr>
              <a:xfrm>
                <a:off x="627" y="2581"/>
                <a:ext cx="696"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312" name="Google Shape;4312;p21"/>
            <p:cNvSpPr/>
            <p:nvPr/>
          </p:nvSpPr>
          <p:spPr>
            <a:xfrm>
              <a:off x="4227" y="1019"/>
              <a:ext cx="595"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4313" name="Google Shape;4313;p21"/>
            <p:cNvGrpSpPr/>
            <p:nvPr/>
          </p:nvGrpSpPr>
          <p:grpSpPr>
            <a:xfrm>
              <a:off x="4747" y="995"/>
              <a:ext cx="583" cy="134"/>
              <a:chOff x="614" y="2569"/>
              <a:chExt cx="727" cy="139"/>
            </a:xfrm>
          </p:grpSpPr>
          <p:sp>
            <p:nvSpPr>
              <p:cNvPr id="4314" name="Google Shape;4314;p21"/>
              <p:cNvSpPr/>
              <p:nvPr/>
            </p:nvSpPr>
            <p:spPr>
              <a:xfrm>
                <a:off x="614" y="2569"/>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15" name="Google Shape;4315;p21"/>
              <p:cNvSpPr/>
              <p:nvPr/>
            </p:nvSpPr>
            <p:spPr>
              <a:xfrm>
                <a:off x="630" y="2584"/>
                <a:ext cx="696"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316" name="Google Shape;4316;p21"/>
            <p:cNvSpPr/>
            <p:nvPr/>
          </p:nvSpPr>
          <p:spPr>
            <a:xfrm>
              <a:off x="4214" y="1357"/>
              <a:ext cx="601"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17" name="Google Shape;4317;p21"/>
            <p:cNvSpPr/>
            <p:nvPr/>
          </p:nvSpPr>
          <p:spPr>
            <a:xfrm>
              <a:off x="4227" y="1654"/>
              <a:ext cx="595"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4318" name="Google Shape;4318;p21"/>
            <p:cNvGrpSpPr/>
            <p:nvPr/>
          </p:nvGrpSpPr>
          <p:grpSpPr>
            <a:xfrm>
              <a:off x="4735" y="1629"/>
              <a:ext cx="582" cy="149"/>
              <a:chOff x="614" y="2570"/>
              <a:chExt cx="725" cy="137"/>
            </a:xfrm>
          </p:grpSpPr>
          <p:sp>
            <p:nvSpPr>
              <p:cNvPr id="4319" name="Google Shape;4319;p21"/>
              <p:cNvSpPr/>
              <p:nvPr/>
            </p:nvSpPr>
            <p:spPr>
              <a:xfrm>
                <a:off x="614" y="2570"/>
                <a:ext cx="725"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20" name="Google Shape;4320;p21"/>
              <p:cNvSpPr/>
              <p:nvPr/>
            </p:nvSpPr>
            <p:spPr>
              <a:xfrm>
                <a:off x="629" y="2584"/>
                <a:ext cx="695"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321" name="Google Shape;4321;p2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nvGrpSpPr>
            <p:cNvPr id="4322" name="Google Shape;4322;p21"/>
            <p:cNvGrpSpPr/>
            <p:nvPr/>
          </p:nvGrpSpPr>
          <p:grpSpPr>
            <a:xfrm>
              <a:off x="4741" y="1327"/>
              <a:ext cx="582" cy="139"/>
              <a:chOff x="616" y="2568"/>
              <a:chExt cx="725" cy="139"/>
            </a:xfrm>
          </p:grpSpPr>
          <p:sp>
            <p:nvSpPr>
              <p:cNvPr id="4323" name="Google Shape;4323;p21"/>
              <p:cNvSpPr/>
              <p:nvPr/>
            </p:nvSpPr>
            <p:spPr>
              <a:xfrm>
                <a:off x="616" y="2568"/>
                <a:ext cx="725"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24" name="Google Shape;4324;p21"/>
              <p:cNvSpPr/>
              <p:nvPr/>
            </p:nvSpPr>
            <p:spPr>
              <a:xfrm>
                <a:off x="632" y="2583"/>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325" name="Google Shape;4325;p21"/>
            <p:cNvSpPr/>
            <p:nvPr/>
          </p:nvSpPr>
          <p:spPr>
            <a:xfrm>
              <a:off x="5249" y="429"/>
              <a:ext cx="68" cy="2287"/>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26" name="Google Shape;4326;p2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27" name="Google Shape;4327;p2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28" name="Google Shape;4328;p21"/>
            <p:cNvSpPr/>
            <p:nvPr/>
          </p:nvSpPr>
          <p:spPr>
            <a:xfrm>
              <a:off x="5515" y="2612"/>
              <a:ext cx="50" cy="94"/>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29" name="Google Shape;4329;p2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30" name="Google Shape;4330;p21"/>
            <p:cNvSpPr/>
            <p:nvPr/>
          </p:nvSpPr>
          <p:spPr>
            <a:xfrm>
              <a:off x="4140" y="2676"/>
              <a:ext cx="1202" cy="149"/>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31" name="Google Shape;4331;p21"/>
            <p:cNvSpPr/>
            <p:nvPr/>
          </p:nvSpPr>
          <p:spPr>
            <a:xfrm>
              <a:off x="4208" y="2711"/>
              <a:ext cx="1066" cy="84"/>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32" name="Google Shape;4332;p21"/>
            <p:cNvSpPr/>
            <p:nvPr/>
          </p:nvSpPr>
          <p:spPr>
            <a:xfrm>
              <a:off x="4307" y="2383"/>
              <a:ext cx="161"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33" name="Google Shape;4333;p21"/>
            <p:cNvSpPr/>
            <p:nvPr/>
          </p:nvSpPr>
          <p:spPr>
            <a:xfrm>
              <a:off x="4487" y="2383"/>
              <a:ext cx="161"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0000"/>
                </a:solidFill>
                <a:latin typeface="Arial"/>
                <a:ea typeface="Arial"/>
                <a:cs typeface="Arial"/>
                <a:sym typeface="Arial"/>
              </a:endParaRPr>
            </a:p>
          </p:txBody>
        </p:sp>
        <p:sp>
          <p:nvSpPr>
            <p:cNvPr id="4334" name="Google Shape;4334;p21"/>
            <p:cNvSpPr/>
            <p:nvPr/>
          </p:nvSpPr>
          <p:spPr>
            <a:xfrm>
              <a:off x="4660" y="2379"/>
              <a:ext cx="161"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35" name="Google Shape;4335;p21"/>
            <p:cNvSpPr/>
            <p:nvPr/>
          </p:nvSpPr>
          <p:spPr>
            <a:xfrm>
              <a:off x="5063" y="1833"/>
              <a:ext cx="87" cy="764"/>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336" name="Google Shape;4336;p21"/>
          <p:cNvSpPr txBox="1"/>
          <p:nvPr/>
        </p:nvSpPr>
        <p:spPr>
          <a:xfrm>
            <a:off x="3319902" y="3110340"/>
            <a:ext cx="927409" cy="46243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Ethernet </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switch</a:t>
            </a:r>
            <a:endParaRPr b="0" i="0" sz="1400" u="none" cap="none" strike="noStrike">
              <a:solidFill>
                <a:srgbClr val="000000"/>
              </a:solidFill>
              <a:latin typeface="Arial"/>
              <a:ea typeface="Arial"/>
              <a:cs typeface="Arial"/>
              <a:sym typeface="Arial"/>
            </a:endParaRPr>
          </a:p>
        </p:txBody>
      </p:sp>
      <p:cxnSp>
        <p:nvCxnSpPr>
          <p:cNvPr id="4337" name="Google Shape;4337;p21"/>
          <p:cNvCxnSpPr/>
          <p:nvPr/>
        </p:nvCxnSpPr>
        <p:spPr>
          <a:xfrm>
            <a:off x="4995497" y="3382621"/>
            <a:ext cx="386079" cy="0"/>
          </a:xfrm>
          <a:prstGeom prst="straightConnector1">
            <a:avLst/>
          </a:prstGeom>
          <a:noFill/>
          <a:ln cap="flat" cmpd="sng" w="9525">
            <a:solidFill>
              <a:srgbClr val="CC0000"/>
            </a:solidFill>
            <a:prstDash val="solid"/>
            <a:round/>
            <a:headEnd len="sm" w="sm" type="none"/>
            <a:tailEnd len="sm" w="sm" type="none"/>
          </a:ln>
        </p:spPr>
      </p:cxnSp>
      <p:sp>
        <p:nvSpPr>
          <p:cNvPr id="4338" name="Google Shape;4338;p21"/>
          <p:cNvSpPr txBox="1"/>
          <p:nvPr/>
        </p:nvSpPr>
        <p:spPr>
          <a:xfrm>
            <a:off x="5215869" y="3119693"/>
            <a:ext cx="1603958" cy="462430"/>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institutional mail,</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web servers</a:t>
            </a:r>
            <a:endParaRPr b="0" i="0" sz="1400" u="none" cap="none" strike="noStrike">
              <a:solidFill>
                <a:srgbClr val="000000"/>
              </a:solidFill>
              <a:latin typeface="Arial"/>
              <a:ea typeface="Arial"/>
              <a:cs typeface="Arial"/>
              <a:sym typeface="Arial"/>
            </a:endParaRPr>
          </a:p>
        </p:txBody>
      </p:sp>
      <p:sp>
        <p:nvSpPr>
          <p:cNvPr id="4339" name="Google Shape;4339;p21"/>
          <p:cNvSpPr txBox="1"/>
          <p:nvPr/>
        </p:nvSpPr>
        <p:spPr>
          <a:xfrm>
            <a:off x="5823993" y="2715493"/>
            <a:ext cx="1719743" cy="269821"/>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institutional router</a:t>
            </a:r>
            <a:endParaRPr b="0" i="0" sz="1400" u="none" cap="none" strike="noStrike">
              <a:solidFill>
                <a:srgbClr val="000000"/>
              </a:solidFill>
              <a:latin typeface="Arial"/>
              <a:ea typeface="Arial"/>
              <a:cs typeface="Arial"/>
              <a:sym typeface="Arial"/>
            </a:endParaRPr>
          </a:p>
        </p:txBody>
      </p:sp>
      <p:cxnSp>
        <p:nvCxnSpPr>
          <p:cNvPr id="4340" name="Google Shape;4340;p21"/>
          <p:cNvCxnSpPr/>
          <p:nvPr/>
        </p:nvCxnSpPr>
        <p:spPr>
          <a:xfrm>
            <a:off x="5141297" y="2344422"/>
            <a:ext cx="739499" cy="434401"/>
          </a:xfrm>
          <a:prstGeom prst="straightConnector1">
            <a:avLst/>
          </a:prstGeom>
          <a:noFill/>
          <a:ln cap="flat" cmpd="sng" w="9525">
            <a:solidFill>
              <a:srgbClr val="CC0000"/>
            </a:solidFill>
            <a:prstDash val="solid"/>
            <a:round/>
            <a:headEnd len="sm" w="sm" type="none"/>
            <a:tailEnd len="sm" w="sm" type="none"/>
          </a:ln>
        </p:spPr>
      </p:cxnSp>
      <p:cxnSp>
        <p:nvCxnSpPr>
          <p:cNvPr id="4341" name="Google Shape;4341;p21"/>
          <p:cNvCxnSpPr/>
          <p:nvPr/>
        </p:nvCxnSpPr>
        <p:spPr>
          <a:xfrm>
            <a:off x="5194952" y="2124103"/>
            <a:ext cx="713838" cy="0"/>
          </a:xfrm>
          <a:prstGeom prst="straightConnector1">
            <a:avLst/>
          </a:prstGeom>
          <a:noFill/>
          <a:ln cap="flat" cmpd="sng" w="28575">
            <a:solidFill>
              <a:schemeClr val="dk1"/>
            </a:solidFill>
            <a:prstDash val="solid"/>
            <a:round/>
            <a:headEnd len="sm" w="sm" type="none"/>
            <a:tailEnd len="sm" w="sm" type="none"/>
          </a:ln>
        </p:spPr>
      </p:cxnSp>
      <p:cxnSp>
        <p:nvCxnSpPr>
          <p:cNvPr id="4342" name="Google Shape;4342;p21"/>
          <p:cNvCxnSpPr/>
          <p:nvPr/>
        </p:nvCxnSpPr>
        <p:spPr>
          <a:xfrm>
            <a:off x="5951947" y="2122025"/>
            <a:ext cx="713838" cy="0"/>
          </a:xfrm>
          <a:prstGeom prst="straightConnector1">
            <a:avLst/>
          </a:prstGeom>
          <a:noFill/>
          <a:ln cap="flat" cmpd="sng" w="28575">
            <a:solidFill>
              <a:schemeClr val="dk1"/>
            </a:solidFill>
            <a:prstDash val="dash"/>
            <a:round/>
            <a:headEnd len="sm" w="sm" type="none"/>
            <a:tailEnd len="sm" w="sm" type="none"/>
          </a:ln>
        </p:spPr>
      </p:cxnSp>
      <p:cxnSp>
        <p:nvCxnSpPr>
          <p:cNvPr id="4343" name="Google Shape;4343;p21"/>
          <p:cNvCxnSpPr/>
          <p:nvPr/>
        </p:nvCxnSpPr>
        <p:spPr>
          <a:xfrm>
            <a:off x="5504048" y="2180222"/>
            <a:ext cx="369749" cy="217201"/>
          </a:xfrm>
          <a:prstGeom prst="straightConnector1">
            <a:avLst/>
          </a:prstGeom>
          <a:noFill/>
          <a:ln cap="flat" cmpd="sng" w="9525">
            <a:solidFill>
              <a:srgbClr val="CC0000"/>
            </a:solidFill>
            <a:prstDash val="solid"/>
            <a:round/>
            <a:headEnd len="sm" w="sm" type="none"/>
            <a:tailEnd len="sm" w="sm" type="none"/>
          </a:ln>
        </p:spPr>
      </p:cxnSp>
      <p:sp>
        <p:nvSpPr>
          <p:cNvPr id="4344" name="Google Shape;4344;p21"/>
          <p:cNvSpPr txBox="1"/>
          <p:nvPr/>
        </p:nvSpPr>
        <p:spPr>
          <a:xfrm>
            <a:off x="6040267" y="2025147"/>
            <a:ext cx="1612869" cy="655039"/>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Enterprise link to </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ISP (Internet)</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4345" name="Google Shape;4345;p21"/>
          <p:cNvCxnSpPr/>
          <p:nvPr/>
        </p:nvCxnSpPr>
        <p:spPr>
          <a:xfrm>
            <a:off x="4757551" y="2320520"/>
            <a:ext cx="0" cy="194337"/>
          </a:xfrm>
          <a:prstGeom prst="straightConnector1">
            <a:avLst/>
          </a:prstGeom>
          <a:noFill/>
          <a:ln cap="flat" cmpd="sng" w="28575">
            <a:solidFill>
              <a:schemeClr val="dk1"/>
            </a:solidFill>
            <a:prstDash val="solid"/>
            <a:round/>
            <a:headEnd len="sm" w="sm" type="none"/>
            <a:tailEnd len="sm" w="sm" type="none"/>
          </a:ln>
        </p:spPr>
      </p:cxnSp>
      <p:grpSp>
        <p:nvGrpSpPr>
          <p:cNvPr id="4346" name="Google Shape;4346;p21"/>
          <p:cNvGrpSpPr/>
          <p:nvPr/>
        </p:nvGrpSpPr>
        <p:grpSpPr>
          <a:xfrm>
            <a:off x="4675903" y="3157106"/>
            <a:ext cx="268272" cy="501952"/>
            <a:chOff x="4140" y="429"/>
            <a:chExt cx="1425" cy="2396"/>
          </a:xfrm>
        </p:grpSpPr>
        <p:sp>
          <p:nvSpPr>
            <p:cNvPr id="4347" name="Google Shape;4347;p21"/>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48" name="Google Shape;4348;p21"/>
            <p:cNvSpPr/>
            <p:nvPr/>
          </p:nvSpPr>
          <p:spPr>
            <a:xfrm>
              <a:off x="4208" y="429"/>
              <a:ext cx="1047" cy="2282"/>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49" name="Google Shape;4349;p21"/>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50" name="Google Shape;4350;p21"/>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51" name="Google Shape;4351;p21"/>
            <p:cNvSpPr/>
            <p:nvPr/>
          </p:nvSpPr>
          <p:spPr>
            <a:xfrm>
              <a:off x="4214" y="692"/>
              <a:ext cx="595"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4352" name="Google Shape;4352;p21"/>
            <p:cNvGrpSpPr/>
            <p:nvPr/>
          </p:nvGrpSpPr>
          <p:grpSpPr>
            <a:xfrm>
              <a:off x="4747" y="667"/>
              <a:ext cx="583" cy="144"/>
              <a:chOff x="612" y="2567"/>
              <a:chExt cx="727" cy="138"/>
            </a:xfrm>
          </p:grpSpPr>
          <p:sp>
            <p:nvSpPr>
              <p:cNvPr id="4353" name="Google Shape;4353;p21"/>
              <p:cNvSpPr/>
              <p:nvPr/>
            </p:nvSpPr>
            <p:spPr>
              <a:xfrm>
                <a:off x="612" y="2567"/>
                <a:ext cx="727" cy="138"/>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54" name="Google Shape;4354;p21"/>
              <p:cNvSpPr/>
              <p:nvPr/>
            </p:nvSpPr>
            <p:spPr>
              <a:xfrm>
                <a:off x="627" y="2581"/>
                <a:ext cx="696"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355" name="Google Shape;4355;p21"/>
            <p:cNvSpPr/>
            <p:nvPr/>
          </p:nvSpPr>
          <p:spPr>
            <a:xfrm>
              <a:off x="4227" y="1019"/>
              <a:ext cx="595" cy="45"/>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4356" name="Google Shape;4356;p21"/>
            <p:cNvGrpSpPr/>
            <p:nvPr/>
          </p:nvGrpSpPr>
          <p:grpSpPr>
            <a:xfrm>
              <a:off x="4747" y="995"/>
              <a:ext cx="583" cy="134"/>
              <a:chOff x="614" y="2569"/>
              <a:chExt cx="727" cy="139"/>
            </a:xfrm>
          </p:grpSpPr>
          <p:sp>
            <p:nvSpPr>
              <p:cNvPr id="4357" name="Google Shape;4357;p21"/>
              <p:cNvSpPr/>
              <p:nvPr/>
            </p:nvSpPr>
            <p:spPr>
              <a:xfrm>
                <a:off x="614" y="2569"/>
                <a:ext cx="727"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58" name="Google Shape;4358;p21"/>
              <p:cNvSpPr/>
              <p:nvPr/>
            </p:nvSpPr>
            <p:spPr>
              <a:xfrm>
                <a:off x="630" y="2584"/>
                <a:ext cx="696"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359" name="Google Shape;4359;p21"/>
            <p:cNvSpPr/>
            <p:nvPr/>
          </p:nvSpPr>
          <p:spPr>
            <a:xfrm>
              <a:off x="4214" y="1357"/>
              <a:ext cx="601"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60" name="Google Shape;4360;p21"/>
            <p:cNvSpPr/>
            <p:nvPr/>
          </p:nvSpPr>
          <p:spPr>
            <a:xfrm>
              <a:off x="4227" y="1654"/>
              <a:ext cx="595" cy="50"/>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nvGrpSpPr>
            <p:cNvPr id="4361" name="Google Shape;4361;p21"/>
            <p:cNvGrpSpPr/>
            <p:nvPr/>
          </p:nvGrpSpPr>
          <p:grpSpPr>
            <a:xfrm>
              <a:off x="4735" y="1629"/>
              <a:ext cx="582" cy="149"/>
              <a:chOff x="614" y="2570"/>
              <a:chExt cx="725" cy="137"/>
            </a:xfrm>
          </p:grpSpPr>
          <p:sp>
            <p:nvSpPr>
              <p:cNvPr id="4362" name="Google Shape;4362;p21"/>
              <p:cNvSpPr/>
              <p:nvPr/>
            </p:nvSpPr>
            <p:spPr>
              <a:xfrm>
                <a:off x="614" y="2570"/>
                <a:ext cx="725" cy="137"/>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63" name="Google Shape;4363;p21"/>
              <p:cNvSpPr/>
              <p:nvPr/>
            </p:nvSpPr>
            <p:spPr>
              <a:xfrm>
                <a:off x="629" y="2584"/>
                <a:ext cx="695" cy="105"/>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364" name="Google Shape;4364;p21"/>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nvGrpSpPr>
            <p:cNvPr id="4365" name="Google Shape;4365;p21"/>
            <p:cNvGrpSpPr/>
            <p:nvPr/>
          </p:nvGrpSpPr>
          <p:grpSpPr>
            <a:xfrm>
              <a:off x="4741" y="1327"/>
              <a:ext cx="582" cy="139"/>
              <a:chOff x="616" y="2568"/>
              <a:chExt cx="725" cy="139"/>
            </a:xfrm>
          </p:grpSpPr>
          <p:sp>
            <p:nvSpPr>
              <p:cNvPr id="4366" name="Google Shape;4366;p21"/>
              <p:cNvSpPr/>
              <p:nvPr/>
            </p:nvSpPr>
            <p:spPr>
              <a:xfrm>
                <a:off x="616" y="2568"/>
                <a:ext cx="725"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67" name="Google Shape;4367;p21"/>
              <p:cNvSpPr/>
              <p:nvPr/>
            </p:nvSpPr>
            <p:spPr>
              <a:xfrm>
                <a:off x="632" y="2583"/>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sp>
          <p:nvSpPr>
            <p:cNvPr id="4368" name="Google Shape;4368;p21"/>
            <p:cNvSpPr/>
            <p:nvPr/>
          </p:nvSpPr>
          <p:spPr>
            <a:xfrm>
              <a:off x="5249" y="429"/>
              <a:ext cx="68" cy="2287"/>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69" name="Google Shape;4369;p21"/>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70" name="Google Shape;4370;p21"/>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71" name="Google Shape;4371;p21"/>
            <p:cNvSpPr/>
            <p:nvPr/>
          </p:nvSpPr>
          <p:spPr>
            <a:xfrm>
              <a:off x="5515" y="2612"/>
              <a:ext cx="50" cy="94"/>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72" name="Google Shape;4372;p21"/>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373" name="Google Shape;4373;p21"/>
            <p:cNvSpPr/>
            <p:nvPr/>
          </p:nvSpPr>
          <p:spPr>
            <a:xfrm>
              <a:off x="4140" y="2676"/>
              <a:ext cx="1202" cy="149"/>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74" name="Google Shape;4374;p21"/>
            <p:cNvSpPr/>
            <p:nvPr/>
          </p:nvSpPr>
          <p:spPr>
            <a:xfrm>
              <a:off x="4208" y="2711"/>
              <a:ext cx="1066" cy="84"/>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75" name="Google Shape;4375;p21"/>
            <p:cNvSpPr/>
            <p:nvPr/>
          </p:nvSpPr>
          <p:spPr>
            <a:xfrm>
              <a:off x="4307" y="2383"/>
              <a:ext cx="161"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76" name="Google Shape;4376;p21"/>
            <p:cNvSpPr/>
            <p:nvPr/>
          </p:nvSpPr>
          <p:spPr>
            <a:xfrm>
              <a:off x="4487" y="2383"/>
              <a:ext cx="161"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FF0000"/>
                </a:solidFill>
                <a:latin typeface="Arial"/>
                <a:ea typeface="Arial"/>
                <a:cs typeface="Arial"/>
                <a:sym typeface="Arial"/>
              </a:endParaRPr>
            </a:p>
          </p:txBody>
        </p:sp>
        <p:sp>
          <p:nvSpPr>
            <p:cNvPr id="4377" name="Google Shape;4377;p21"/>
            <p:cNvSpPr/>
            <p:nvPr/>
          </p:nvSpPr>
          <p:spPr>
            <a:xfrm>
              <a:off x="4660" y="2379"/>
              <a:ext cx="161"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378" name="Google Shape;4378;p21"/>
            <p:cNvSpPr/>
            <p:nvPr/>
          </p:nvSpPr>
          <p:spPr>
            <a:xfrm>
              <a:off x="5063" y="1833"/>
              <a:ext cx="87" cy="764"/>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nvGrpSpPr>
          <p:cNvPr id="4379" name="Google Shape;4379;p21"/>
          <p:cNvGrpSpPr/>
          <p:nvPr/>
        </p:nvGrpSpPr>
        <p:grpSpPr>
          <a:xfrm>
            <a:off x="1541782" y="2474327"/>
            <a:ext cx="531879" cy="435440"/>
            <a:chOff x="-44" y="1473"/>
            <a:chExt cx="981" cy="1105"/>
          </a:xfrm>
        </p:grpSpPr>
        <p:pic>
          <p:nvPicPr>
            <p:cNvPr descr="desktop_computer_stylized_medium" id="4380" name="Google Shape;4380;p21"/>
            <p:cNvPicPr preferRelativeResize="0"/>
            <p:nvPr/>
          </p:nvPicPr>
          <p:blipFill rotWithShape="1">
            <a:blip r:embed="rId14">
              <a:alphaModFix/>
            </a:blip>
            <a:srcRect b="0" l="0" r="0" t="0"/>
            <a:stretch/>
          </p:blipFill>
          <p:spPr>
            <a:xfrm flipH="1">
              <a:off x="-44" y="1473"/>
              <a:ext cx="981" cy="1105"/>
            </a:xfrm>
            <a:prstGeom prst="rect">
              <a:avLst/>
            </a:prstGeom>
            <a:noFill/>
            <a:ln>
              <a:noFill/>
            </a:ln>
          </p:spPr>
        </p:pic>
        <p:sp>
          <p:nvSpPr>
            <p:cNvPr id="4381" name="Google Shape;4381;p2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grpSp>
        <p:nvGrpSpPr>
          <p:cNvPr id="4382" name="Google Shape;4382;p21"/>
          <p:cNvGrpSpPr/>
          <p:nvPr/>
        </p:nvGrpSpPr>
        <p:grpSpPr>
          <a:xfrm>
            <a:off x="1831050" y="2768431"/>
            <a:ext cx="531879" cy="435441"/>
            <a:chOff x="-44" y="1473"/>
            <a:chExt cx="981" cy="1105"/>
          </a:xfrm>
        </p:grpSpPr>
        <p:pic>
          <p:nvPicPr>
            <p:cNvPr descr="desktop_computer_stylized_medium" id="4383" name="Google Shape;4383;p21"/>
            <p:cNvPicPr preferRelativeResize="0"/>
            <p:nvPr/>
          </p:nvPicPr>
          <p:blipFill rotWithShape="1">
            <a:blip r:embed="rId14">
              <a:alphaModFix/>
            </a:blip>
            <a:srcRect b="0" l="0" r="0" t="0"/>
            <a:stretch/>
          </p:blipFill>
          <p:spPr>
            <a:xfrm flipH="1">
              <a:off x="-44" y="1473"/>
              <a:ext cx="981" cy="1105"/>
            </a:xfrm>
            <a:prstGeom prst="rect">
              <a:avLst/>
            </a:prstGeom>
            <a:noFill/>
            <a:ln>
              <a:noFill/>
            </a:ln>
          </p:spPr>
        </p:pic>
        <p:sp>
          <p:nvSpPr>
            <p:cNvPr id="4384" name="Google Shape;4384;p2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grpSp>
        <p:nvGrpSpPr>
          <p:cNvPr id="4385" name="Google Shape;4385;p21"/>
          <p:cNvGrpSpPr/>
          <p:nvPr/>
        </p:nvGrpSpPr>
        <p:grpSpPr>
          <a:xfrm>
            <a:off x="2280115" y="3145674"/>
            <a:ext cx="531879" cy="435440"/>
            <a:chOff x="-44" y="1473"/>
            <a:chExt cx="981" cy="1105"/>
          </a:xfrm>
        </p:grpSpPr>
        <p:pic>
          <p:nvPicPr>
            <p:cNvPr descr="desktop_computer_stylized_medium" id="4386" name="Google Shape;4386;p21"/>
            <p:cNvPicPr preferRelativeResize="0"/>
            <p:nvPr/>
          </p:nvPicPr>
          <p:blipFill rotWithShape="1">
            <a:blip r:embed="rId14">
              <a:alphaModFix/>
            </a:blip>
            <a:srcRect b="0" l="0" r="0" t="0"/>
            <a:stretch/>
          </p:blipFill>
          <p:spPr>
            <a:xfrm flipH="1">
              <a:off x="-44" y="1473"/>
              <a:ext cx="981" cy="1105"/>
            </a:xfrm>
            <a:prstGeom prst="rect">
              <a:avLst/>
            </a:prstGeom>
            <a:noFill/>
            <a:ln>
              <a:noFill/>
            </a:ln>
          </p:spPr>
        </p:pic>
        <p:sp>
          <p:nvSpPr>
            <p:cNvPr id="4387" name="Google Shape;4387;p2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grpSp>
        <p:nvGrpSpPr>
          <p:cNvPr id="4388" name="Google Shape;4388;p21"/>
          <p:cNvGrpSpPr/>
          <p:nvPr/>
        </p:nvGrpSpPr>
        <p:grpSpPr>
          <a:xfrm>
            <a:off x="2701185" y="3155027"/>
            <a:ext cx="531879" cy="435441"/>
            <a:chOff x="-44" y="1473"/>
            <a:chExt cx="981" cy="1105"/>
          </a:xfrm>
        </p:grpSpPr>
        <p:pic>
          <p:nvPicPr>
            <p:cNvPr descr="desktop_computer_stylized_medium" id="4389" name="Google Shape;4389;p21"/>
            <p:cNvPicPr preferRelativeResize="0"/>
            <p:nvPr/>
          </p:nvPicPr>
          <p:blipFill rotWithShape="1">
            <a:blip r:embed="rId14">
              <a:alphaModFix/>
            </a:blip>
            <a:srcRect b="0" l="0" r="0" t="0"/>
            <a:stretch/>
          </p:blipFill>
          <p:spPr>
            <a:xfrm flipH="1">
              <a:off x="-44" y="1473"/>
              <a:ext cx="981" cy="1105"/>
            </a:xfrm>
            <a:prstGeom prst="rect">
              <a:avLst/>
            </a:prstGeom>
            <a:noFill/>
            <a:ln>
              <a:noFill/>
            </a:ln>
          </p:spPr>
        </p:pic>
        <p:sp>
          <p:nvSpPr>
            <p:cNvPr id="4390" name="Google Shape;4390;p2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grpSp>
        <p:nvGrpSpPr>
          <p:cNvPr id="4391" name="Google Shape;4391;p21"/>
          <p:cNvGrpSpPr/>
          <p:nvPr/>
        </p:nvGrpSpPr>
        <p:grpSpPr>
          <a:xfrm>
            <a:off x="4318991" y="1962207"/>
            <a:ext cx="875961" cy="382215"/>
            <a:chOff x="7493876" y="2774731"/>
            <a:chExt cx="1481958" cy="894622"/>
          </a:xfrm>
        </p:grpSpPr>
        <p:sp>
          <p:nvSpPr>
            <p:cNvPr id="4392" name="Google Shape;4392;p2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393" name="Google Shape;4393;p2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394" name="Google Shape;4394;p21"/>
            <p:cNvGrpSpPr/>
            <p:nvPr/>
          </p:nvGrpSpPr>
          <p:grpSpPr>
            <a:xfrm>
              <a:off x="7713663" y="2848339"/>
              <a:ext cx="1042107" cy="425543"/>
              <a:chOff x="7786941" y="2884917"/>
              <a:chExt cx="897649" cy="353919"/>
            </a:xfrm>
          </p:grpSpPr>
          <p:sp>
            <p:nvSpPr>
              <p:cNvPr id="4395" name="Google Shape;4395;p2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396" name="Google Shape;4396;p2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397" name="Google Shape;4397;p2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398" name="Google Shape;4398;p2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grpSp>
      <p:grpSp>
        <p:nvGrpSpPr>
          <p:cNvPr id="4399" name="Google Shape;4399;p21"/>
          <p:cNvGrpSpPr/>
          <p:nvPr/>
        </p:nvGrpSpPr>
        <p:grpSpPr>
          <a:xfrm>
            <a:off x="4365597" y="2503566"/>
            <a:ext cx="881870" cy="312528"/>
            <a:chOff x="3668110" y="2448910"/>
            <a:chExt cx="3794234" cy="2165130"/>
          </a:xfrm>
        </p:grpSpPr>
        <p:sp>
          <p:nvSpPr>
            <p:cNvPr id="4400" name="Google Shape;4400;p21"/>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01" name="Google Shape;4401;p21"/>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nvGrpSpPr>
            <p:cNvPr id="4402" name="Google Shape;4402;p21"/>
            <p:cNvGrpSpPr/>
            <p:nvPr/>
          </p:nvGrpSpPr>
          <p:grpSpPr>
            <a:xfrm>
              <a:off x="3941376" y="2603243"/>
              <a:ext cx="3202061" cy="1066110"/>
              <a:chOff x="7939341" y="3037317"/>
              <a:chExt cx="897649" cy="353919"/>
            </a:xfrm>
          </p:grpSpPr>
          <p:sp>
            <p:nvSpPr>
              <p:cNvPr id="4403" name="Google Shape;4403;p21"/>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04" name="Google Shape;4404;p21"/>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05" name="Google Shape;4405;p21"/>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06" name="Google Shape;4406;p21"/>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grpSp>
      <p:cxnSp>
        <p:nvCxnSpPr>
          <p:cNvPr id="4407" name="Google Shape;4407;p21"/>
          <p:cNvCxnSpPr/>
          <p:nvPr/>
        </p:nvCxnSpPr>
        <p:spPr>
          <a:xfrm>
            <a:off x="3313546" y="2894179"/>
            <a:ext cx="369749" cy="217200"/>
          </a:xfrm>
          <a:prstGeom prst="straightConnector1">
            <a:avLst/>
          </a:prstGeom>
          <a:noFill/>
          <a:ln cap="flat" cmpd="sng" w="9525">
            <a:solidFill>
              <a:srgbClr val="CC0000"/>
            </a:solidFill>
            <a:prstDash val="solid"/>
            <a:round/>
            <a:headEnd len="sm" w="sm" type="none"/>
            <a:tailEnd len="sm" w="sm" type="none"/>
          </a:ln>
        </p:spPr>
      </p:cxnSp>
      <p:cxnSp>
        <p:nvCxnSpPr>
          <p:cNvPr id="4408" name="Google Shape;4408;p21"/>
          <p:cNvCxnSpPr/>
          <p:nvPr/>
        </p:nvCxnSpPr>
        <p:spPr>
          <a:xfrm flipH="1">
            <a:off x="3769609" y="2791294"/>
            <a:ext cx="579702" cy="329439"/>
          </a:xfrm>
          <a:prstGeom prst="straightConnector1">
            <a:avLst/>
          </a:prstGeom>
          <a:noFill/>
          <a:ln cap="flat" cmpd="sng" w="9525">
            <a:solidFill>
              <a:srgbClr val="CC0000"/>
            </a:solidFill>
            <a:prstDash val="solid"/>
            <a:round/>
            <a:headEnd len="sm" w="sm" type="none"/>
            <a:tailEnd len="sm" w="sm" type="none"/>
          </a:ln>
        </p:spPr>
      </p:cxnSp>
      <p:grpSp>
        <p:nvGrpSpPr>
          <p:cNvPr id="4409" name="Google Shape;4409;p21"/>
          <p:cNvGrpSpPr/>
          <p:nvPr/>
        </p:nvGrpSpPr>
        <p:grpSpPr>
          <a:xfrm>
            <a:off x="2564681" y="2624677"/>
            <a:ext cx="881870" cy="312528"/>
            <a:chOff x="3668110" y="2448910"/>
            <a:chExt cx="3794234" cy="2165130"/>
          </a:xfrm>
        </p:grpSpPr>
        <p:sp>
          <p:nvSpPr>
            <p:cNvPr id="4410" name="Google Shape;4410;p21"/>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11" name="Google Shape;4411;p21"/>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nvGrpSpPr>
            <p:cNvPr id="4412" name="Google Shape;4412;p21"/>
            <p:cNvGrpSpPr/>
            <p:nvPr/>
          </p:nvGrpSpPr>
          <p:grpSpPr>
            <a:xfrm>
              <a:off x="3941376" y="2603243"/>
              <a:ext cx="3202061" cy="1066110"/>
              <a:chOff x="7939341" y="3037317"/>
              <a:chExt cx="897649" cy="353919"/>
            </a:xfrm>
          </p:grpSpPr>
          <p:sp>
            <p:nvSpPr>
              <p:cNvPr id="4413" name="Google Shape;4413;p21"/>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14" name="Google Shape;4414;p21"/>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15" name="Google Shape;4415;p21"/>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16" name="Google Shape;4416;p21"/>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grpSp>
      <p:pic>
        <p:nvPicPr>
          <p:cNvPr id="4417" name="Google Shape;4417;p21"/>
          <p:cNvPicPr preferRelativeResize="0"/>
          <p:nvPr/>
        </p:nvPicPr>
        <p:blipFill>
          <a:blip r:embed="rId15">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1" name="Shape 4421"/>
        <p:cNvGrpSpPr/>
        <p:nvPr/>
      </p:nvGrpSpPr>
      <p:grpSpPr>
        <a:xfrm>
          <a:off x="0" y="0"/>
          <a:ext cx="0" cy="0"/>
          <a:chOff x="0" y="0"/>
          <a:chExt cx="0" cy="0"/>
        </a:xfrm>
      </p:grpSpPr>
      <p:cxnSp>
        <p:nvCxnSpPr>
          <p:cNvPr id="4422" name="Google Shape;4422;p2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423" name="Google Shape;4423;p2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4424" name="Google Shape;4424;p22"/>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Wireless Access Networks</a:t>
            </a:r>
            <a:endParaRPr b="0" i="0" sz="1400" u="none" cap="none" strike="noStrike">
              <a:solidFill>
                <a:srgbClr val="000000"/>
              </a:solidFill>
              <a:latin typeface="Arial"/>
              <a:ea typeface="Arial"/>
              <a:cs typeface="Arial"/>
              <a:sym typeface="Arial"/>
            </a:endParaRPr>
          </a:p>
        </p:txBody>
      </p:sp>
      <p:sp>
        <p:nvSpPr>
          <p:cNvPr id="4425" name="Google Shape;4425;p22"/>
          <p:cNvSpPr txBox="1"/>
          <p:nvPr/>
        </p:nvSpPr>
        <p:spPr>
          <a:xfrm>
            <a:off x="188069" y="1435294"/>
            <a:ext cx="8437272" cy="89566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2400"/>
              <a:buFont typeface="Noto Sans Symbols"/>
              <a:buNone/>
            </a:pPr>
            <a:r>
              <a:rPr b="0" i="0" lang="en-US" sz="2400" u="none" cap="none" strike="noStrike">
                <a:solidFill>
                  <a:schemeClr val="dk1"/>
                </a:solidFill>
                <a:latin typeface="Calibri"/>
                <a:ea typeface="Calibri"/>
                <a:cs typeface="Calibri"/>
                <a:sym typeface="Calibri"/>
              </a:rPr>
              <a:t>Shared </a:t>
            </a:r>
            <a:r>
              <a:rPr b="0" i="1" lang="en-US" sz="2400" u="none" cap="none" strike="noStrike">
                <a:solidFill>
                  <a:schemeClr val="dk1"/>
                </a:solidFill>
                <a:latin typeface="Calibri"/>
                <a:ea typeface="Calibri"/>
                <a:cs typeface="Calibri"/>
                <a:sym typeface="Calibri"/>
              </a:rPr>
              <a:t>wireless</a:t>
            </a:r>
            <a:r>
              <a:rPr b="0" i="0" lang="en-US" sz="2400" u="none" cap="none" strike="noStrike">
                <a:solidFill>
                  <a:schemeClr val="dk1"/>
                </a:solidFill>
                <a:latin typeface="Calibri"/>
                <a:ea typeface="Calibri"/>
                <a:cs typeface="Calibri"/>
                <a:sym typeface="Calibri"/>
              </a:rPr>
              <a:t> access network connects end system to router</a:t>
            </a:r>
            <a:endParaRPr b="0" i="0" sz="1400" u="none" cap="none" strike="noStrike">
              <a:solidFill>
                <a:srgbClr val="000000"/>
              </a:solidFill>
              <a:latin typeface="Arial"/>
              <a:ea typeface="Arial"/>
              <a:cs typeface="Arial"/>
              <a:sym typeface="Arial"/>
            </a:endParaRPr>
          </a:p>
          <a:p>
            <a:pPr indent="-225425" lvl="0" marL="339725" marR="0" rtl="0" algn="l">
              <a:lnSpc>
                <a:spcPct val="90000"/>
              </a:lnSpc>
              <a:spcBef>
                <a:spcPts val="1000"/>
              </a:spcBef>
              <a:spcAft>
                <a:spcPts val="0"/>
              </a:spcAft>
              <a:buClr>
                <a:srgbClr val="0000A3"/>
              </a:buClr>
              <a:buSzPts val="2000"/>
              <a:buFont typeface="Noto Sans Symbols"/>
              <a:buChar char="▪"/>
            </a:pPr>
            <a:r>
              <a:rPr b="0" i="0" lang="en-US" sz="2000" u="none" cap="none" strike="noStrike">
                <a:solidFill>
                  <a:schemeClr val="dk1"/>
                </a:solidFill>
                <a:latin typeface="Calibri"/>
                <a:ea typeface="Calibri"/>
                <a:cs typeface="Calibri"/>
                <a:sym typeface="Calibri"/>
              </a:rPr>
              <a:t>via base station aka “access point”</a:t>
            </a:r>
            <a:endParaRPr b="0" i="0" sz="2000" u="none" cap="none" strike="noStrike">
              <a:solidFill>
                <a:schemeClr val="dk1"/>
              </a:solidFill>
              <a:latin typeface="Calibri"/>
              <a:ea typeface="Calibri"/>
              <a:cs typeface="Calibri"/>
              <a:sym typeface="Calibri"/>
            </a:endParaRPr>
          </a:p>
        </p:txBody>
      </p:sp>
      <p:sp>
        <p:nvSpPr>
          <p:cNvPr id="4426" name="Google Shape;4426;p22"/>
          <p:cNvSpPr/>
          <p:nvPr/>
        </p:nvSpPr>
        <p:spPr>
          <a:xfrm>
            <a:off x="140947" y="2601019"/>
            <a:ext cx="4720964" cy="168274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560"/>
              <a:buFont typeface="Noto Sans Symbols"/>
              <a:buNone/>
            </a:pPr>
            <a:r>
              <a:rPr b="0" i="0" lang="en-US" sz="2400" u="none" cap="none" strike="noStrike">
                <a:solidFill>
                  <a:srgbClr val="CC0000"/>
                </a:solidFill>
                <a:latin typeface="Calibri"/>
                <a:ea typeface="Calibri"/>
                <a:cs typeface="Calibri"/>
                <a:sym typeface="Calibri"/>
              </a:rPr>
              <a:t>Wireless local area networks </a:t>
            </a:r>
            <a:r>
              <a:rPr b="0" i="0" lang="en-US" sz="1800" u="none" cap="none" strike="noStrike">
                <a:solidFill>
                  <a:srgbClr val="CC0000"/>
                </a:solidFill>
                <a:latin typeface="Calibri"/>
                <a:ea typeface="Calibri"/>
                <a:cs typeface="Calibri"/>
                <a:sym typeface="Calibri"/>
              </a:rPr>
              <a:t>(WLANs)</a:t>
            </a:r>
            <a:endParaRPr b="0" i="0" sz="1400" u="none" cap="none" strike="noStrike">
              <a:solidFill>
                <a:srgbClr val="000000"/>
              </a:solidFill>
              <a:latin typeface="Arial"/>
              <a:ea typeface="Arial"/>
              <a:cs typeface="Arial"/>
              <a:sym typeface="Arial"/>
            </a:endParaRPr>
          </a:p>
          <a:p>
            <a:pPr indent="-260350" lvl="1" marL="342900" marR="0" rtl="0" algn="l">
              <a:lnSpc>
                <a:spcPct val="90000"/>
              </a:lnSpc>
              <a:spcBef>
                <a:spcPts val="400"/>
              </a:spcBef>
              <a:spcAft>
                <a:spcPts val="0"/>
              </a:spcAft>
              <a:buClr>
                <a:srgbClr val="000099"/>
              </a:buClr>
              <a:buSzPts val="2000"/>
              <a:buFont typeface="Noto Sans Symbols"/>
              <a:buChar char="▪"/>
            </a:pPr>
            <a:r>
              <a:rPr b="0" i="0" lang="en-US" sz="2000" u="none" cap="none" strike="noStrike">
                <a:solidFill>
                  <a:schemeClr val="dk1"/>
                </a:solidFill>
                <a:latin typeface="Calibri"/>
                <a:ea typeface="Calibri"/>
                <a:cs typeface="Calibri"/>
                <a:sym typeface="Calibri"/>
              </a:rPr>
              <a:t>typically within or around building (~100 ft)</a:t>
            </a:r>
            <a:endParaRPr b="0" i="0" sz="1400" u="none" cap="none" strike="noStrike">
              <a:solidFill>
                <a:srgbClr val="000000"/>
              </a:solidFill>
              <a:latin typeface="Arial"/>
              <a:ea typeface="Arial"/>
              <a:cs typeface="Arial"/>
              <a:sym typeface="Arial"/>
            </a:endParaRPr>
          </a:p>
          <a:p>
            <a:pPr indent="-260350" lvl="1" marL="342900" marR="0" rtl="0" algn="l">
              <a:lnSpc>
                <a:spcPct val="90000"/>
              </a:lnSpc>
              <a:spcBef>
                <a:spcPts val="400"/>
              </a:spcBef>
              <a:spcAft>
                <a:spcPts val="0"/>
              </a:spcAft>
              <a:buClr>
                <a:srgbClr val="000099"/>
              </a:buClr>
              <a:buSzPts val="2000"/>
              <a:buFont typeface="Noto Sans Symbols"/>
              <a:buChar char="▪"/>
            </a:pPr>
            <a:r>
              <a:rPr b="0" i="0" lang="en-US" sz="2000" u="none" cap="none" strike="noStrike">
                <a:solidFill>
                  <a:schemeClr val="dk1"/>
                </a:solidFill>
                <a:latin typeface="Calibri"/>
                <a:ea typeface="Calibri"/>
                <a:cs typeface="Calibri"/>
                <a:sym typeface="Calibri"/>
              </a:rPr>
              <a:t>802.11b/g/n (WiFi): 11, 54, 450 Mbps transmission rate</a:t>
            </a:r>
            <a:endParaRPr b="0" i="0" sz="1400" u="none" cap="none" strike="noStrike">
              <a:solidFill>
                <a:srgbClr val="000000"/>
              </a:solidFill>
              <a:latin typeface="Arial"/>
              <a:ea typeface="Arial"/>
              <a:cs typeface="Arial"/>
              <a:sym typeface="Arial"/>
            </a:endParaRPr>
          </a:p>
        </p:txBody>
      </p:sp>
      <p:grpSp>
        <p:nvGrpSpPr>
          <p:cNvPr id="4427" name="Google Shape;4427;p22"/>
          <p:cNvGrpSpPr/>
          <p:nvPr/>
        </p:nvGrpSpPr>
        <p:grpSpPr>
          <a:xfrm>
            <a:off x="754831" y="4684573"/>
            <a:ext cx="2487613" cy="1562100"/>
            <a:chOff x="2889" y="1631"/>
            <a:chExt cx="980" cy="743"/>
          </a:xfrm>
        </p:grpSpPr>
        <p:sp>
          <p:nvSpPr>
            <p:cNvPr id="4428" name="Google Shape;4428;p22"/>
            <p:cNvSpPr/>
            <p:nvPr/>
          </p:nvSpPr>
          <p:spPr>
            <a:xfrm>
              <a:off x="3046" y="1841"/>
              <a:ext cx="663" cy="533"/>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4429" name="Google Shape;4429;p22"/>
            <p:cNvSpPr/>
            <p:nvPr/>
          </p:nvSpPr>
          <p:spPr>
            <a:xfrm>
              <a:off x="2889" y="1631"/>
              <a:ext cx="980" cy="253"/>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00CCFF"/>
                </a:solidFill>
                <a:latin typeface="Arial"/>
                <a:ea typeface="Arial"/>
                <a:cs typeface="Arial"/>
                <a:sym typeface="Arial"/>
              </a:endParaRPr>
            </a:p>
          </p:txBody>
        </p:sp>
      </p:grpSp>
      <p:cxnSp>
        <p:nvCxnSpPr>
          <p:cNvPr id="4430" name="Google Shape;4430;p22"/>
          <p:cNvCxnSpPr/>
          <p:nvPr/>
        </p:nvCxnSpPr>
        <p:spPr>
          <a:xfrm>
            <a:off x="2421295" y="6025814"/>
            <a:ext cx="934073" cy="3964"/>
          </a:xfrm>
          <a:prstGeom prst="straightConnector1">
            <a:avLst/>
          </a:prstGeom>
          <a:noFill/>
          <a:ln cap="flat" cmpd="sng" w="9525">
            <a:solidFill>
              <a:schemeClr val="dk1"/>
            </a:solidFill>
            <a:prstDash val="solid"/>
            <a:round/>
            <a:headEnd len="sm" w="sm" type="none"/>
            <a:tailEnd len="sm" w="sm" type="none"/>
          </a:ln>
        </p:spPr>
      </p:cxnSp>
      <p:cxnSp>
        <p:nvCxnSpPr>
          <p:cNvPr id="4431" name="Google Shape;4431;p22"/>
          <p:cNvCxnSpPr/>
          <p:nvPr/>
        </p:nvCxnSpPr>
        <p:spPr>
          <a:xfrm flipH="1" rot="10800000">
            <a:off x="1799406" y="5954573"/>
            <a:ext cx="287338" cy="4762"/>
          </a:xfrm>
          <a:prstGeom prst="straightConnector1">
            <a:avLst/>
          </a:prstGeom>
          <a:noFill/>
          <a:ln cap="flat" cmpd="sng" w="9525">
            <a:solidFill>
              <a:schemeClr val="dk1"/>
            </a:solidFill>
            <a:prstDash val="solid"/>
            <a:round/>
            <a:headEnd len="sm" w="sm" type="none"/>
            <a:tailEnd len="sm" w="sm" type="none"/>
          </a:ln>
        </p:spPr>
      </p:cxnSp>
      <p:grpSp>
        <p:nvGrpSpPr>
          <p:cNvPr id="4432" name="Google Shape;4432;p22"/>
          <p:cNvGrpSpPr/>
          <p:nvPr/>
        </p:nvGrpSpPr>
        <p:grpSpPr>
          <a:xfrm>
            <a:off x="1323156" y="5564048"/>
            <a:ext cx="863600" cy="588962"/>
            <a:chOff x="2967" y="478"/>
            <a:chExt cx="788" cy="625"/>
          </a:xfrm>
        </p:grpSpPr>
        <p:pic>
          <p:nvPicPr>
            <p:cNvPr descr="access_point_stylized_small" id="4433" name="Google Shape;4433;p22"/>
            <p:cNvPicPr preferRelativeResize="0"/>
            <p:nvPr/>
          </p:nvPicPr>
          <p:blipFill rotWithShape="1">
            <a:blip r:embed="rId3">
              <a:alphaModFix/>
            </a:blip>
            <a:srcRect b="0" l="0" r="0" t="0"/>
            <a:stretch/>
          </p:blipFill>
          <p:spPr>
            <a:xfrm>
              <a:off x="3012" y="559"/>
              <a:ext cx="576" cy="544"/>
            </a:xfrm>
            <a:prstGeom prst="rect">
              <a:avLst/>
            </a:prstGeom>
            <a:noFill/>
            <a:ln>
              <a:noFill/>
            </a:ln>
          </p:spPr>
        </p:pic>
        <p:pic>
          <p:nvPicPr>
            <p:cNvPr descr="antenna_radiation_stylized" id="4434" name="Google Shape;4434;p22"/>
            <p:cNvPicPr preferRelativeResize="0"/>
            <p:nvPr/>
          </p:nvPicPr>
          <p:blipFill rotWithShape="1">
            <a:blip r:embed="rId4">
              <a:alphaModFix/>
            </a:blip>
            <a:srcRect b="0" l="0" r="0" t="0"/>
            <a:stretch/>
          </p:blipFill>
          <p:spPr>
            <a:xfrm>
              <a:off x="2967" y="478"/>
              <a:ext cx="788" cy="188"/>
            </a:xfrm>
            <a:prstGeom prst="rect">
              <a:avLst/>
            </a:prstGeom>
            <a:noFill/>
            <a:ln>
              <a:noFill/>
            </a:ln>
          </p:spPr>
        </p:pic>
      </p:grpSp>
      <p:grpSp>
        <p:nvGrpSpPr>
          <p:cNvPr id="4435" name="Google Shape;4435;p22"/>
          <p:cNvGrpSpPr/>
          <p:nvPr/>
        </p:nvGrpSpPr>
        <p:grpSpPr>
          <a:xfrm>
            <a:off x="1237431" y="4795698"/>
            <a:ext cx="757238" cy="692031"/>
            <a:chOff x="877" y="1008"/>
            <a:chExt cx="2747" cy="2626"/>
          </a:xfrm>
        </p:grpSpPr>
        <p:pic>
          <p:nvPicPr>
            <p:cNvPr descr="antenna_stylized" id="4436" name="Google Shape;4436;p22"/>
            <p:cNvPicPr preferRelativeResize="0"/>
            <p:nvPr/>
          </p:nvPicPr>
          <p:blipFill rotWithShape="1">
            <a:blip r:embed="rId5">
              <a:alphaModFix/>
            </a:blip>
            <a:srcRect b="0" l="0" r="0" t="0"/>
            <a:stretch/>
          </p:blipFill>
          <p:spPr>
            <a:xfrm>
              <a:off x="877" y="1008"/>
              <a:ext cx="2725" cy="1421"/>
            </a:xfrm>
            <a:prstGeom prst="rect">
              <a:avLst/>
            </a:prstGeom>
            <a:noFill/>
            <a:ln>
              <a:noFill/>
            </a:ln>
          </p:spPr>
        </p:pic>
        <p:pic>
          <p:nvPicPr>
            <p:cNvPr descr="laptop_keyboard" id="4437" name="Google Shape;4437;p22"/>
            <p:cNvPicPr preferRelativeResize="0"/>
            <p:nvPr/>
          </p:nvPicPr>
          <p:blipFill rotWithShape="1">
            <a:blip r:embed="rId6">
              <a:alphaModFix/>
            </a:blip>
            <a:srcRect b="0" l="0" r="0" t="0"/>
            <a:stretch/>
          </p:blipFill>
          <p:spPr>
            <a:xfrm flipH="1" rot="109064">
              <a:off x="1009" y="2586"/>
              <a:ext cx="2245" cy="1013"/>
            </a:xfrm>
            <a:prstGeom prst="rect">
              <a:avLst/>
            </a:prstGeom>
            <a:noFill/>
            <a:ln>
              <a:noFill/>
            </a:ln>
          </p:spPr>
        </p:pic>
        <p:sp>
          <p:nvSpPr>
            <p:cNvPr id="4438" name="Google Shape;4438;p22"/>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screen" id="4439" name="Google Shape;4439;p22"/>
            <p:cNvPicPr preferRelativeResize="0"/>
            <p:nvPr/>
          </p:nvPicPr>
          <p:blipFill rotWithShape="1">
            <a:blip r:embed="rId7">
              <a:alphaModFix/>
            </a:blip>
            <a:srcRect b="0" l="0" r="0" t="0"/>
            <a:stretch/>
          </p:blipFill>
          <p:spPr>
            <a:xfrm>
              <a:off x="1842" y="1637"/>
              <a:ext cx="1642" cy="1203"/>
            </a:xfrm>
            <a:prstGeom prst="rect">
              <a:avLst/>
            </a:prstGeom>
            <a:noFill/>
            <a:ln>
              <a:noFill/>
            </a:ln>
          </p:spPr>
        </p:pic>
        <p:sp>
          <p:nvSpPr>
            <p:cNvPr id="4440" name="Google Shape;4440;p22"/>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41" name="Google Shape;4441;p22"/>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42" name="Google Shape;4442;p22"/>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43" name="Google Shape;4443;p22"/>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44" name="Google Shape;4444;p22"/>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45" name="Google Shape;4445;p22"/>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nvGrpSpPr>
            <p:cNvPr id="4446" name="Google Shape;4446;p22"/>
            <p:cNvGrpSpPr/>
            <p:nvPr/>
          </p:nvGrpSpPr>
          <p:grpSpPr>
            <a:xfrm>
              <a:off x="1709" y="3008"/>
              <a:ext cx="507" cy="234"/>
              <a:chOff x="1740" y="2642"/>
              <a:chExt cx="752" cy="327"/>
            </a:xfrm>
          </p:grpSpPr>
          <p:sp>
            <p:nvSpPr>
              <p:cNvPr id="4447" name="Google Shape;4447;p22"/>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48" name="Google Shape;4448;p22"/>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49" name="Google Shape;4449;p22"/>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50" name="Google Shape;4450;p22"/>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51" name="Google Shape;4451;p22"/>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52" name="Google Shape;4452;p22"/>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4453" name="Google Shape;4453;p22"/>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54" name="Google Shape;4454;p22"/>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55" name="Google Shape;4455;p22"/>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56" name="Google Shape;4456;p22"/>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57" name="Google Shape;4457;p22"/>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458" name="Google Shape;4458;p22"/>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4459" name="Google Shape;4459;p22"/>
          <p:cNvSpPr txBox="1"/>
          <p:nvPr/>
        </p:nvSpPr>
        <p:spPr>
          <a:xfrm>
            <a:off x="2988065" y="5980946"/>
            <a:ext cx="106497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Calibri"/>
                <a:ea typeface="Calibri"/>
                <a:cs typeface="Calibri"/>
                <a:sym typeface="Calibri"/>
              </a:rPr>
              <a:t>to Internet</a:t>
            </a:r>
            <a:endParaRPr b="0" i="0" sz="1400" u="none" cap="none" strike="noStrike">
              <a:solidFill>
                <a:srgbClr val="000000"/>
              </a:solidFill>
              <a:latin typeface="Arial"/>
              <a:ea typeface="Arial"/>
              <a:cs typeface="Arial"/>
              <a:sym typeface="Arial"/>
            </a:endParaRPr>
          </a:p>
        </p:txBody>
      </p:sp>
      <p:grpSp>
        <p:nvGrpSpPr>
          <p:cNvPr id="4460" name="Google Shape;4460;p22"/>
          <p:cNvGrpSpPr/>
          <p:nvPr/>
        </p:nvGrpSpPr>
        <p:grpSpPr>
          <a:xfrm>
            <a:off x="2126430" y="4856023"/>
            <a:ext cx="636588" cy="879475"/>
            <a:chOff x="5806938" y="3011924"/>
            <a:chExt cx="347997" cy="396620"/>
          </a:xfrm>
        </p:grpSpPr>
        <p:pic>
          <p:nvPicPr>
            <p:cNvPr descr="fridge2.png" id="4461" name="Google Shape;4461;p22"/>
            <p:cNvPicPr preferRelativeResize="0"/>
            <p:nvPr/>
          </p:nvPicPr>
          <p:blipFill rotWithShape="1">
            <a:blip r:embed="rId8">
              <a:alphaModFix/>
            </a:blip>
            <a:srcRect b="0" l="0" r="0" t="0"/>
            <a:stretch/>
          </p:blipFill>
          <p:spPr>
            <a:xfrm>
              <a:off x="5906702" y="3071517"/>
              <a:ext cx="189578" cy="337027"/>
            </a:xfrm>
            <a:prstGeom prst="rect">
              <a:avLst/>
            </a:prstGeom>
            <a:noFill/>
            <a:ln>
              <a:noFill/>
            </a:ln>
          </p:spPr>
        </p:pic>
        <p:pic>
          <p:nvPicPr>
            <p:cNvPr descr="antenna_stylized" id="4462" name="Google Shape;4462;p22"/>
            <p:cNvPicPr preferRelativeResize="0"/>
            <p:nvPr/>
          </p:nvPicPr>
          <p:blipFill rotWithShape="1">
            <a:blip r:embed="rId9">
              <a:alphaModFix/>
            </a:blip>
            <a:srcRect b="0" l="0" r="0" t="0"/>
            <a:stretch/>
          </p:blipFill>
          <p:spPr>
            <a:xfrm>
              <a:off x="5806938" y="3011924"/>
              <a:ext cx="347997" cy="167557"/>
            </a:xfrm>
            <a:prstGeom prst="rect">
              <a:avLst/>
            </a:prstGeom>
            <a:noFill/>
            <a:ln>
              <a:noFill/>
            </a:ln>
          </p:spPr>
        </p:pic>
      </p:grpSp>
      <p:grpSp>
        <p:nvGrpSpPr>
          <p:cNvPr id="4463" name="Google Shape;4463;p22"/>
          <p:cNvGrpSpPr/>
          <p:nvPr/>
        </p:nvGrpSpPr>
        <p:grpSpPr>
          <a:xfrm>
            <a:off x="2087633" y="5827384"/>
            <a:ext cx="686068" cy="362749"/>
            <a:chOff x="7493876" y="2774731"/>
            <a:chExt cx="1481958" cy="894622"/>
          </a:xfrm>
        </p:grpSpPr>
        <p:sp>
          <p:nvSpPr>
            <p:cNvPr id="4464" name="Google Shape;4464;p2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465" name="Google Shape;4465;p2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466" name="Google Shape;4466;p22"/>
            <p:cNvGrpSpPr/>
            <p:nvPr/>
          </p:nvGrpSpPr>
          <p:grpSpPr>
            <a:xfrm>
              <a:off x="7713663" y="2848339"/>
              <a:ext cx="1042107" cy="425543"/>
              <a:chOff x="7786941" y="2884917"/>
              <a:chExt cx="897649" cy="353919"/>
            </a:xfrm>
          </p:grpSpPr>
          <p:sp>
            <p:nvSpPr>
              <p:cNvPr id="4467" name="Google Shape;4467;p2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68" name="Google Shape;4468;p2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69" name="Google Shape;4469;p2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470" name="Google Shape;4470;p2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grpSp>
      <p:grpSp>
        <p:nvGrpSpPr>
          <p:cNvPr id="4471" name="Google Shape;4471;p22"/>
          <p:cNvGrpSpPr/>
          <p:nvPr/>
        </p:nvGrpSpPr>
        <p:grpSpPr>
          <a:xfrm>
            <a:off x="4965807" y="2304456"/>
            <a:ext cx="4854398" cy="4000765"/>
            <a:chOff x="6145248" y="1931850"/>
            <a:chExt cx="5020667" cy="4244113"/>
          </a:xfrm>
        </p:grpSpPr>
        <p:sp>
          <p:nvSpPr>
            <p:cNvPr id="4472" name="Google Shape;4472;p22"/>
            <p:cNvSpPr/>
            <p:nvPr/>
          </p:nvSpPr>
          <p:spPr>
            <a:xfrm>
              <a:off x="6874928" y="4765952"/>
              <a:ext cx="2365994" cy="1410011"/>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cxnSp>
          <p:nvCxnSpPr>
            <p:cNvPr id="4473" name="Google Shape;4473;p22"/>
            <p:cNvCxnSpPr/>
            <p:nvPr/>
          </p:nvCxnSpPr>
          <p:spPr>
            <a:xfrm>
              <a:off x="8360702" y="5771600"/>
              <a:ext cx="203294" cy="32537"/>
            </a:xfrm>
            <a:prstGeom prst="straightConnector1">
              <a:avLst/>
            </a:prstGeom>
            <a:noFill/>
            <a:ln cap="flat" cmpd="sng" w="9525">
              <a:solidFill>
                <a:schemeClr val="dk1"/>
              </a:solidFill>
              <a:prstDash val="solid"/>
              <a:round/>
              <a:headEnd len="sm" w="sm" type="none"/>
              <a:tailEnd len="sm" w="sm" type="none"/>
            </a:ln>
          </p:spPr>
        </p:cxnSp>
        <p:pic>
          <p:nvPicPr>
            <p:cNvPr descr="car_icon_small" id="4474" name="Google Shape;4474;p22"/>
            <p:cNvPicPr preferRelativeResize="0"/>
            <p:nvPr/>
          </p:nvPicPr>
          <p:blipFill rotWithShape="1">
            <a:blip r:embed="rId10">
              <a:alphaModFix/>
            </a:blip>
            <a:srcRect b="0" l="0" r="0" t="0"/>
            <a:stretch/>
          </p:blipFill>
          <p:spPr>
            <a:xfrm>
              <a:off x="8427747" y="4780575"/>
              <a:ext cx="1157044" cy="221424"/>
            </a:xfrm>
            <a:prstGeom prst="rect">
              <a:avLst/>
            </a:prstGeom>
            <a:noFill/>
            <a:ln>
              <a:noFill/>
            </a:ln>
          </p:spPr>
        </p:pic>
        <p:grpSp>
          <p:nvGrpSpPr>
            <p:cNvPr id="4475" name="Google Shape;4475;p22"/>
            <p:cNvGrpSpPr/>
            <p:nvPr/>
          </p:nvGrpSpPr>
          <p:grpSpPr>
            <a:xfrm>
              <a:off x="7435067" y="4550795"/>
              <a:ext cx="566627" cy="507604"/>
              <a:chOff x="2751" y="1851"/>
              <a:chExt cx="462" cy="478"/>
            </a:xfrm>
          </p:grpSpPr>
          <p:pic>
            <p:nvPicPr>
              <p:cNvPr descr="iphone_stylized_small" id="4476" name="Google Shape;4476;p22"/>
              <p:cNvPicPr preferRelativeResize="0"/>
              <p:nvPr/>
            </p:nvPicPr>
            <p:blipFill rotWithShape="1">
              <a:blip r:embed="rId11">
                <a:alphaModFix/>
              </a:blip>
              <a:srcRect b="0" l="0" r="0" t="0"/>
              <a:stretch/>
            </p:blipFill>
            <p:spPr>
              <a:xfrm>
                <a:off x="2928" y="1922"/>
                <a:ext cx="152" cy="407"/>
              </a:xfrm>
              <a:prstGeom prst="rect">
                <a:avLst/>
              </a:prstGeom>
              <a:noFill/>
              <a:ln>
                <a:noFill/>
              </a:ln>
            </p:spPr>
          </p:pic>
          <p:pic>
            <p:nvPicPr>
              <p:cNvPr descr="antenna_radiation_stylized" id="4477" name="Google Shape;4477;p22"/>
              <p:cNvPicPr preferRelativeResize="0"/>
              <p:nvPr/>
            </p:nvPicPr>
            <p:blipFill rotWithShape="1">
              <a:blip r:embed="rId12">
                <a:alphaModFix/>
              </a:blip>
              <a:srcRect b="0" l="0" r="0" t="0"/>
              <a:stretch/>
            </p:blipFill>
            <p:spPr>
              <a:xfrm>
                <a:off x="2751" y="1851"/>
                <a:ext cx="462" cy="110"/>
              </a:xfrm>
              <a:prstGeom prst="rect">
                <a:avLst/>
              </a:prstGeom>
              <a:noFill/>
              <a:ln>
                <a:noFill/>
              </a:ln>
            </p:spPr>
          </p:pic>
        </p:grpSp>
        <p:grpSp>
          <p:nvGrpSpPr>
            <p:cNvPr id="4478" name="Google Shape;4478;p22"/>
            <p:cNvGrpSpPr/>
            <p:nvPr/>
          </p:nvGrpSpPr>
          <p:grpSpPr>
            <a:xfrm>
              <a:off x="8044949" y="4943509"/>
              <a:ext cx="622858" cy="831384"/>
              <a:chOff x="742" y="2409"/>
              <a:chExt cx="576" cy="881"/>
            </a:xfrm>
          </p:grpSpPr>
          <p:grpSp>
            <p:nvGrpSpPr>
              <p:cNvPr id="4479" name="Google Shape;4479;p22"/>
              <p:cNvGrpSpPr/>
              <p:nvPr/>
            </p:nvGrpSpPr>
            <p:grpSpPr>
              <a:xfrm>
                <a:off x="832" y="2643"/>
                <a:ext cx="376" cy="647"/>
                <a:chOff x="3130" y="3288"/>
                <a:chExt cx="410" cy="742"/>
              </a:xfrm>
            </p:grpSpPr>
            <p:cxnSp>
              <p:nvCxnSpPr>
                <p:cNvPr id="4480" name="Google Shape;4480;p22"/>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4481" name="Google Shape;4481;p22"/>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4482" name="Google Shape;4482;p22"/>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4483" name="Google Shape;4483;p22"/>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4484" name="Google Shape;4484;p22"/>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4485" name="Google Shape;4485;p22"/>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4486" name="Google Shape;4486;p22"/>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4487" name="Google Shape;4487;p22"/>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4488" name="Google Shape;4488;p22"/>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4489" name="Google Shape;4489;p22"/>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4490" name="Google Shape;4490;p22"/>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4491" name="Google Shape;4491;p22"/>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4492" name="Google Shape;4492;p22"/>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4493" name="Google Shape;4493;p22"/>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4494" name="Google Shape;4494;p22"/>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pic>
            <p:nvPicPr>
              <p:cNvPr descr="cell_tower_radiation copy" id="4495" name="Google Shape;4495;p22"/>
              <p:cNvPicPr preferRelativeResize="0"/>
              <p:nvPr/>
            </p:nvPicPr>
            <p:blipFill rotWithShape="1">
              <a:blip r:embed="rId13">
                <a:alphaModFix/>
              </a:blip>
              <a:srcRect b="0" l="0" r="0" t="0"/>
              <a:stretch/>
            </p:blipFill>
            <p:spPr>
              <a:xfrm>
                <a:off x="742" y="2409"/>
                <a:ext cx="576" cy="464"/>
              </a:xfrm>
              <a:prstGeom prst="rect">
                <a:avLst/>
              </a:prstGeom>
              <a:noFill/>
              <a:ln>
                <a:noFill/>
              </a:ln>
            </p:spPr>
          </p:pic>
          <p:sp>
            <p:nvSpPr>
              <p:cNvPr id="4496" name="Google Shape;4496;p22"/>
              <p:cNvSpPr/>
              <p:nvPr/>
            </p:nvSpPr>
            <p:spPr>
              <a:xfrm>
                <a:off x="986" y="2597"/>
                <a:ext cx="65" cy="67"/>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grpSp>
        <p:grpSp>
          <p:nvGrpSpPr>
            <p:cNvPr id="4497" name="Google Shape;4497;p22"/>
            <p:cNvGrpSpPr/>
            <p:nvPr/>
          </p:nvGrpSpPr>
          <p:grpSpPr>
            <a:xfrm>
              <a:off x="7011178" y="5204622"/>
              <a:ext cx="728830" cy="544247"/>
              <a:chOff x="877" y="1008"/>
              <a:chExt cx="2747" cy="2626"/>
            </a:xfrm>
          </p:grpSpPr>
          <p:pic>
            <p:nvPicPr>
              <p:cNvPr descr="antenna_stylized" id="4498" name="Google Shape;4498;p22"/>
              <p:cNvPicPr preferRelativeResize="0"/>
              <p:nvPr/>
            </p:nvPicPr>
            <p:blipFill rotWithShape="1">
              <a:blip r:embed="rId14">
                <a:alphaModFix/>
              </a:blip>
              <a:srcRect b="0" l="0" r="0" t="0"/>
              <a:stretch/>
            </p:blipFill>
            <p:spPr>
              <a:xfrm>
                <a:off x="877" y="1008"/>
                <a:ext cx="2725" cy="1421"/>
              </a:xfrm>
              <a:prstGeom prst="rect">
                <a:avLst/>
              </a:prstGeom>
              <a:noFill/>
              <a:ln>
                <a:noFill/>
              </a:ln>
            </p:spPr>
          </p:pic>
          <p:pic>
            <p:nvPicPr>
              <p:cNvPr descr="laptop_keyboard" id="4499" name="Google Shape;4499;p22"/>
              <p:cNvPicPr preferRelativeResize="0"/>
              <p:nvPr/>
            </p:nvPicPr>
            <p:blipFill rotWithShape="1">
              <a:blip r:embed="rId15">
                <a:alphaModFix/>
              </a:blip>
              <a:srcRect b="0" l="0" r="0" t="0"/>
              <a:stretch/>
            </p:blipFill>
            <p:spPr>
              <a:xfrm flipH="1" rot="109064">
                <a:off x="1009" y="2586"/>
                <a:ext cx="2245" cy="1013"/>
              </a:xfrm>
              <a:prstGeom prst="rect">
                <a:avLst/>
              </a:prstGeom>
              <a:noFill/>
              <a:ln>
                <a:noFill/>
              </a:ln>
            </p:spPr>
          </p:pic>
          <p:sp>
            <p:nvSpPr>
              <p:cNvPr id="4500" name="Google Shape;4500;p22"/>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pic>
            <p:nvPicPr>
              <p:cNvPr descr="screen" id="4501" name="Google Shape;4501;p22"/>
              <p:cNvPicPr preferRelativeResize="0"/>
              <p:nvPr/>
            </p:nvPicPr>
            <p:blipFill rotWithShape="1">
              <a:blip r:embed="rId16">
                <a:alphaModFix/>
              </a:blip>
              <a:srcRect b="0" l="0" r="0" t="0"/>
              <a:stretch/>
            </p:blipFill>
            <p:spPr>
              <a:xfrm>
                <a:off x="1842" y="1637"/>
                <a:ext cx="1642" cy="1203"/>
              </a:xfrm>
              <a:prstGeom prst="rect">
                <a:avLst/>
              </a:prstGeom>
              <a:noFill/>
              <a:ln>
                <a:noFill/>
              </a:ln>
            </p:spPr>
          </p:pic>
          <p:sp>
            <p:nvSpPr>
              <p:cNvPr id="4502" name="Google Shape;4502;p22"/>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03" name="Google Shape;4503;p22"/>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04" name="Google Shape;4504;p22"/>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05" name="Google Shape;4505;p22"/>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06" name="Google Shape;4506;p22"/>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07" name="Google Shape;4507;p22"/>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nvGrpSpPr>
              <p:cNvPr id="4508" name="Google Shape;4508;p22"/>
              <p:cNvGrpSpPr/>
              <p:nvPr/>
            </p:nvGrpSpPr>
            <p:grpSpPr>
              <a:xfrm>
                <a:off x="1709" y="3008"/>
                <a:ext cx="507" cy="234"/>
                <a:chOff x="1740" y="2642"/>
                <a:chExt cx="752" cy="327"/>
              </a:xfrm>
            </p:grpSpPr>
            <p:sp>
              <p:nvSpPr>
                <p:cNvPr id="4509" name="Google Shape;4509;p22"/>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10" name="Google Shape;4510;p22"/>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11" name="Google Shape;4511;p22"/>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12" name="Google Shape;4512;p22"/>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13" name="Google Shape;4513;p22"/>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14" name="Google Shape;4514;p22"/>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sp>
            <p:nvSpPr>
              <p:cNvPr id="4515" name="Google Shape;4515;p22"/>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16" name="Google Shape;4516;p22"/>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17" name="Google Shape;4517;p22"/>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18" name="Google Shape;4518;p22"/>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19" name="Google Shape;4519;p22"/>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4520" name="Google Shape;4520;p22"/>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grpSp>
        <p:cxnSp>
          <p:nvCxnSpPr>
            <p:cNvPr id="4521" name="Google Shape;4521;p22"/>
            <p:cNvCxnSpPr/>
            <p:nvPr/>
          </p:nvCxnSpPr>
          <p:spPr>
            <a:xfrm>
              <a:off x="8933050" y="5885917"/>
              <a:ext cx="629346" cy="0"/>
            </a:xfrm>
            <a:prstGeom prst="straightConnector1">
              <a:avLst/>
            </a:prstGeom>
            <a:noFill/>
            <a:ln cap="flat" cmpd="sng" w="9525">
              <a:solidFill>
                <a:schemeClr val="dk1"/>
              </a:solidFill>
              <a:prstDash val="solid"/>
              <a:round/>
              <a:headEnd len="sm" w="sm" type="none"/>
              <a:tailEnd len="sm" w="sm" type="none"/>
            </a:ln>
          </p:spPr>
        </p:cxnSp>
        <p:sp>
          <p:nvSpPr>
            <p:cNvPr id="4522" name="Google Shape;4522;p22"/>
            <p:cNvSpPr txBox="1"/>
            <p:nvPr/>
          </p:nvSpPr>
          <p:spPr>
            <a:xfrm>
              <a:off x="9277842" y="5809251"/>
              <a:ext cx="1101449" cy="3591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chemeClr val="dk1"/>
                  </a:solidFill>
                  <a:latin typeface="Calibri"/>
                  <a:ea typeface="Calibri"/>
                  <a:cs typeface="Calibri"/>
                  <a:sym typeface="Calibri"/>
                </a:rPr>
                <a:t>to Internet</a:t>
              </a:r>
              <a:endParaRPr b="0" i="0" sz="1400" u="none" cap="none" strike="noStrike">
                <a:solidFill>
                  <a:srgbClr val="000000"/>
                </a:solidFill>
                <a:latin typeface="Arial"/>
                <a:ea typeface="Arial"/>
                <a:cs typeface="Arial"/>
                <a:sym typeface="Arial"/>
              </a:endParaRPr>
            </a:p>
          </p:txBody>
        </p:sp>
        <p:sp>
          <p:nvSpPr>
            <p:cNvPr id="4523" name="Google Shape;4523;p22"/>
            <p:cNvSpPr/>
            <p:nvPr/>
          </p:nvSpPr>
          <p:spPr>
            <a:xfrm>
              <a:off x="6145248" y="1931850"/>
              <a:ext cx="5020667" cy="2188957"/>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2000"/>
                <a:buFont typeface="Arial"/>
                <a:buNone/>
              </a:pPr>
              <a:r>
                <a:t/>
              </a:r>
              <a:endParaRPr b="0" i="0" sz="2000" u="none" cap="none" strike="noStrike">
                <a:solidFill>
                  <a:schemeClr val="dk1"/>
                </a:solidFill>
                <a:latin typeface="Gill Sans"/>
                <a:ea typeface="Gill Sans"/>
                <a:cs typeface="Gill Sans"/>
                <a:sym typeface="Gill Sans"/>
              </a:endParaRPr>
            </a:p>
            <a:p>
              <a:pPr indent="-342900" lvl="0" marL="342900" marR="0" rtl="0" algn="l">
                <a:lnSpc>
                  <a:spcPct val="85000"/>
                </a:lnSpc>
                <a:spcBef>
                  <a:spcPts val="480"/>
                </a:spcBef>
                <a:spcAft>
                  <a:spcPts val="0"/>
                </a:spcAft>
                <a:buClr>
                  <a:srgbClr val="000099"/>
                </a:buClr>
                <a:buSzPts val="1560"/>
                <a:buFont typeface="Noto Sans Symbols"/>
                <a:buNone/>
              </a:pPr>
              <a:r>
                <a:rPr b="0" i="0" lang="en-US" sz="2400" u="none" cap="none" strike="noStrike">
                  <a:solidFill>
                    <a:srgbClr val="CC0000"/>
                  </a:solidFill>
                  <a:latin typeface="Calibri"/>
                  <a:ea typeface="Calibri"/>
                  <a:cs typeface="Calibri"/>
                  <a:sym typeface="Calibri"/>
                </a:rPr>
                <a:t>Wide-area cellular access networks</a:t>
              </a:r>
              <a:endParaRPr b="0" i="0" sz="1400" u="none" cap="none" strike="noStrike">
                <a:solidFill>
                  <a:srgbClr val="000000"/>
                </a:solidFill>
                <a:latin typeface="Arial"/>
                <a:ea typeface="Arial"/>
                <a:cs typeface="Arial"/>
                <a:sym typeface="Arial"/>
              </a:endParaRPr>
            </a:p>
            <a:p>
              <a:pPr indent="-249238" lvl="1" marL="457200" marR="0" rtl="0" algn="l">
                <a:lnSpc>
                  <a:spcPct val="85000"/>
                </a:lnSpc>
                <a:spcBef>
                  <a:spcPts val="400"/>
                </a:spcBef>
                <a:spcAft>
                  <a:spcPts val="0"/>
                </a:spcAft>
                <a:buClr>
                  <a:srgbClr val="000099"/>
                </a:buClr>
                <a:buSzPts val="2000"/>
                <a:buFont typeface="Noto Sans Symbols"/>
                <a:buChar char="▪"/>
              </a:pPr>
              <a:r>
                <a:rPr b="0" i="0" lang="en-US" sz="2000" u="none" cap="none" strike="noStrike">
                  <a:solidFill>
                    <a:schemeClr val="dk1"/>
                  </a:solidFill>
                  <a:latin typeface="Calibri"/>
                  <a:ea typeface="Calibri"/>
                  <a:cs typeface="Calibri"/>
                  <a:sym typeface="Calibri"/>
                </a:rPr>
                <a:t>provided by mobile, cellular network operator (10’s km)</a:t>
              </a:r>
              <a:endParaRPr b="0" i="0" sz="1400" u="none" cap="none" strike="noStrike">
                <a:solidFill>
                  <a:srgbClr val="000000"/>
                </a:solidFill>
                <a:latin typeface="Arial"/>
                <a:ea typeface="Arial"/>
                <a:cs typeface="Arial"/>
                <a:sym typeface="Arial"/>
              </a:endParaRPr>
            </a:p>
            <a:p>
              <a:pPr indent="-249238" lvl="1" marL="457200" marR="0" rtl="0" algn="l">
                <a:lnSpc>
                  <a:spcPct val="85000"/>
                </a:lnSpc>
                <a:spcBef>
                  <a:spcPts val="400"/>
                </a:spcBef>
                <a:spcAft>
                  <a:spcPts val="0"/>
                </a:spcAft>
                <a:buClr>
                  <a:srgbClr val="000099"/>
                </a:buClr>
                <a:buSzPts val="2000"/>
                <a:buFont typeface="Noto Sans Symbols"/>
                <a:buChar char="▪"/>
              </a:pPr>
              <a:r>
                <a:rPr b="0" i="0" lang="en-US" sz="2000" u="none" cap="none" strike="noStrike">
                  <a:solidFill>
                    <a:schemeClr val="dk1"/>
                  </a:solidFill>
                  <a:latin typeface="Calibri"/>
                  <a:ea typeface="Calibri"/>
                  <a:cs typeface="Calibri"/>
                  <a:sym typeface="Calibri"/>
                </a:rPr>
                <a:t>10’s Mbps </a:t>
              </a:r>
              <a:endParaRPr b="0" i="0" sz="1400" u="none" cap="none" strike="noStrike">
                <a:solidFill>
                  <a:srgbClr val="000000"/>
                </a:solidFill>
                <a:latin typeface="Arial"/>
                <a:ea typeface="Arial"/>
                <a:cs typeface="Arial"/>
                <a:sym typeface="Arial"/>
              </a:endParaRPr>
            </a:p>
            <a:p>
              <a:pPr indent="-249238" lvl="1" marL="457200" marR="0" rtl="0" algn="l">
                <a:lnSpc>
                  <a:spcPct val="85000"/>
                </a:lnSpc>
                <a:spcBef>
                  <a:spcPts val="400"/>
                </a:spcBef>
                <a:spcAft>
                  <a:spcPts val="0"/>
                </a:spcAft>
                <a:buClr>
                  <a:srgbClr val="000099"/>
                </a:buClr>
                <a:buSzPts val="2000"/>
                <a:buFont typeface="Noto Sans Symbols"/>
                <a:buChar char="▪"/>
              </a:pPr>
              <a:r>
                <a:rPr b="0" i="0" lang="en-US" sz="2000" u="none" cap="none" strike="noStrike">
                  <a:solidFill>
                    <a:schemeClr val="dk1"/>
                  </a:solidFill>
                  <a:latin typeface="Calibri"/>
                  <a:ea typeface="Calibri"/>
                  <a:cs typeface="Calibri"/>
                  <a:sym typeface="Calibri"/>
                </a:rPr>
                <a:t>4G cellular networks (5G coming)</a:t>
              </a:r>
              <a:endParaRPr b="0" i="0" sz="1400" u="none" cap="none" strike="noStrike">
                <a:solidFill>
                  <a:srgbClr val="000000"/>
                </a:solidFill>
                <a:latin typeface="Arial"/>
                <a:ea typeface="Arial"/>
                <a:cs typeface="Arial"/>
                <a:sym typeface="Arial"/>
              </a:endParaRPr>
            </a:p>
          </p:txBody>
        </p:sp>
        <p:grpSp>
          <p:nvGrpSpPr>
            <p:cNvPr id="4524" name="Google Shape;4524;p22"/>
            <p:cNvGrpSpPr/>
            <p:nvPr/>
          </p:nvGrpSpPr>
          <p:grpSpPr>
            <a:xfrm>
              <a:off x="8517156" y="5755545"/>
              <a:ext cx="499292" cy="246225"/>
              <a:chOff x="7493876" y="2774731"/>
              <a:chExt cx="1481958" cy="894622"/>
            </a:xfrm>
          </p:grpSpPr>
          <p:sp>
            <p:nvSpPr>
              <p:cNvPr id="4525" name="Google Shape;4525;p2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526" name="Google Shape;4526;p2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527" name="Google Shape;4527;p22"/>
              <p:cNvGrpSpPr/>
              <p:nvPr/>
            </p:nvGrpSpPr>
            <p:grpSpPr>
              <a:xfrm>
                <a:off x="7713663" y="2848339"/>
                <a:ext cx="1042107" cy="425543"/>
                <a:chOff x="7786941" y="2884917"/>
                <a:chExt cx="897649" cy="353919"/>
              </a:xfrm>
            </p:grpSpPr>
            <p:sp>
              <p:nvSpPr>
                <p:cNvPr id="4528" name="Google Shape;4528;p2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529" name="Google Shape;4529;p2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530" name="Google Shape;4530;p2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4531" name="Google Shape;4531;p2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grpSp>
      </p:grpSp>
      <p:pic>
        <p:nvPicPr>
          <p:cNvPr id="4532" name="Google Shape;4532;p22"/>
          <p:cNvPicPr preferRelativeResize="0"/>
          <p:nvPr/>
        </p:nvPicPr>
        <p:blipFill>
          <a:blip r:embed="rId17">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1"/>
                                        </p:tgtEl>
                                        <p:attrNameLst>
                                          <p:attrName>style.visibility</p:attrName>
                                        </p:attrNameLst>
                                      </p:cBhvr>
                                      <p:to>
                                        <p:strVal val="visible"/>
                                      </p:to>
                                    </p:set>
                                    <p:animEffect filter="fade" transition="in">
                                      <p:cBhvr>
                                        <p:cTn dur="500"/>
                                        <p:tgtEl>
                                          <p:spTgt spid="4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6" name="Shape 4536"/>
        <p:cNvGrpSpPr/>
        <p:nvPr/>
      </p:nvGrpSpPr>
      <p:grpSpPr>
        <a:xfrm>
          <a:off x="0" y="0"/>
          <a:ext cx="0" cy="0"/>
          <a:chOff x="0" y="0"/>
          <a:chExt cx="0" cy="0"/>
        </a:xfrm>
      </p:grpSpPr>
      <p:cxnSp>
        <p:nvCxnSpPr>
          <p:cNvPr id="4537" name="Google Shape;4537;p2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538" name="Google Shape;4538;p23"/>
          <p:cNvSpPr/>
          <p:nvPr/>
        </p:nvSpPr>
        <p:spPr>
          <a:xfrm>
            <a:off x="363428"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4539" name="Google Shape;4539;p23"/>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Hosts: Send packets of data</a:t>
            </a:r>
            <a:endParaRPr b="0" i="0" sz="1400" u="none" cap="none" strike="noStrike">
              <a:solidFill>
                <a:srgbClr val="000000"/>
              </a:solidFill>
              <a:latin typeface="Arial"/>
              <a:ea typeface="Arial"/>
              <a:cs typeface="Arial"/>
              <a:sym typeface="Arial"/>
            </a:endParaRPr>
          </a:p>
        </p:txBody>
      </p:sp>
      <p:sp>
        <p:nvSpPr>
          <p:cNvPr id="4540" name="Google Shape;4540;p23"/>
          <p:cNvSpPr txBox="1"/>
          <p:nvPr/>
        </p:nvSpPr>
        <p:spPr>
          <a:xfrm>
            <a:off x="198958" y="1432249"/>
            <a:ext cx="4362333" cy="467288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2400"/>
              <a:buFont typeface="Noto Sans Symbols"/>
              <a:buNone/>
            </a:pPr>
            <a:r>
              <a:rPr b="0" i="0" lang="en-US" sz="2400" u="none" cap="none" strike="noStrike">
                <a:solidFill>
                  <a:schemeClr val="dk1"/>
                </a:solidFill>
                <a:latin typeface="Calibri"/>
                <a:ea typeface="Calibri"/>
                <a:cs typeface="Calibri"/>
                <a:sym typeface="Calibri"/>
              </a:rPr>
              <a:t>Host sending function:</a:t>
            </a:r>
            <a:endParaRPr b="0" i="0" sz="1400" u="none" cap="none" strike="noStrike">
              <a:solidFill>
                <a:srgbClr val="000000"/>
              </a:solidFill>
              <a:latin typeface="Arial"/>
              <a:ea typeface="Arial"/>
              <a:cs typeface="Arial"/>
              <a:sym typeface="Arial"/>
            </a:endParaRPr>
          </a:p>
          <a:p>
            <a:pPr indent="-222250" lvl="0" marL="35242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takes application message</a:t>
            </a:r>
            <a:endParaRPr b="0" i="0" sz="1400" u="none" cap="none" strike="noStrike">
              <a:solidFill>
                <a:srgbClr val="000000"/>
              </a:solidFill>
              <a:latin typeface="Arial"/>
              <a:ea typeface="Arial"/>
              <a:cs typeface="Arial"/>
              <a:sym typeface="Arial"/>
            </a:endParaRPr>
          </a:p>
          <a:p>
            <a:pPr indent="-222250" lvl="0" marL="35242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breaks into smaller chunks, known as </a:t>
            </a:r>
            <a:r>
              <a:rPr b="0" i="1" lang="en-US" sz="2400" u="none" cap="none" strike="noStrike">
                <a:solidFill>
                  <a:srgbClr val="C00000"/>
                </a:solidFill>
                <a:latin typeface="Calibri"/>
                <a:ea typeface="Calibri"/>
                <a:cs typeface="Calibri"/>
                <a:sym typeface="Calibri"/>
              </a:rPr>
              <a:t>packets</a:t>
            </a:r>
            <a:r>
              <a:rPr b="0" i="0" lang="en-US" sz="2400" u="none" cap="none" strike="noStrike">
                <a:solidFill>
                  <a:schemeClr val="dk1"/>
                </a:solidFill>
                <a:latin typeface="Calibri"/>
                <a:ea typeface="Calibri"/>
                <a:cs typeface="Calibri"/>
                <a:sym typeface="Calibri"/>
              </a:rPr>
              <a:t>, of length </a:t>
            </a:r>
            <a:r>
              <a:rPr b="0" i="1" lang="en-US" sz="2400" u="none" cap="none" strike="noStrike">
                <a:solidFill>
                  <a:srgbClr val="C00000"/>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 bits</a:t>
            </a:r>
            <a:endParaRPr b="0" i="0" sz="1400" u="none" cap="none" strike="noStrike">
              <a:solidFill>
                <a:srgbClr val="000000"/>
              </a:solidFill>
              <a:latin typeface="Arial"/>
              <a:ea typeface="Arial"/>
              <a:cs typeface="Arial"/>
              <a:sym typeface="Arial"/>
            </a:endParaRPr>
          </a:p>
          <a:p>
            <a:pPr indent="-222250" lvl="0" marL="35242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transmits packet into access network at </a:t>
            </a:r>
            <a:r>
              <a:rPr b="0" i="1" lang="en-US" sz="2400" u="none" cap="none" strike="noStrike">
                <a:solidFill>
                  <a:srgbClr val="C00000"/>
                </a:solidFill>
                <a:latin typeface="Calibri"/>
                <a:ea typeface="Calibri"/>
                <a:cs typeface="Calibri"/>
                <a:sym typeface="Calibri"/>
              </a:rPr>
              <a:t>transmission rate R</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link transmission rate, aka link </a:t>
            </a:r>
            <a:r>
              <a:rPr b="0" i="1" lang="en-US" sz="2400" u="none" cap="none" strike="noStrike">
                <a:solidFill>
                  <a:srgbClr val="C00000"/>
                </a:solidFill>
                <a:latin typeface="Calibri"/>
                <a:ea typeface="Calibri"/>
                <a:cs typeface="Calibri"/>
                <a:sym typeface="Calibri"/>
              </a:rPr>
              <a:t>capacity, aka link bandwidth</a:t>
            </a:r>
            <a:endParaRPr b="0" i="0" sz="1400" u="none" cap="none" strike="noStrike">
              <a:solidFill>
                <a:srgbClr val="000000"/>
              </a:solidFill>
              <a:latin typeface="Arial"/>
              <a:ea typeface="Arial"/>
              <a:cs typeface="Arial"/>
              <a:sym typeface="Arial"/>
            </a:endParaRPr>
          </a:p>
        </p:txBody>
      </p:sp>
      <p:grpSp>
        <p:nvGrpSpPr>
          <p:cNvPr id="4541" name="Google Shape;4541;p23"/>
          <p:cNvGrpSpPr/>
          <p:nvPr/>
        </p:nvGrpSpPr>
        <p:grpSpPr>
          <a:xfrm>
            <a:off x="5492739" y="2314875"/>
            <a:ext cx="409575" cy="565150"/>
            <a:chOff x="375561" y="297711"/>
            <a:chExt cx="1252683" cy="2142487"/>
          </a:xfrm>
        </p:grpSpPr>
        <p:sp>
          <p:nvSpPr>
            <p:cNvPr id="4542" name="Google Shape;4542;p23"/>
            <p:cNvSpPr/>
            <p:nvPr/>
          </p:nvSpPr>
          <p:spPr>
            <a:xfrm>
              <a:off x="375561" y="297711"/>
              <a:ext cx="971072" cy="2136471"/>
            </a:xfrm>
            <a:custGeom>
              <a:rect b="b" l="l" r="r" t="t"/>
              <a:pathLst>
                <a:path extrusionOk="0" h="2138362" w="966787">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43" name="Google Shape;4543;p23"/>
            <p:cNvSpPr/>
            <p:nvPr/>
          </p:nvSpPr>
          <p:spPr>
            <a:xfrm>
              <a:off x="375561" y="309747"/>
              <a:ext cx="1247826" cy="770332"/>
            </a:xfrm>
            <a:custGeom>
              <a:rect b="b" l="l" r="r" t="t"/>
              <a:pathLst>
                <a:path extrusionOk="0" h="758069" w="1248448">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44" name="Google Shape;4544;p23"/>
            <p:cNvSpPr/>
            <p:nvPr/>
          </p:nvSpPr>
          <p:spPr>
            <a:xfrm>
              <a:off x="1332065" y="1080080"/>
              <a:ext cx="296179" cy="1360118"/>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cxnSp>
        <p:nvCxnSpPr>
          <p:cNvPr id="4545" name="Google Shape;4545;p23"/>
          <p:cNvCxnSpPr/>
          <p:nvPr/>
        </p:nvCxnSpPr>
        <p:spPr>
          <a:xfrm>
            <a:off x="5916601" y="3238800"/>
            <a:ext cx="2454275" cy="0"/>
          </a:xfrm>
          <a:prstGeom prst="straightConnector1">
            <a:avLst/>
          </a:prstGeom>
          <a:noFill/>
          <a:ln cap="flat" cmpd="sng" w="28575">
            <a:solidFill>
              <a:schemeClr val="dk1"/>
            </a:solidFill>
            <a:prstDash val="solid"/>
            <a:round/>
            <a:headEnd len="sm" w="sm" type="none"/>
            <a:tailEnd len="sm" w="sm" type="none"/>
          </a:ln>
        </p:spPr>
      </p:cxnSp>
      <p:sp>
        <p:nvSpPr>
          <p:cNvPr id="4546" name="Google Shape;4546;p23"/>
          <p:cNvSpPr txBox="1"/>
          <p:nvPr/>
        </p:nvSpPr>
        <p:spPr>
          <a:xfrm>
            <a:off x="6204601" y="3733606"/>
            <a:ext cx="31650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C00000"/>
                </a:solidFill>
                <a:latin typeface="Calibri"/>
                <a:ea typeface="Calibri"/>
                <a:cs typeface="Calibri"/>
                <a:sym typeface="Calibri"/>
              </a:rPr>
              <a:t>R: </a:t>
            </a:r>
            <a:r>
              <a:rPr b="0" i="0" lang="en-US" sz="2400" u="none" cap="none" strike="noStrike">
                <a:solidFill>
                  <a:schemeClr val="dk1"/>
                </a:solidFill>
                <a:latin typeface="Calibri"/>
                <a:ea typeface="Calibri"/>
                <a:cs typeface="Calibri"/>
                <a:sym typeface="Calibri"/>
              </a:rPr>
              <a:t>link transmission rate</a:t>
            </a:r>
            <a:endParaRPr b="0" i="0" sz="1400" u="none" cap="none" strike="noStrike">
              <a:solidFill>
                <a:srgbClr val="000000"/>
              </a:solidFill>
              <a:latin typeface="Arial"/>
              <a:ea typeface="Arial"/>
              <a:cs typeface="Arial"/>
              <a:sym typeface="Arial"/>
            </a:endParaRPr>
          </a:p>
        </p:txBody>
      </p:sp>
      <p:grpSp>
        <p:nvGrpSpPr>
          <p:cNvPr id="4547" name="Google Shape;4547;p23"/>
          <p:cNvGrpSpPr/>
          <p:nvPr/>
        </p:nvGrpSpPr>
        <p:grpSpPr>
          <a:xfrm>
            <a:off x="5245089" y="2321225"/>
            <a:ext cx="409575" cy="565150"/>
            <a:chOff x="375561" y="297711"/>
            <a:chExt cx="1252683" cy="2138362"/>
          </a:xfrm>
        </p:grpSpPr>
        <p:sp>
          <p:nvSpPr>
            <p:cNvPr id="4548" name="Google Shape;4548;p23"/>
            <p:cNvSpPr/>
            <p:nvPr/>
          </p:nvSpPr>
          <p:spPr>
            <a:xfrm>
              <a:off x="375561" y="297711"/>
              <a:ext cx="971072" cy="2138362"/>
            </a:xfrm>
            <a:custGeom>
              <a:rect b="b" l="l" r="r" t="t"/>
              <a:pathLst>
                <a:path extrusionOk="0" h="2138362" w="966787">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49" name="Google Shape;4549;p23"/>
            <p:cNvSpPr/>
            <p:nvPr/>
          </p:nvSpPr>
          <p:spPr>
            <a:xfrm>
              <a:off x="375561" y="309724"/>
              <a:ext cx="1247826" cy="768849"/>
            </a:xfrm>
            <a:custGeom>
              <a:rect b="b" l="l" r="r" t="t"/>
              <a:pathLst>
                <a:path extrusionOk="0" h="758069" w="1248448">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0" name="Google Shape;4550;p23"/>
            <p:cNvSpPr/>
            <p:nvPr/>
          </p:nvSpPr>
          <p:spPr>
            <a:xfrm>
              <a:off x="1332065" y="1066560"/>
              <a:ext cx="296179" cy="1363508"/>
            </a:xfrm>
            <a:prstGeom prst="rect">
              <a:avLst/>
            </a:prstGeom>
            <a:solidFill>
              <a:srgbClr val="D8E2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4551" name="Google Shape;4551;p23"/>
          <p:cNvSpPr txBox="1"/>
          <p:nvPr/>
        </p:nvSpPr>
        <p:spPr>
          <a:xfrm>
            <a:off x="5002201" y="3497563"/>
            <a:ext cx="6386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host</a:t>
            </a:r>
            <a:endParaRPr b="0" i="0" sz="1400" u="none" cap="none" strike="noStrike">
              <a:solidFill>
                <a:srgbClr val="000000"/>
              </a:solidFill>
              <a:latin typeface="Arial"/>
              <a:ea typeface="Arial"/>
              <a:cs typeface="Arial"/>
              <a:sym typeface="Arial"/>
            </a:endParaRPr>
          </a:p>
        </p:txBody>
      </p:sp>
      <p:grpSp>
        <p:nvGrpSpPr>
          <p:cNvPr id="4552" name="Google Shape;4552;p23"/>
          <p:cNvGrpSpPr/>
          <p:nvPr/>
        </p:nvGrpSpPr>
        <p:grpSpPr>
          <a:xfrm>
            <a:off x="4770426" y="2884074"/>
            <a:ext cx="1295400" cy="669051"/>
            <a:chOff x="1816230" y="5881531"/>
            <a:chExt cx="1843339" cy="976469"/>
          </a:xfrm>
        </p:grpSpPr>
        <p:pic>
          <p:nvPicPr>
            <p:cNvPr id="4553" name="Google Shape;4553;p23"/>
            <p:cNvPicPr preferRelativeResize="0"/>
            <p:nvPr/>
          </p:nvPicPr>
          <p:blipFill rotWithShape="1">
            <a:blip r:embed="rId3">
              <a:alphaModFix/>
            </a:blip>
            <a:srcRect b="0" l="0" r="0" t="0"/>
            <a:stretch/>
          </p:blipFill>
          <p:spPr>
            <a:xfrm>
              <a:off x="1816230" y="6142069"/>
              <a:ext cx="1843339" cy="715931"/>
            </a:xfrm>
            <a:prstGeom prst="rect">
              <a:avLst/>
            </a:prstGeom>
            <a:noFill/>
            <a:ln>
              <a:noFill/>
            </a:ln>
          </p:spPr>
        </p:pic>
        <p:sp>
          <p:nvSpPr>
            <p:cNvPr id="4554" name="Google Shape;4554;p23"/>
            <p:cNvSpPr/>
            <p:nvPr/>
          </p:nvSpPr>
          <p:spPr>
            <a:xfrm rot="1049095">
              <a:off x="1947252" y="6118900"/>
              <a:ext cx="1651325" cy="463386"/>
            </a:xfrm>
            <a:prstGeom prst="rect">
              <a:avLst/>
            </a:prstGeom>
            <a:gradFill>
              <a:gsLst>
                <a:gs pos="0">
                  <a:schemeClr val="lt1"/>
                </a:gs>
                <a:gs pos="50000">
                  <a:srgbClr val="FFFFFF">
                    <a:alpha val="4745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555" name="Google Shape;4555;p23"/>
          <p:cNvGrpSpPr/>
          <p:nvPr/>
        </p:nvGrpSpPr>
        <p:grpSpPr>
          <a:xfrm>
            <a:off x="4890195" y="1430638"/>
            <a:ext cx="1449562" cy="987152"/>
            <a:chOff x="2362923" y="4309243"/>
            <a:chExt cx="1821888" cy="1441857"/>
          </a:xfrm>
        </p:grpSpPr>
        <p:pic>
          <p:nvPicPr>
            <p:cNvPr id="4556" name="Google Shape;4556;p23"/>
            <p:cNvPicPr preferRelativeResize="0"/>
            <p:nvPr/>
          </p:nvPicPr>
          <p:blipFill rotWithShape="1">
            <a:blip r:embed="rId4">
              <a:alphaModFix/>
            </a:blip>
            <a:srcRect b="0" l="0" r="0" t="0"/>
            <a:stretch/>
          </p:blipFill>
          <p:spPr>
            <a:xfrm>
              <a:off x="2583508" y="4309243"/>
              <a:ext cx="1284945" cy="1282262"/>
            </a:xfrm>
            <a:prstGeom prst="rect">
              <a:avLst/>
            </a:prstGeom>
            <a:noFill/>
            <a:ln>
              <a:noFill/>
            </a:ln>
          </p:spPr>
        </p:pic>
        <p:sp>
          <p:nvSpPr>
            <p:cNvPr id="4557" name="Google Shape;4557;p23"/>
            <p:cNvSpPr/>
            <p:nvPr/>
          </p:nvSpPr>
          <p:spPr>
            <a:xfrm rot="-9998178">
              <a:off x="2387973" y="5127757"/>
              <a:ext cx="1771787" cy="424330"/>
            </a:xfrm>
            <a:prstGeom prst="rect">
              <a:avLst/>
            </a:prstGeom>
            <a:gradFill>
              <a:gsLst>
                <a:gs pos="0">
                  <a:schemeClr val="lt1"/>
                </a:gs>
                <a:gs pos="50000">
                  <a:srgbClr val="FFFFFF">
                    <a:alpha val="4745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4558" name="Google Shape;4558;p23"/>
          <p:cNvSpPr txBox="1"/>
          <p:nvPr/>
        </p:nvSpPr>
        <p:spPr>
          <a:xfrm>
            <a:off x="5659426" y="2853038"/>
            <a:ext cx="288925" cy="3381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4559" name="Google Shape;4559;p23"/>
          <p:cNvSpPr txBox="1"/>
          <p:nvPr/>
        </p:nvSpPr>
        <p:spPr>
          <a:xfrm>
            <a:off x="5418126" y="2860975"/>
            <a:ext cx="288925" cy="33813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cxnSp>
        <p:nvCxnSpPr>
          <p:cNvPr id="4560" name="Google Shape;4560;p23"/>
          <p:cNvCxnSpPr/>
          <p:nvPr/>
        </p:nvCxnSpPr>
        <p:spPr>
          <a:xfrm flipH="1" rot="10800000">
            <a:off x="5908664" y="1875138"/>
            <a:ext cx="1225550" cy="565150"/>
          </a:xfrm>
          <a:prstGeom prst="straightConnector1">
            <a:avLst/>
          </a:prstGeom>
          <a:noFill/>
          <a:ln cap="flat" cmpd="sng" w="9525">
            <a:solidFill>
              <a:schemeClr val="dk1"/>
            </a:solidFill>
            <a:prstDash val="solid"/>
            <a:round/>
            <a:headEnd len="sm" w="sm" type="none"/>
            <a:tailEnd len="sm" w="sm" type="none"/>
          </a:ln>
        </p:spPr>
      </p:cxnSp>
      <p:sp>
        <p:nvSpPr>
          <p:cNvPr id="4561" name="Google Shape;4561;p23"/>
          <p:cNvSpPr txBox="1"/>
          <p:nvPr/>
        </p:nvSpPr>
        <p:spPr>
          <a:xfrm>
            <a:off x="7072301" y="1525888"/>
            <a:ext cx="182447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two packets,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C00000"/>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 bits each</a:t>
            </a:r>
            <a:endParaRPr b="0" i="0" sz="1400" u="none" cap="none" strike="noStrike">
              <a:solidFill>
                <a:srgbClr val="000000"/>
              </a:solidFill>
              <a:latin typeface="Arial"/>
              <a:ea typeface="Arial"/>
              <a:cs typeface="Arial"/>
              <a:sym typeface="Arial"/>
            </a:endParaRPr>
          </a:p>
        </p:txBody>
      </p:sp>
      <p:grpSp>
        <p:nvGrpSpPr>
          <p:cNvPr id="4562" name="Google Shape;4562;p23"/>
          <p:cNvGrpSpPr/>
          <p:nvPr/>
        </p:nvGrpSpPr>
        <p:grpSpPr>
          <a:xfrm>
            <a:off x="8173769" y="2966760"/>
            <a:ext cx="1200246" cy="477406"/>
            <a:chOff x="3668110" y="2448910"/>
            <a:chExt cx="3794234" cy="2165130"/>
          </a:xfrm>
        </p:grpSpPr>
        <p:sp>
          <p:nvSpPr>
            <p:cNvPr id="4563" name="Google Shape;4563;p2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4" name="Google Shape;4564;p23"/>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565" name="Google Shape;4565;p23"/>
            <p:cNvGrpSpPr/>
            <p:nvPr/>
          </p:nvGrpSpPr>
          <p:grpSpPr>
            <a:xfrm>
              <a:off x="3941376" y="2603243"/>
              <a:ext cx="3202061" cy="1066110"/>
              <a:chOff x="7939341" y="3037317"/>
              <a:chExt cx="897649" cy="353919"/>
            </a:xfrm>
          </p:grpSpPr>
          <p:sp>
            <p:nvSpPr>
              <p:cNvPr id="4566" name="Google Shape;4566;p23"/>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7" name="Google Shape;4567;p23"/>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8" name="Google Shape;4568;p23"/>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9" name="Google Shape;4569;p23"/>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4570" name="Google Shape;4570;p23"/>
          <p:cNvCxnSpPr/>
          <p:nvPr/>
        </p:nvCxnSpPr>
        <p:spPr>
          <a:xfrm rot="10800000">
            <a:off x="6932601" y="3318545"/>
            <a:ext cx="0" cy="458309"/>
          </a:xfrm>
          <a:prstGeom prst="straightConnector1">
            <a:avLst/>
          </a:prstGeom>
          <a:noFill/>
          <a:ln cap="flat" cmpd="sng" w="9525">
            <a:solidFill>
              <a:schemeClr val="dk1"/>
            </a:solidFill>
            <a:prstDash val="solid"/>
            <a:round/>
            <a:headEnd len="sm" w="sm" type="none"/>
            <a:tailEnd len="sm" w="sm" type="none"/>
          </a:ln>
        </p:spPr>
      </p:cxnSp>
      <p:sp>
        <p:nvSpPr>
          <p:cNvPr id="4571" name="Google Shape;4571;p23"/>
          <p:cNvSpPr/>
          <p:nvPr/>
        </p:nvSpPr>
        <p:spPr>
          <a:xfrm>
            <a:off x="5979317" y="2521330"/>
            <a:ext cx="978408" cy="260093"/>
          </a:xfrm>
          <a:prstGeom prst="rightArrow">
            <a:avLst>
              <a:gd fmla="val 50000" name="adj1"/>
              <a:gd fmla="val 50000" name="adj2"/>
            </a:avLst>
          </a:prstGeom>
          <a:gradFill>
            <a:gsLst>
              <a:gs pos="0">
                <a:srgbClr val="F5F7FC"/>
              </a:gs>
              <a:gs pos="35000">
                <a:srgbClr val="D8E2F3"/>
              </a:gs>
              <a:gs pos="68000">
                <a:srgbClr val="A9BEE4"/>
              </a:gs>
              <a:gs pos="100000">
                <a:srgbClr val="0000A8"/>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572" name="Google Shape;4572;p23"/>
          <p:cNvGrpSpPr/>
          <p:nvPr/>
        </p:nvGrpSpPr>
        <p:grpSpPr>
          <a:xfrm>
            <a:off x="1192871" y="5371023"/>
            <a:ext cx="6446724" cy="1077218"/>
            <a:chOff x="2541108" y="5251754"/>
            <a:chExt cx="6446724" cy="1077218"/>
          </a:xfrm>
        </p:grpSpPr>
        <p:sp>
          <p:nvSpPr>
            <p:cNvPr id="4573" name="Google Shape;4573;p23"/>
            <p:cNvSpPr txBox="1"/>
            <p:nvPr/>
          </p:nvSpPr>
          <p:spPr>
            <a:xfrm>
              <a:off x="2541108" y="5259812"/>
              <a:ext cx="1768561" cy="1036887"/>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packet</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transmission</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delay</a:t>
              </a:r>
              <a:endParaRPr b="0" i="0" sz="1400" u="none" cap="none" strike="noStrike">
                <a:solidFill>
                  <a:srgbClr val="000000"/>
                </a:solidFill>
                <a:latin typeface="Arial"/>
                <a:ea typeface="Arial"/>
                <a:cs typeface="Arial"/>
                <a:sym typeface="Arial"/>
              </a:endParaRPr>
            </a:p>
          </p:txBody>
        </p:sp>
        <p:sp>
          <p:nvSpPr>
            <p:cNvPr id="4574" name="Google Shape;4574;p23"/>
            <p:cNvSpPr txBox="1"/>
            <p:nvPr/>
          </p:nvSpPr>
          <p:spPr>
            <a:xfrm>
              <a:off x="4778467" y="5291362"/>
              <a:ext cx="2103653" cy="1036887"/>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time needed to</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transmit </a:t>
              </a:r>
              <a:r>
                <a:rPr b="0" i="1" lang="en-US" sz="2400" u="none" cap="none" strike="noStrike">
                  <a:solidFill>
                    <a:srgbClr val="002060"/>
                  </a:solidFill>
                  <a:latin typeface="Calibri"/>
                  <a:ea typeface="Calibri"/>
                  <a:cs typeface="Calibri"/>
                  <a:sym typeface="Calibri"/>
                </a:rPr>
                <a:t>L</a:t>
              </a:r>
              <a:r>
                <a:rPr b="0" i="0" lang="en-US" sz="2400" u="none" cap="none" strike="noStrike">
                  <a:solidFill>
                    <a:srgbClr val="002060"/>
                  </a:solidFill>
                  <a:latin typeface="Calibri"/>
                  <a:ea typeface="Calibri"/>
                  <a:cs typeface="Calibri"/>
                  <a:sym typeface="Calibri"/>
                </a:rPr>
                <a:t>-bit</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2400"/>
                <a:buFont typeface="Arial"/>
                <a:buNone/>
              </a:pPr>
              <a:r>
                <a:rPr b="0" i="0" lang="en-US" sz="2400" u="none" cap="none" strike="noStrike">
                  <a:solidFill>
                    <a:srgbClr val="002060"/>
                  </a:solidFill>
                  <a:latin typeface="Calibri"/>
                  <a:ea typeface="Calibri"/>
                  <a:cs typeface="Calibri"/>
                  <a:sym typeface="Calibri"/>
                </a:rPr>
                <a:t>packet into link</a:t>
              </a:r>
              <a:endParaRPr b="0" i="0" sz="1400" u="none" cap="none" strike="noStrike">
                <a:solidFill>
                  <a:srgbClr val="000000"/>
                </a:solidFill>
                <a:latin typeface="Arial"/>
                <a:ea typeface="Arial"/>
                <a:cs typeface="Arial"/>
                <a:sym typeface="Arial"/>
              </a:endParaRPr>
            </a:p>
          </p:txBody>
        </p:sp>
        <p:sp>
          <p:nvSpPr>
            <p:cNvPr id="4575" name="Google Shape;4575;p23"/>
            <p:cNvSpPr txBox="1"/>
            <p:nvPr/>
          </p:nvSpPr>
          <p:spPr>
            <a:xfrm>
              <a:off x="7516019" y="5251754"/>
              <a:ext cx="1471813"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rgbClr val="002060"/>
                  </a:solidFill>
                  <a:latin typeface="Calibri"/>
                  <a:ea typeface="Calibri"/>
                  <a:cs typeface="Calibri"/>
                  <a:sym typeface="Calibri"/>
                </a:rPr>
                <a:t>L</a:t>
              </a:r>
              <a:r>
                <a:rPr b="0" i="0" lang="en-US" sz="3200" u="none" cap="none" strike="noStrike">
                  <a:solidFill>
                    <a:srgbClr val="002060"/>
                  </a:solidFill>
                  <a:latin typeface="Calibri"/>
                  <a:ea typeface="Calibri"/>
                  <a:cs typeface="Calibri"/>
                  <a:sym typeface="Calibri"/>
                </a:rPr>
                <a:t> </a:t>
              </a:r>
              <a:r>
                <a:rPr b="0" i="0" lang="en-US" sz="2000" u="none" cap="none" strike="noStrike">
                  <a:solidFill>
                    <a:srgbClr val="002060"/>
                  </a:solidFill>
                  <a:latin typeface="Calibri"/>
                  <a:ea typeface="Calibri"/>
                  <a:cs typeface="Calibri"/>
                  <a:sym typeface="Calibri"/>
                </a:rPr>
                <a:t>(bits)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rgbClr val="002060"/>
                  </a:solidFill>
                  <a:latin typeface="Calibri"/>
                  <a:ea typeface="Calibri"/>
                  <a:cs typeface="Calibri"/>
                  <a:sym typeface="Calibri"/>
                </a:rPr>
                <a:t>R</a:t>
              </a:r>
              <a:r>
                <a:rPr b="0" i="0" lang="en-US" sz="3200" u="none" cap="none" strike="noStrike">
                  <a:solidFill>
                    <a:srgbClr val="002060"/>
                  </a:solidFill>
                  <a:latin typeface="Calibri"/>
                  <a:ea typeface="Calibri"/>
                  <a:cs typeface="Calibri"/>
                  <a:sym typeface="Calibri"/>
                </a:rPr>
                <a:t> </a:t>
              </a:r>
              <a:r>
                <a:rPr b="0" i="0" lang="en-US" sz="2000" u="none" cap="none" strike="noStrike">
                  <a:solidFill>
                    <a:srgbClr val="002060"/>
                  </a:solidFill>
                  <a:latin typeface="Calibri"/>
                  <a:ea typeface="Calibri"/>
                  <a:cs typeface="Calibri"/>
                  <a:sym typeface="Calibri"/>
                </a:rPr>
                <a:t>(bits/sec)</a:t>
              </a:r>
              <a:endParaRPr b="0" i="0" sz="3200" u="none" cap="none" strike="noStrike">
                <a:solidFill>
                  <a:srgbClr val="002060"/>
                </a:solidFill>
                <a:latin typeface="Calibri"/>
                <a:ea typeface="Calibri"/>
                <a:cs typeface="Calibri"/>
                <a:sym typeface="Calibri"/>
              </a:endParaRPr>
            </a:p>
          </p:txBody>
        </p:sp>
        <p:cxnSp>
          <p:nvCxnSpPr>
            <p:cNvPr id="4576" name="Google Shape;4576;p23"/>
            <p:cNvCxnSpPr/>
            <p:nvPr/>
          </p:nvCxnSpPr>
          <p:spPr>
            <a:xfrm>
              <a:off x="7603331" y="5796974"/>
              <a:ext cx="286873" cy="0"/>
            </a:xfrm>
            <a:prstGeom prst="straightConnector1">
              <a:avLst/>
            </a:prstGeom>
            <a:noFill/>
            <a:ln cap="flat" cmpd="sng" w="25400">
              <a:solidFill>
                <a:schemeClr val="dk1"/>
              </a:solidFill>
              <a:prstDash val="solid"/>
              <a:round/>
              <a:headEnd len="sm" w="sm" type="none"/>
              <a:tailEnd len="sm" w="sm" type="none"/>
            </a:ln>
          </p:spPr>
        </p:cxnSp>
        <p:sp>
          <p:nvSpPr>
            <p:cNvPr id="4577" name="Google Shape;4577;p23"/>
            <p:cNvSpPr txBox="1"/>
            <p:nvPr/>
          </p:nvSpPr>
          <p:spPr>
            <a:xfrm>
              <a:off x="4336507" y="5477615"/>
              <a:ext cx="38985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206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578" name="Google Shape;4578;p23"/>
            <p:cNvSpPr txBox="1"/>
            <p:nvPr/>
          </p:nvSpPr>
          <p:spPr>
            <a:xfrm>
              <a:off x="6919119" y="5484897"/>
              <a:ext cx="38985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206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pic>
        <p:nvPicPr>
          <p:cNvPr id="4579" name="Google Shape;4579;p23"/>
          <p:cNvPicPr preferRelativeResize="0"/>
          <p:nvPr/>
        </p:nvPicPr>
        <p:blipFill>
          <a:blip r:embed="rId5">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2"/>
                                        </p:tgtEl>
                                        <p:attrNameLst>
                                          <p:attrName>style.visibility</p:attrName>
                                        </p:attrNameLst>
                                      </p:cBhvr>
                                      <p:to>
                                        <p:strVal val="visible"/>
                                      </p:to>
                                    </p:set>
                                    <p:animEffect filter="fade" transition="in">
                                      <p:cBhvr>
                                        <p:cTn dur="500"/>
                                        <p:tgtEl>
                                          <p:spTgt spid="4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3" name="Shape 4583"/>
        <p:cNvGrpSpPr/>
        <p:nvPr/>
      </p:nvGrpSpPr>
      <p:grpSpPr>
        <a:xfrm>
          <a:off x="0" y="0"/>
          <a:ext cx="0" cy="0"/>
          <a:chOff x="0" y="0"/>
          <a:chExt cx="0" cy="0"/>
        </a:xfrm>
      </p:grpSpPr>
      <p:cxnSp>
        <p:nvCxnSpPr>
          <p:cNvPr id="4584" name="Google Shape;4584;p2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585" name="Google Shape;4585;p2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4586" name="Google Shape;4586;p24"/>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Physical media</a:t>
            </a:r>
            <a:endParaRPr b="0" i="0" sz="1400" u="none" cap="none" strike="noStrike">
              <a:solidFill>
                <a:srgbClr val="000000"/>
              </a:solidFill>
              <a:latin typeface="Arial"/>
              <a:ea typeface="Arial"/>
              <a:cs typeface="Arial"/>
              <a:sym typeface="Arial"/>
            </a:endParaRPr>
          </a:p>
        </p:txBody>
      </p:sp>
      <p:sp>
        <p:nvSpPr>
          <p:cNvPr id="4587" name="Google Shape;4587;p24"/>
          <p:cNvSpPr txBox="1"/>
          <p:nvPr/>
        </p:nvSpPr>
        <p:spPr>
          <a:xfrm>
            <a:off x="342899" y="1671911"/>
            <a:ext cx="4639003" cy="4648200"/>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rgbClr val="CC0000"/>
                </a:solidFill>
                <a:latin typeface="Calibri"/>
                <a:ea typeface="Calibri"/>
                <a:cs typeface="Calibri"/>
                <a:sym typeface="Calibri"/>
              </a:rPr>
              <a:t>bit:</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propagates between</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transmitter/receiver pairs</a:t>
            </a:r>
            <a:endParaRPr b="0" i="0" sz="2400" u="none" cap="none" strike="noStrike">
              <a:solidFill>
                <a:srgbClr val="FF0000"/>
              </a:solidFill>
              <a:latin typeface="Calibri"/>
              <a:ea typeface="Calibri"/>
              <a:cs typeface="Calibri"/>
              <a:sym typeface="Calibri"/>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CC0000"/>
                </a:solidFill>
                <a:latin typeface="Calibri"/>
                <a:ea typeface="Calibri"/>
                <a:cs typeface="Calibri"/>
                <a:sym typeface="Calibri"/>
              </a:rPr>
              <a:t>physical link:</a:t>
            </a:r>
            <a:r>
              <a:rPr b="0" i="0" lang="en-US" sz="2400" u="none" cap="none" strike="noStrike">
                <a:solidFill>
                  <a:schemeClr val="dk1"/>
                </a:solidFill>
                <a:latin typeface="Calibri"/>
                <a:ea typeface="Calibri"/>
                <a:cs typeface="Calibri"/>
                <a:sym typeface="Calibri"/>
              </a:rPr>
              <a:t> what lies between transmitter &amp; receiver</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CC0000"/>
                </a:solidFill>
                <a:latin typeface="Calibri"/>
                <a:ea typeface="Calibri"/>
                <a:cs typeface="Calibri"/>
                <a:sym typeface="Calibri"/>
              </a:rPr>
              <a:t>guided media: </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signals propagate in solid media: copper, fiber, coax</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rgbClr val="CC0000"/>
                </a:solidFill>
                <a:latin typeface="Calibri"/>
                <a:ea typeface="Calibri"/>
                <a:cs typeface="Calibri"/>
                <a:sym typeface="Calibri"/>
              </a:rPr>
              <a:t>unguided media:</a:t>
            </a:r>
            <a:r>
              <a:rPr b="0" i="0" lang="en-US"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signals propagate freely, e.g., radio</a:t>
            </a:r>
            <a:endParaRPr b="0" i="0" sz="1400" u="none" cap="none" strike="noStrike">
              <a:solidFill>
                <a:srgbClr val="000000"/>
              </a:solidFill>
              <a:latin typeface="Arial"/>
              <a:ea typeface="Arial"/>
              <a:cs typeface="Arial"/>
              <a:sym typeface="Arial"/>
            </a:endParaRPr>
          </a:p>
        </p:txBody>
      </p:sp>
      <p:sp>
        <p:nvSpPr>
          <p:cNvPr id="4588" name="Google Shape;4588;p24"/>
          <p:cNvSpPr txBox="1"/>
          <p:nvPr/>
        </p:nvSpPr>
        <p:spPr>
          <a:xfrm>
            <a:off x="5227146" y="1629420"/>
            <a:ext cx="3810837" cy="3346450"/>
          </a:xfrm>
          <a:prstGeom prst="rect">
            <a:avLst/>
          </a:prstGeom>
          <a:noFill/>
          <a:ln>
            <a:noFill/>
          </a:ln>
        </p:spPr>
        <p:txBody>
          <a:bodyPr anchorCtr="0" anchor="t" bIns="45700" lIns="91425" spcFirstLastPara="1" rIns="91425" wrap="square" tIns="45700">
            <a:normAutofit/>
          </a:bodyPr>
          <a:lstStyle/>
          <a:p>
            <a:pPr indent="-34290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Twisted pair (TP</a:t>
            </a:r>
            <a:r>
              <a:rPr b="0" i="0" lang="en-US" sz="2800" u="none" cap="none" strike="noStrike">
                <a:solidFill>
                  <a:srgbClr val="FF0000"/>
                </a:solidFill>
                <a:latin typeface="Calibri"/>
                <a:ea typeface="Calibri"/>
                <a:cs typeface="Calibri"/>
                <a:sym typeface="Calibri"/>
              </a:rPr>
              <a:t>)</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two insulated copper wires (STP &amp; UTP)</a:t>
            </a:r>
            <a:endParaRPr b="0" i="0" sz="1400" u="none" cap="none" strike="noStrike">
              <a:solidFill>
                <a:srgbClr val="000000"/>
              </a:solidFill>
              <a:latin typeface="Arial"/>
              <a:ea typeface="Arial"/>
              <a:cs typeface="Arial"/>
              <a:sym typeface="Arial"/>
            </a:endParaRPr>
          </a:p>
          <a:p>
            <a:pPr indent="-231775" lvl="1" marL="682625" marR="0" rtl="0" algn="l">
              <a:lnSpc>
                <a:spcPct val="90000"/>
              </a:lnSpc>
              <a:spcBef>
                <a:spcPts val="500"/>
              </a:spcBef>
              <a:spcAft>
                <a:spcPts val="0"/>
              </a:spcAft>
              <a:buClr>
                <a:srgbClr val="0000A8"/>
              </a:buClr>
              <a:buSzPts val="1800"/>
              <a:buFont typeface="Arial"/>
              <a:buChar char="•"/>
            </a:pPr>
            <a:r>
              <a:rPr b="0" i="0" lang="en-US" sz="1800" u="none" cap="none" strike="noStrike">
                <a:solidFill>
                  <a:schemeClr val="dk1"/>
                </a:solidFill>
                <a:latin typeface="Calibri"/>
                <a:ea typeface="Calibri"/>
                <a:cs typeface="Calibri"/>
                <a:sym typeface="Calibri"/>
              </a:rPr>
              <a:t>Category 5: 100 Mbps, 1 Gbps Ethernet</a:t>
            </a:r>
            <a:endParaRPr b="0" i="0" sz="1400" u="none" cap="none" strike="noStrike">
              <a:solidFill>
                <a:srgbClr val="000000"/>
              </a:solidFill>
              <a:latin typeface="Arial"/>
              <a:ea typeface="Arial"/>
              <a:cs typeface="Arial"/>
              <a:sym typeface="Arial"/>
            </a:endParaRPr>
          </a:p>
          <a:p>
            <a:pPr indent="-231775" lvl="1" marL="682625" marR="0" rtl="0" algn="l">
              <a:lnSpc>
                <a:spcPct val="90000"/>
              </a:lnSpc>
              <a:spcBef>
                <a:spcPts val="500"/>
              </a:spcBef>
              <a:spcAft>
                <a:spcPts val="0"/>
              </a:spcAft>
              <a:buClr>
                <a:srgbClr val="0000A8"/>
              </a:buClr>
              <a:buSzPts val="1800"/>
              <a:buFont typeface="Arial"/>
              <a:buChar char="•"/>
            </a:pPr>
            <a:r>
              <a:rPr b="0" i="0" lang="en-US" sz="1800" u="none" cap="none" strike="noStrike">
                <a:solidFill>
                  <a:schemeClr val="dk1"/>
                </a:solidFill>
                <a:latin typeface="Calibri"/>
                <a:ea typeface="Calibri"/>
                <a:cs typeface="Calibri"/>
                <a:sym typeface="Calibri"/>
              </a:rPr>
              <a:t>Category 6: 10Gbps Ethernet</a:t>
            </a:r>
            <a:endParaRPr b="0" i="0" sz="1400" u="none" cap="none" strike="noStrike">
              <a:solidFill>
                <a:srgbClr val="000000"/>
              </a:solidFill>
              <a:latin typeface="Arial"/>
              <a:ea typeface="Arial"/>
              <a:cs typeface="Arial"/>
              <a:sym typeface="Arial"/>
            </a:endParaRPr>
          </a:p>
        </p:txBody>
      </p:sp>
      <p:pic>
        <p:nvPicPr>
          <p:cNvPr id="4589" name="Google Shape;4589;p24"/>
          <p:cNvPicPr preferRelativeResize="0"/>
          <p:nvPr/>
        </p:nvPicPr>
        <p:blipFill rotWithShape="1">
          <a:blip r:embed="rId3">
            <a:alphaModFix/>
          </a:blip>
          <a:srcRect b="0" l="1111" r="2816" t="10409"/>
          <a:stretch/>
        </p:blipFill>
        <p:spPr>
          <a:xfrm>
            <a:off x="9474957" y="2455436"/>
            <a:ext cx="2717043" cy="2533712"/>
          </a:xfrm>
          <a:prstGeom prst="rect">
            <a:avLst/>
          </a:prstGeom>
          <a:noFill/>
          <a:ln>
            <a:noFill/>
          </a:ln>
        </p:spPr>
      </p:pic>
      <p:pic>
        <p:nvPicPr>
          <p:cNvPr id="4590" name="Google Shape;4590;p24"/>
          <p:cNvPicPr preferRelativeResize="0"/>
          <p:nvPr/>
        </p:nvPicPr>
        <p:blipFill rotWithShape="1">
          <a:blip r:embed="rId4">
            <a:alphaModFix/>
          </a:blip>
          <a:srcRect b="0" l="0" r="0" t="0"/>
          <a:stretch/>
        </p:blipFill>
        <p:spPr>
          <a:xfrm>
            <a:off x="5532783" y="4121332"/>
            <a:ext cx="3505200" cy="2334998"/>
          </a:xfrm>
          <a:prstGeom prst="rect">
            <a:avLst/>
          </a:prstGeom>
          <a:noFill/>
          <a:ln>
            <a:noFill/>
          </a:ln>
        </p:spPr>
      </p:pic>
      <p:pic>
        <p:nvPicPr>
          <p:cNvPr id="4591" name="Google Shape;4591;p24"/>
          <p:cNvPicPr preferRelativeResize="0"/>
          <p:nvPr/>
        </p:nvPicPr>
        <p:blipFill>
          <a:blip r:embed="rId5">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5" name="Shape 4595"/>
        <p:cNvGrpSpPr/>
        <p:nvPr/>
      </p:nvGrpSpPr>
      <p:grpSpPr>
        <a:xfrm>
          <a:off x="0" y="0"/>
          <a:ext cx="0" cy="0"/>
          <a:chOff x="0" y="0"/>
          <a:chExt cx="0" cy="0"/>
        </a:xfrm>
      </p:grpSpPr>
      <p:cxnSp>
        <p:nvCxnSpPr>
          <p:cNvPr id="4596" name="Google Shape;4596;p2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597" name="Google Shape;4597;p2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4598" name="Google Shape;4598;p25"/>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Physical media</a:t>
            </a:r>
            <a:endParaRPr b="0" i="0" sz="1400" u="none" cap="none" strike="noStrike">
              <a:solidFill>
                <a:srgbClr val="000000"/>
              </a:solidFill>
              <a:latin typeface="Arial"/>
              <a:ea typeface="Arial"/>
              <a:cs typeface="Arial"/>
              <a:sym typeface="Arial"/>
            </a:endParaRPr>
          </a:p>
        </p:txBody>
      </p:sp>
      <p:sp>
        <p:nvSpPr>
          <p:cNvPr id="4599" name="Google Shape;4599;p25"/>
          <p:cNvSpPr txBox="1"/>
          <p:nvPr/>
        </p:nvSpPr>
        <p:spPr>
          <a:xfrm>
            <a:off x="187132" y="1373928"/>
            <a:ext cx="4530642" cy="4327525"/>
          </a:xfrm>
          <a:prstGeom prst="rect">
            <a:avLst/>
          </a:prstGeom>
          <a:noFill/>
          <a:ln>
            <a:noFill/>
          </a:ln>
        </p:spPr>
        <p:txBody>
          <a:bodyPr anchorCtr="0" anchor="t" bIns="45700" lIns="91425" spcFirstLastPara="1" rIns="91425" wrap="square" tIns="45700">
            <a:normAutofit/>
          </a:bodyPr>
          <a:lstStyle/>
          <a:p>
            <a:pPr indent="-219075" lvl="0" marL="228600"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C0000"/>
                </a:solidFill>
                <a:latin typeface="Calibri"/>
                <a:ea typeface="Calibri"/>
                <a:cs typeface="Calibri"/>
                <a:sym typeface="Calibri"/>
              </a:rPr>
              <a:t>Coaxial cable:</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two concentric copper conductors</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concentric rather than parallel</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bidirectional</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broadband:</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multiple frequency channels on cable</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100’s Mbps per channel</a:t>
            </a:r>
            <a:endParaRPr b="0" i="0" sz="1400" u="none" cap="none" strike="noStrike">
              <a:solidFill>
                <a:srgbClr val="000000"/>
              </a:solidFill>
              <a:latin typeface="Arial"/>
              <a:ea typeface="Arial"/>
              <a:cs typeface="Arial"/>
              <a:sym typeface="Arial"/>
            </a:endParaRPr>
          </a:p>
        </p:txBody>
      </p:sp>
      <p:grpSp>
        <p:nvGrpSpPr>
          <p:cNvPr id="4600" name="Google Shape;4600;p25"/>
          <p:cNvGrpSpPr/>
          <p:nvPr/>
        </p:nvGrpSpPr>
        <p:grpSpPr>
          <a:xfrm>
            <a:off x="5181083" y="1329582"/>
            <a:ext cx="4784550" cy="5477188"/>
            <a:chOff x="6360528" y="1276574"/>
            <a:chExt cx="4784550" cy="5477188"/>
          </a:xfrm>
        </p:grpSpPr>
        <p:sp>
          <p:nvSpPr>
            <p:cNvPr id="4601" name="Google Shape;4601;p25"/>
            <p:cNvSpPr/>
            <p:nvPr/>
          </p:nvSpPr>
          <p:spPr>
            <a:xfrm>
              <a:off x="6360528" y="1276574"/>
              <a:ext cx="4784550" cy="34385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accent2"/>
                </a:buClr>
                <a:buSzPts val="2380"/>
                <a:buFont typeface="Noto Sans Symbols"/>
                <a:buNone/>
              </a:pPr>
              <a:r>
                <a:rPr b="0" i="0" lang="en-US" sz="2800" u="none" cap="none" strike="noStrike">
                  <a:solidFill>
                    <a:srgbClr val="CC0000"/>
                  </a:solidFill>
                  <a:latin typeface="Calibri"/>
                  <a:ea typeface="Calibri"/>
                  <a:cs typeface="Calibri"/>
                  <a:sym typeface="Calibri"/>
                </a:rPr>
                <a:t>Fiber optic cable:</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chemeClr val="dk1"/>
                  </a:solidFill>
                  <a:latin typeface="Calibri"/>
                  <a:ea typeface="Calibri"/>
                  <a:cs typeface="Calibri"/>
                  <a:sym typeface="Calibri"/>
                </a:rPr>
                <a:t>glass fiber carrying light pulses, each pulse a bit</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chemeClr val="dk1"/>
                  </a:solidFill>
                  <a:latin typeface="Calibri"/>
                  <a:ea typeface="Calibri"/>
                  <a:cs typeface="Calibri"/>
                  <a:sym typeface="Calibri"/>
                </a:rPr>
                <a:t>high-speed operation:</a:t>
              </a:r>
              <a:endParaRPr b="0" i="0" sz="1400" u="none" cap="none" strike="noStrike">
                <a:solidFill>
                  <a:srgbClr val="000000"/>
                </a:solidFill>
                <a:latin typeface="Arial"/>
                <a:ea typeface="Arial"/>
                <a:cs typeface="Arial"/>
                <a:sym typeface="Arial"/>
              </a:endParaRPr>
            </a:p>
            <a:p>
              <a:pPr indent="-225425" lvl="1" marL="682625" marR="0" rtl="0" algn="l">
                <a:lnSpc>
                  <a:spcPct val="85000"/>
                </a:lnSpc>
                <a:spcBef>
                  <a:spcPts val="48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high-speed point-to-point transmission (10’s-100’s Gbps)</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chemeClr val="dk1"/>
                  </a:solidFill>
                  <a:latin typeface="Calibri"/>
                  <a:ea typeface="Calibri"/>
                  <a:cs typeface="Calibri"/>
                  <a:sym typeface="Calibri"/>
                </a:rPr>
                <a:t>low error rate: </a:t>
              </a:r>
              <a:endParaRPr b="0" i="0" sz="1400" u="none" cap="none" strike="noStrike">
                <a:solidFill>
                  <a:srgbClr val="000000"/>
                </a:solidFill>
                <a:latin typeface="Arial"/>
                <a:ea typeface="Arial"/>
                <a:cs typeface="Arial"/>
                <a:sym typeface="Arial"/>
              </a:endParaRPr>
            </a:p>
            <a:p>
              <a:pPr indent="-225425" lvl="1" marL="682625" marR="0" rtl="0" algn="l">
                <a:lnSpc>
                  <a:spcPct val="85000"/>
                </a:lnSpc>
                <a:spcBef>
                  <a:spcPts val="48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repeaters spaced far apart </a:t>
              </a:r>
              <a:endParaRPr b="0" i="0" sz="1400" u="none" cap="none" strike="noStrike">
                <a:solidFill>
                  <a:srgbClr val="000000"/>
                </a:solidFill>
                <a:latin typeface="Arial"/>
                <a:ea typeface="Arial"/>
                <a:cs typeface="Arial"/>
                <a:sym typeface="Arial"/>
              </a:endParaRPr>
            </a:p>
            <a:p>
              <a:pPr indent="-225425" lvl="1" marL="682625" marR="0" rtl="0" algn="l">
                <a:lnSpc>
                  <a:spcPct val="85000"/>
                </a:lnSpc>
                <a:spcBef>
                  <a:spcPts val="480"/>
                </a:spcBef>
                <a:spcAft>
                  <a:spcPts val="0"/>
                </a:spcAft>
                <a:buClr>
                  <a:srgbClr val="000099"/>
                </a:buClr>
                <a:buSzPts val="2400"/>
                <a:buFont typeface="Arial"/>
                <a:buChar char="•"/>
              </a:pPr>
              <a:r>
                <a:rPr b="0" i="0" lang="en-US" sz="2400" u="none" cap="none" strike="noStrike">
                  <a:solidFill>
                    <a:schemeClr val="dk1"/>
                  </a:solidFill>
                  <a:latin typeface="Calibri"/>
                  <a:ea typeface="Calibri"/>
                  <a:cs typeface="Calibri"/>
                  <a:sym typeface="Calibri"/>
                </a:rPr>
                <a:t>immune to electromagnetic noise</a:t>
              </a:r>
              <a:endParaRPr b="0" i="0" sz="2000" u="none" cap="none" strike="noStrike">
                <a:solidFill>
                  <a:schemeClr val="dk1"/>
                </a:solidFill>
                <a:latin typeface="Calibri"/>
                <a:ea typeface="Calibri"/>
                <a:cs typeface="Calibri"/>
                <a:sym typeface="Calibri"/>
              </a:endParaRPr>
            </a:p>
          </p:txBody>
        </p:sp>
        <p:pic>
          <p:nvPicPr>
            <p:cNvPr descr="Image result for optical fiber" id="4602" name="Google Shape;4602;p25"/>
            <p:cNvPicPr preferRelativeResize="0"/>
            <p:nvPr/>
          </p:nvPicPr>
          <p:blipFill rotWithShape="1">
            <a:blip r:embed="rId3">
              <a:alphaModFix/>
            </a:blip>
            <a:srcRect b="0" l="0" r="0" t="0"/>
            <a:stretch/>
          </p:blipFill>
          <p:spPr>
            <a:xfrm>
              <a:off x="8272705" y="4858228"/>
              <a:ext cx="2872373" cy="1895534"/>
            </a:xfrm>
            <a:prstGeom prst="rect">
              <a:avLst/>
            </a:prstGeom>
            <a:noFill/>
            <a:ln>
              <a:noFill/>
            </a:ln>
          </p:spPr>
        </p:pic>
      </p:grpSp>
      <p:pic>
        <p:nvPicPr>
          <p:cNvPr id="4603" name="Google Shape;4603;p25"/>
          <p:cNvPicPr preferRelativeResize="0"/>
          <p:nvPr/>
        </p:nvPicPr>
        <p:blipFill rotWithShape="1">
          <a:blip r:embed="rId4">
            <a:alphaModFix/>
          </a:blip>
          <a:srcRect b="0" l="0" r="0" t="0"/>
          <a:stretch/>
        </p:blipFill>
        <p:spPr>
          <a:xfrm>
            <a:off x="530087" y="5112279"/>
            <a:ext cx="4327361" cy="1493449"/>
          </a:xfrm>
          <a:prstGeom prst="rect">
            <a:avLst/>
          </a:prstGeom>
          <a:noFill/>
          <a:ln>
            <a:noFill/>
          </a:ln>
        </p:spPr>
      </p:pic>
      <p:pic>
        <p:nvPicPr>
          <p:cNvPr id="4604" name="Google Shape;4604;p25"/>
          <p:cNvPicPr preferRelativeResize="0"/>
          <p:nvPr/>
        </p:nvPicPr>
        <p:blipFill>
          <a:blip r:embed="rId5">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0"/>
                                        </p:tgtEl>
                                        <p:attrNameLst>
                                          <p:attrName>style.visibility</p:attrName>
                                        </p:attrNameLst>
                                      </p:cBhvr>
                                      <p:to>
                                        <p:strVal val="visible"/>
                                      </p:to>
                                    </p:set>
                                    <p:animEffect filter="fade" transition="in">
                                      <p:cBhvr>
                                        <p:cTn dur="500"/>
                                        <p:tgtEl>
                                          <p:spTgt spid="46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8" name="Shape 4608"/>
        <p:cNvGrpSpPr/>
        <p:nvPr/>
      </p:nvGrpSpPr>
      <p:grpSpPr>
        <a:xfrm>
          <a:off x="0" y="0"/>
          <a:ext cx="0" cy="0"/>
          <a:chOff x="0" y="0"/>
          <a:chExt cx="0" cy="0"/>
        </a:xfrm>
      </p:grpSpPr>
      <p:cxnSp>
        <p:nvCxnSpPr>
          <p:cNvPr id="4609" name="Google Shape;4609;p2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610" name="Google Shape;4610;p2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4611" name="Google Shape;4611;p26"/>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Edge: Physical media</a:t>
            </a:r>
            <a:endParaRPr b="0" i="0" sz="1400" u="none" cap="none" strike="noStrike">
              <a:solidFill>
                <a:srgbClr val="000000"/>
              </a:solidFill>
              <a:latin typeface="Arial"/>
              <a:ea typeface="Arial"/>
              <a:cs typeface="Arial"/>
              <a:sym typeface="Arial"/>
            </a:endParaRPr>
          </a:p>
        </p:txBody>
      </p:sp>
      <p:sp>
        <p:nvSpPr>
          <p:cNvPr id="4612" name="Google Shape;4612;p26"/>
          <p:cNvSpPr txBox="1"/>
          <p:nvPr/>
        </p:nvSpPr>
        <p:spPr>
          <a:xfrm>
            <a:off x="130866" y="1407428"/>
            <a:ext cx="4480891" cy="4876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2800"/>
              <a:buFont typeface="Noto Sans Symbols"/>
              <a:buNone/>
            </a:pPr>
            <a:r>
              <a:rPr b="0" i="0" lang="en-US" sz="2800" u="none" cap="none" strike="noStrike">
                <a:solidFill>
                  <a:srgbClr val="C00000"/>
                </a:solidFill>
                <a:latin typeface="Calibri"/>
                <a:ea typeface="Calibri"/>
                <a:cs typeface="Calibri"/>
                <a:sym typeface="Calibri"/>
              </a:rPr>
              <a:t>Wireless radio</a:t>
            </a:r>
            <a:endParaRPr b="0" i="0" sz="1400" u="none" cap="none" strike="noStrike">
              <a:solidFill>
                <a:srgbClr val="000000"/>
              </a:solidFill>
              <a:latin typeface="Arial"/>
              <a:ea typeface="Arial"/>
              <a:cs typeface="Arial"/>
              <a:sym typeface="Arial"/>
            </a:endParaRPr>
          </a:p>
          <a:p>
            <a:pPr indent="-228600" lvl="0" marL="290513"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signal carried in electromagnetic spectrum</a:t>
            </a:r>
            <a:endParaRPr b="0" i="0" sz="1400" u="none" cap="none" strike="noStrike">
              <a:solidFill>
                <a:srgbClr val="000000"/>
              </a:solidFill>
              <a:latin typeface="Arial"/>
              <a:ea typeface="Arial"/>
              <a:cs typeface="Arial"/>
              <a:sym typeface="Arial"/>
            </a:endParaRPr>
          </a:p>
          <a:p>
            <a:pPr indent="-228600" lvl="0" marL="290513"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no physical “wire”</a:t>
            </a:r>
            <a:endParaRPr b="0" i="0" sz="1400" u="none" cap="none" strike="noStrike">
              <a:solidFill>
                <a:srgbClr val="000000"/>
              </a:solidFill>
              <a:latin typeface="Arial"/>
              <a:ea typeface="Arial"/>
              <a:cs typeface="Arial"/>
              <a:sym typeface="Arial"/>
            </a:endParaRPr>
          </a:p>
          <a:p>
            <a:pPr indent="-228600" lvl="0" marL="290513"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broadcast and “half-duplex” </a:t>
            </a:r>
            <a:r>
              <a:rPr b="0" i="0" lang="en-US" sz="2000" u="none" cap="none" strike="noStrike">
                <a:solidFill>
                  <a:schemeClr val="dk1"/>
                </a:solidFill>
                <a:latin typeface="Calibri"/>
                <a:ea typeface="Calibri"/>
                <a:cs typeface="Calibri"/>
                <a:sym typeface="Calibri"/>
              </a:rPr>
              <a:t>(sender to receiver)</a:t>
            </a:r>
            <a:endParaRPr b="0" i="0" sz="1400" u="none" cap="none" strike="noStrike">
              <a:solidFill>
                <a:srgbClr val="000000"/>
              </a:solidFill>
              <a:latin typeface="Arial"/>
              <a:ea typeface="Arial"/>
              <a:cs typeface="Arial"/>
              <a:sym typeface="Arial"/>
            </a:endParaRPr>
          </a:p>
          <a:p>
            <a:pPr indent="-228600" lvl="0" marL="290513" marR="0" rtl="0" algn="l">
              <a:lnSpc>
                <a:spcPct val="90000"/>
              </a:lnSpc>
              <a:spcBef>
                <a:spcPts val="6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propagation environment effects:</a:t>
            </a:r>
            <a:endParaRPr b="0" i="0" sz="1400" u="none" cap="none" strike="noStrike">
              <a:solidFill>
                <a:srgbClr val="000000"/>
              </a:solidFill>
              <a:latin typeface="Arial"/>
              <a:ea typeface="Arial"/>
              <a:cs typeface="Arial"/>
              <a:sym typeface="Arial"/>
            </a:endParaRPr>
          </a:p>
          <a:p>
            <a:pPr indent="-230187" lvl="1" marL="635000" marR="0" rtl="0" algn="l">
              <a:lnSpc>
                <a:spcPct val="90000"/>
              </a:lnSpc>
              <a:spcBef>
                <a:spcPts val="3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reflection </a:t>
            </a:r>
            <a:endParaRPr b="0" i="0" sz="1400" u="none" cap="none" strike="noStrike">
              <a:solidFill>
                <a:srgbClr val="000000"/>
              </a:solidFill>
              <a:latin typeface="Arial"/>
              <a:ea typeface="Arial"/>
              <a:cs typeface="Arial"/>
              <a:sym typeface="Arial"/>
            </a:endParaRPr>
          </a:p>
          <a:p>
            <a:pPr indent="-230187" lvl="1" marL="635000" marR="0" rtl="0" algn="l">
              <a:lnSpc>
                <a:spcPct val="90000"/>
              </a:lnSpc>
              <a:spcBef>
                <a:spcPts val="3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obstruction by objects</a:t>
            </a:r>
            <a:endParaRPr b="0" i="0" sz="1400" u="none" cap="none" strike="noStrike">
              <a:solidFill>
                <a:srgbClr val="000000"/>
              </a:solidFill>
              <a:latin typeface="Arial"/>
              <a:ea typeface="Arial"/>
              <a:cs typeface="Arial"/>
              <a:sym typeface="Arial"/>
            </a:endParaRPr>
          </a:p>
          <a:p>
            <a:pPr indent="-230187" lvl="1" marL="635000" marR="0" rtl="0" algn="l">
              <a:lnSpc>
                <a:spcPct val="90000"/>
              </a:lnSpc>
              <a:spcBef>
                <a:spcPts val="3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interference</a:t>
            </a:r>
            <a:endParaRPr b="0" i="0" sz="1400" u="none" cap="none" strike="noStrike">
              <a:solidFill>
                <a:srgbClr val="000000"/>
              </a:solidFill>
              <a:latin typeface="Arial"/>
              <a:ea typeface="Arial"/>
              <a:cs typeface="Arial"/>
              <a:sym typeface="Arial"/>
            </a:endParaRPr>
          </a:p>
        </p:txBody>
      </p:sp>
      <p:sp>
        <p:nvSpPr>
          <p:cNvPr id="4613" name="Google Shape;4613;p26"/>
          <p:cNvSpPr txBox="1"/>
          <p:nvPr/>
        </p:nvSpPr>
        <p:spPr>
          <a:xfrm>
            <a:off x="4295477" y="1407428"/>
            <a:ext cx="3709899" cy="511829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90000"/>
              </a:lnSpc>
              <a:spcBef>
                <a:spcPts val="0"/>
              </a:spcBef>
              <a:spcAft>
                <a:spcPts val="0"/>
              </a:spcAft>
              <a:buClr>
                <a:schemeClr val="accent2"/>
              </a:buClr>
              <a:buSzPts val="2380"/>
              <a:buFont typeface="Noto Sans Symbols"/>
              <a:buNone/>
            </a:pPr>
            <a:r>
              <a:rPr b="0" i="0" lang="en-US" sz="2800" u="none" cap="none" strike="noStrike">
                <a:solidFill>
                  <a:srgbClr val="CC0000"/>
                </a:solidFill>
                <a:latin typeface="Calibri"/>
                <a:ea typeface="Calibri"/>
                <a:cs typeface="Calibri"/>
                <a:sym typeface="Calibri"/>
              </a:rPr>
              <a:t>Radio link types:</a:t>
            </a:r>
            <a:endParaRPr b="0" i="0" sz="1400" u="none" cap="none" strike="noStrike">
              <a:solidFill>
                <a:srgbClr val="000000"/>
              </a:solidFill>
              <a:latin typeface="Arial"/>
              <a:ea typeface="Arial"/>
              <a:cs typeface="Arial"/>
              <a:sym typeface="Arial"/>
            </a:endParaRPr>
          </a:p>
          <a:p>
            <a:pPr indent="-280988"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99"/>
                </a:solidFill>
                <a:latin typeface="Calibri"/>
                <a:ea typeface="Calibri"/>
                <a:cs typeface="Calibri"/>
                <a:sym typeface="Calibri"/>
              </a:rPr>
              <a:t>terrestrial  microwave</a:t>
            </a:r>
            <a:endParaRPr b="0" i="0" sz="1400" u="none" cap="none" strike="noStrike">
              <a:solidFill>
                <a:srgbClr val="000000"/>
              </a:solidFill>
              <a:latin typeface="Arial"/>
              <a:ea typeface="Arial"/>
              <a:cs typeface="Arial"/>
              <a:sym typeface="Arial"/>
            </a:endParaRPr>
          </a:p>
          <a:p>
            <a:pPr indent="-230187" lvl="1" marL="635000" marR="0" rtl="0" algn="l">
              <a:lnSpc>
                <a:spcPct val="85000"/>
              </a:lnSpc>
              <a:spcBef>
                <a:spcPts val="400"/>
              </a:spcBef>
              <a:spcAft>
                <a:spcPts val="0"/>
              </a:spcAft>
              <a:buClr>
                <a:srgbClr val="000099"/>
              </a:buClr>
              <a:buSzPts val="1800"/>
              <a:buFont typeface="Arial"/>
              <a:buChar char="•"/>
            </a:pPr>
            <a:r>
              <a:rPr b="0" i="0" lang="en-US" sz="1800" u="none" cap="none" strike="noStrike">
                <a:solidFill>
                  <a:schemeClr val="dk1"/>
                </a:solidFill>
                <a:latin typeface="Calibri"/>
                <a:ea typeface="Calibri"/>
                <a:cs typeface="Calibri"/>
                <a:sym typeface="Calibri"/>
              </a:rPr>
              <a:t>up to 45 </a:t>
            </a:r>
            <a:r>
              <a:rPr b="0" i="0" lang="en-US" sz="2000" u="none" cap="none" strike="noStrike">
                <a:solidFill>
                  <a:schemeClr val="dk1"/>
                </a:solidFill>
                <a:latin typeface="Calibri"/>
                <a:ea typeface="Calibri"/>
                <a:cs typeface="Calibri"/>
                <a:sym typeface="Calibri"/>
              </a:rPr>
              <a:t>Mbps</a:t>
            </a:r>
            <a:r>
              <a:rPr b="0" i="0" lang="en-US" sz="1800" u="none" cap="none" strike="noStrike">
                <a:solidFill>
                  <a:schemeClr val="dk1"/>
                </a:solidFill>
                <a:latin typeface="Calibri"/>
                <a:ea typeface="Calibri"/>
                <a:cs typeface="Calibri"/>
                <a:sym typeface="Calibri"/>
              </a:rPr>
              <a:t> channels</a:t>
            </a:r>
            <a:endParaRPr b="0" i="0" sz="1400" u="none" cap="none" strike="noStrike">
              <a:solidFill>
                <a:srgbClr val="000000"/>
              </a:solidFill>
              <a:latin typeface="Arial"/>
              <a:ea typeface="Arial"/>
              <a:cs typeface="Arial"/>
              <a:sym typeface="Arial"/>
            </a:endParaRPr>
          </a:p>
          <a:p>
            <a:pPr indent="-280988"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99"/>
                </a:solidFill>
                <a:latin typeface="Calibri"/>
                <a:ea typeface="Calibri"/>
                <a:cs typeface="Calibri"/>
                <a:sym typeface="Calibri"/>
              </a:rPr>
              <a:t>Wireless LAN</a:t>
            </a:r>
            <a:r>
              <a:rPr b="0" i="0" lang="en-US" sz="2400" u="none" cap="none" strike="noStrike">
                <a:solidFill>
                  <a:schemeClr val="dk1"/>
                </a:solidFill>
                <a:latin typeface="Calibri"/>
                <a:ea typeface="Calibri"/>
                <a:cs typeface="Calibri"/>
                <a:sym typeface="Calibri"/>
              </a:rPr>
              <a:t> (WiFi)</a:t>
            </a:r>
            <a:endParaRPr b="0" i="0" sz="1400" u="none" cap="none" strike="noStrike">
              <a:solidFill>
                <a:srgbClr val="000000"/>
              </a:solidFill>
              <a:latin typeface="Arial"/>
              <a:ea typeface="Arial"/>
              <a:cs typeface="Arial"/>
              <a:sym typeface="Arial"/>
            </a:endParaRPr>
          </a:p>
          <a:p>
            <a:pPr indent="-230187" lvl="1" marL="635000" marR="0" rtl="0" algn="l">
              <a:lnSpc>
                <a:spcPct val="85000"/>
              </a:lnSpc>
              <a:spcBef>
                <a:spcPts val="400"/>
              </a:spcBef>
              <a:spcAft>
                <a:spcPts val="0"/>
              </a:spcAft>
              <a:buClr>
                <a:srgbClr val="000099"/>
              </a:buClr>
              <a:buSzPts val="2000"/>
              <a:buFont typeface="Arial"/>
              <a:buChar char="•"/>
            </a:pPr>
            <a:r>
              <a:rPr b="0" i="0" lang="en-US" sz="2000" u="none" cap="none" strike="noStrike">
                <a:solidFill>
                  <a:schemeClr val="dk1"/>
                </a:solidFill>
                <a:latin typeface="Calibri"/>
                <a:ea typeface="Calibri"/>
                <a:cs typeface="Calibri"/>
                <a:sym typeface="Calibri"/>
              </a:rPr>
              <a:t>Up to 100’s Mbps</a:t>
            </a:r>
            <a:endParaRPr b="0" i="0" sz="1400" u="none" cap="none" strike="noStrike">
              <a:solidFill>
                <a:srgbClr val="000000"/>
              </a:solidFill>
              <a:latin typeface="Arial"/>
              <a:ea typeface="Arial"/>
              <a:cs typeface="Arial"/>
              <a:sym typeface="Arial"/>
            </a:endParaRPr>
          </a:p>
          <a:p>
            <a:pPr indent="-280988"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99"/>
                </a:solidFill>
                <a:latin typeface="Calibri"/>
                <a:ea typeface="Calibri"/>
                <a:cs typeface="Calibri"/>
                <a:sym typeface="Calibri"/>
              </a:rPr>
              <a:t>wide-area</a:t>
            </a:r>
            <a:r>
              <a:rPr b="0" i="0" lang="en-US" sz="2400" u="none" cap="none" strike="noStrike">
                <a:solidFill>
                  <a:schemeClr val="dk1"/>
                </a:solidFill>
                <a:latin typeface="Calibri"/>
                <a:ea typeface="Calibri"/>
                <a:cs typeface="Calibri"/>
                <a:sym typeface="Calibri"/>
              </a:rPr>
              <a:t> (e.g., cellular)</a:t>
            </a:r>
            <a:endParaRPr b="0" i="0" sz="1400" u="none" cap="none" strike="noStrike">
              <a:solidFill>
                <a:srgbClr val="000000"/>
              </a:solidFill>
              <a:latin typeface="Arial"/>
              <a:ea typeface="Arial"/>
              <a:cs typeface="Arial"/>
              <a:sym typeface="Arial"/>
            </a:endParaRPr>
          </a:p>
          <a:p>
            <a:pPr indent="-230187" lvl="1" marL="635000" marR="0" rtl="0" algn="l">
              <a:lnSpc>
                <a:spcPct val="85000"/>
              </a:lnSpc>
              <a:spcBef>
                <a:spcPts val="400"/>
              </a:spcBef>
              <a:spcAft>
                <a:spcPts val="0"/>
              </a:spcAft>
              <a:buClr>
                <a:srgbClr val="000099"/>
              </a:buClr>
              <a:buSzPts val="2000"/>
              <a:buFont typeface="Arial"/>
              <a:buChar char="•"/>
            </a:pPr>
            <a:r>
              <a:rPr b="0" i="0" lang="en-US" sz="2000" u="none" cap="none" strike="noStrike">
                <a:solidFill>
                  <a:schemeClr val="dk1"/>
                </a:solidFill>
                <a:latin typeface="Calibri"/>
                <a:ea typeface="Calibri"/>
                <a:cs typeface="Calibri"/>
                <a:sym typeface="Calibri"/>
              </a:rPr>
              <a:t>4G cellular: ~ 10’s Mbps</a:t>
            </a:r>
            <a:endParaRPr b="0" i="0" sz="1400" u="none" cap="none" strike="noStrike">
              <a:solidFill>
                <a:srgbClr val="000000"/>
              </a:solidFill>
              <a:latin typeface="Arial"/>
              <a:ea typeface="Arial"/>
              <a:cs typeface="Arial"/>
              <a:sym typeface="Arial"/>
            </a:endParaRPr>
          </a:p>
          <a:p>
            <a:pPr indent="-280988" lvl="0" marL="34290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rgbClr val="000099"/>
                </a:solidFill>
                <a:latin typeface="Calibri"/>
                <a:ea typeface="Calibri"/>
                <a:cs typeface="Calibri"/>
                <a:sym typeface="Calibri"/>
              </a:rPr>
              <a:t>satellite</a:t>
            </a:r>
            <a:endParaRPr b="0" i="0" sz="1400" u="none" cap="none" strike="noStrike">
              <a:solidFill>
                <a:srgbClr val="000000"/>
              </a:solidFill>
              <a:latin typeface="Arial"/>
              <a:ea typeface="Arial"/>
              <a:cs typeface="Arial"/>
              <a:sym typeface="Arial"/>
            </a:endParaRPr>
          </a:p>
          <a:p>
            <a:pPr indent="-228600" lvl="1" marL="685800" marR="0" rtl="0" algn="l">
              <a:lnSpc>
                <a:spcPct val="85000"/>
              </a:lnSpc>
              <a:spcBef>
                <a:spcPts val="400"/>
              </a:spcBef>
              <a:spcAft>
                <a:spcPts val="0"/>
              </a:spcAft>
              <a:buClr>
                <a:srgbClr val="000099"/>
              </a:buClr>
              <a:buSzPts val="2000"/>
              <a:buFont typeface="Arial"/>
              <a:buChar char="•"/>
            </a:pPr>
            <a:r>
              <a:rPr b="0" i="0" lang="en-US" sz="2000" u="none" cap="none" strike="noStrike">
                <a:solidFill>
                  <a:schemeClr val="dk1"/>
                </a:solidFill>
                <a:latin typeface="Calibri"/>
                <a:ea typeface="Calibri"/>
                <a:cs typeface="Calibri"/>
                <a:sym typeface="Calibri"/>
              </a:rPr>
              <a:t>up to 45 Mbps per channel</a:t>
            </a:r>
            <a:endParaRPr b="0" i="0" sz="1400" u="none" cap="none" strike="noStrike">
              <a:solidFill>
                <a:srgbClr val="000000"/>
              </a:solidFill>
              <a:latin typeface="Arial"/>
              <a:ea typeface="Arial"/>
              <a:cs typeface="Arial"/>
              <a:sym typeface="Arial"/>
            </a:endParaRPr>
          </a:p>
          <a:p>
            <a:pPr indent="-228600" lvl="1" marL="685800" marR="0" rtl="0" algn="l">
              <a:lnSpc>
                <a:spcPct val="85000"/>
              </a:lnSpc>
              <a:spcBef>
                <a:spcPts val="400"/>
              </a:spcBef>
              <a:spcAft>
                <a:spcPts val="0"/>
              </a:spcAft>
              <a:buClr>
                <a:srgbClr val="000099"/>
              </a:buClr>
              <a:buSzPts val="2000"/>
              <a:buFont typeface="Arial"/>
              <a:buChar char="•"/>
            </a:pPr>
            <a:r>
              <a:rPr b="0" i="0" lang="en-US" sz="2000" u="none" cap="none" strike="noStrike">
                <a:solidFill>
                  <a:schemeClr val="dk1"/>
                </a:solidFill>
                <a:latin typeface="Calibri"/>
                <a:ea typeface="Calibri"/>
                <a:cs typeface="Calibri"/>
                <a:sym typeface="Calibri"/>
              </a:rPr>
              <a:t>280 msec end-end delay</a:t>
            </a:r>
            <a:endParaRPr b="0" i="0" sz="1400" u="none" cap="none" strike="noStrike">
              <a:solidFill>
                <a:srgbClr val="000000"/>
              </a:solidFill>
              <a:latin typeface="Arial"/>
              <a:ea typeface="Arial"/>
              <a:cs typeface="Arial"/>
              <a:sym typeface="Arial"/>
            </a:endParaRPr>
          </a:p>
          <a:p>
            <a:pPr indent="-228600" lvl="1" marL="685800" marR="0" rtl="0" algn="l">
              <a:lnSpc>
                <a:spcPct val="85000"/>
              </a:lnSpc>
              <a:spcBef>
                <a:spcPts val="400"/>
              </a:spcBef>
              <a:spcAft>
                <a:spcPts val="0"/>
              </a:spcAft>
              <a:buClr>
                <a:srgbClr val="000099"/>
              </a:buClr>
              <a:buSzPts val="2000"/>
              <a:buFont typeface="Arial"/>
              <a:buChar char="•"/>
            </a:pPr>
            <a:r>
              <a:rPr b="0" i="0" lang="en-US" sz="2000" u="none" cap="none" strike="noStrike">
                <a:solidFill>
                  <a:schemeClr val="dk1"/>
                </a:solidFill>
                <a:latin typeface="Calibri"/>
                <a:ea typeface="Calibri"/>
                <a:cs typeface="Calibri"/>
                <a:sym typeface="Calibri"/>
              </a:rPr>
              <a:t>geosynchronous vs. low-earth-orbit </a:t>
            </a:r>
            <a:endParaRPr b="0" i="0" sz="1800" u="none" cap="none" strike="noStrike">
              <a:solidFill>
                <a:schemeClr val="dk1"/>
              </a:solidFill>
              <a:latin typeface="Calibri"/>
              <a:ea typeface="Calibri"/>
              <a:cs typeface="Calibri"/>
              <a:sym typeface="Calibri"/>
            </a:endParaRPr>
          </a:p>
        </p:txBody>
      </p:sp>
      <p:pic>
        <p:nvPicPr>
          <p:cNvPr id="4614" name="Google Shape;4614;p26"/>
          <p:cNvPicPr preferRelativeResize="0"/>
          <p:nvPr/>
        </p:nvPicPr>
        <p:blipFill rotWithShape="1">
          <a:blip r:embed="rId3">
            <a:alphaModFix/>
          </a:blip>
          <a:srcRect b="0" l="0" r="0" t="0"/>
          <a:stretch/>
        </p:blipFill>
        <p:spPr>
          <a:xfrm>
            <a:off x="8363186" y="2032870"/>
            <a:ext cx="2953127" cy="3625916"/>
          </a:xfrm>
          <a:prstGeom prst="rect">
            <a:avLst/>
          </a:prstGeom>
          <a:noFill/>
          <a:ln>
            <a:noFill/>
          </a:ln>
        </p:spPr>
      </p:pic>
      <p:pic>
        <p:nvPicPr>
          <p:cNvPr id="4615" name="Google Shape;4615;p26"/>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9" name="Shape 4619"/>
        <p:cNvGrpSpPr/>
        <p:nvPr/>
      </p:nvGrpSpPr>
      <p:grpSpPr>
        <a:xfrm>
          <a:off x="0" y="0"/>
          <a:ext cx="0" cy="0"/>
          <a:chOff x="0" y="0"/>
          <a:chExt cx="0" cy="0"/>
        </a:xfrm>
      </p:grpSpPr>
      <p:cxnSp>
        <p:nvCxnSpPr>
          <p:cNvPr id="4620" name="Google Shape;4620;p27"/>
          <p:cNvCxnSpPr/>
          <p:nvPr/>
        </p:nvCxnSpPr>
        <p:spPr>
          <a:xfrm>
            <a:off x="-21561"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4621" name="Google Shape;4621;p2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4622" name="Google Shape;4622;p27"/>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Core</a:t>
            </a:r>
            <a:endParaRPr b="0" i="0" sz="1400" u="none" cap="none" strike="noStrike">
              <a:solidFill>
                <a:srgbClr val="000000"/>
              </a:solidFill>
              <a:latin typeface="Arial"/>
              <a:ea typeface="Arial"/>
              <a:cs typeface="Arial"/>
              <a:sym typeface="Arial"/>
            </a:endParaRPr>
          </a:p>
        </p:txBody>
      </p:sp>
      <p:sp>
        <p:nvSpPr>
          <p:cNvPr id="4623" name="Google Shape;4623;p27"/>
          <p:cNvSpPr/>
          <p:nvPr/>
        </p:nvSpPr>
        <p:spPr>
          <a:xfrm>
            <a:off x="5066948" y="3553079"/>
            <a:ext cx="906333" cy="669622"/>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624" name="Google Shape;4624;p27"/>
          <p:cNvSpPr txBox="1"/>
          <p:nvPr>
            <p:ph idx="1" type="body"/>
          </p:nvPr>
        </p:nvSpPr>
        <p:spPr>
          <a:xfrm>
            <a:off x="73459" y="1547144"/>
            <a:ext cx="4472536" cy="461746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sz="2400"/>
              <a:t>mesh of interconnected routers</a:t>
            </a:r>
            <a:endParaRPr/>
          </a:p>
          <a:p>
            <a:pPr indent="-228600" lvl="0" marL="228600" rtl="0" algn="l">
              <a:lnSpc>
                <a:spcPct val="90000"/>
              </a:lnSpc>
              <a:spcBef>
                <a:spcPts val="1000"/>
              </a:spcBef>
              <a:spcAft>
                <a:spcPts val="0"/>
              </a:spcAft>
              <a:buClr>
                <a:srgbClr val="CC0000"/>
              </a:buClr>
              <a:buSzPts val="2400"/>
              <a:buChar char="•"/>
            </a:pPr>
            <a:r>
              <a:rPr lang="en-US" sz="2400">
                <a:solidFill>
                  <a:srgbClr val="CC0000"/>
                </a:solidFill>
              </a:rPr>
              <a:t>packet-switching: </a:t>
            </a:r>
            <a:r>
              <a:rPr lang="en-US" sz="2400"/>
              <a:t>hosts break application-layer messages into </a:t>
            </a:r>
            <a:r>
              <a:rPr i="1" lang="en-US" sz="2400">
                <a:solidFill>
                  <a:srgbClr val="CC0000"/>
                </a:solidFill>
              </a:rPr>
              <a:t>packets</a:t>
            </a:r>
            <a:endParaRPr/>
          </a:p>
          <a:p>
            <a:pPr indent="-228600" lvl="1" marL="685800" rtl="0" algn="l">
              <a:lnSpc>
                <a:spcPct val="90000"/>
              </a:lnSpc>
              <a:spcBef>
                <a:spcPts val="500"/>
              </a:spcBef>
              <a:spcAft>
                <a:spcPts val="0"/>
              </a:spcAft>
              <a:buClr>
                <a:schemeClr val="dk1"/>
              </a:buClr>
              <a:buSzPts val="2000"/>
              <a:buChar char="•"/>
            </a:pPr>
            <a:r>
              <a:rPr lang="en-US" sz="2000"/>
              <a:t>forward packets</a:t>
            </a:r>
            <a:r>
              <a:rPr i="1" lang="en-US" sz="2000"/>
              <a:t> </a:t>
            </a:r>
            <a:r>
              <a:rPr lang="en-US" sz="2000"/>
              <a:t>from one router to the next, across links on path from source to destination</a:t>
            </a:r>
            <a:endParaRPr/>
          </a:p>
          <a:p>
            <a:pPr indent="-228600" lvl="1" marL="685800" rtl="0" algn="l">
              <a:lnSpc>
                <a:spcPct val="90000"/>
              </a:lnSpc>
              <a:spcBef>
                <a:spcPts val="500"/>
              </a:spcBef>
              <a:spcAft>
                <a:spcPts val="0"/>
              </a:spcAft>
              <a:buClr>
                <a:schemeClr val="dk1"/>
              </a:buClr>
              <a:buSzPts val="2000"/>
              <a:buChar char="•"/>
            </a:pPr>
            <a:r>
              <a:rPr lang="en-US" sz="2000"/>
              <a:t>each packet transmitted at full link capacity</a:t>
            </a:r>
            <a:endParaRPr/>
          </a:p>
          <a:p>
            <a:pPr indent="0" lvl="0" marL="174625" rtl="0" algn="l">
              <a:lnSpc>
                <a:spcPct val="90000"/>
              </a:lnSpc>
              <a:spcBef>
                <a:spcPts val="1000"/>
              </a:spcBef>
              <a:spcAft>
                <a:spcPts val="0"/>
              </a:spcAft>
              <a:buClr>
                <a:schemeClr val="dk1"/>
              </a:buClr>
              <a:buSzPts val="15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sp>
        <p:nvSpPr>
          <p:cNvPr id="4625" name="Google Shape;4625;p27"/>
          <p:cNvSpPr/>
          <p:nvPr/>
        </p:nvSpPr>
        <p:spPr>
          <a:xfrm>
            <a:off x="6613063" y="3065778"/>
            <a:ext cx="1032878"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26" name="Google Shape;4626;p27"/>
          <p:cNvSpPr/>
          <p:nvPr/>
        </p:nvSpPr>
        <p:spPr>
          <a:xfrm>
            <a:off x="4901951" y="1826035"/>
            <a:ext cx="1594784"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27" name="Google Shape;4627;p27"/>
          <p:cNvSpPr/>
          <p:nvPr/>
        </p:nvSpPr>
        <p:spPr>
          <a:xfrm>
            <a:off x="4833224" y="3289251"/>
            <a:ext cx="1339677" cy="317850"/>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sp>
        <p:nvSpPr>
          <p:cNvPr id="4628" name="Google Shape;4628;p27"/>
          <p:cNvSpPr/>
          <p:nvPr/>
        </p:nvSpPr>
        <p:spPr>
          <a:xfrm>
            <a:off x="5340275" y="4683134"/>
            <a:ext cx="2828045"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29" name="Google Shape;4629;p27"/>
          <p:cNvSpPr txBox="1"/>
          <p:nvPr/>
        </p:nvSpPr>
        <p:spPr>
          <a:xfrm>
            <a:off x="5307148" y="1488461"/>
            <a:ext cx="122993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mobile network</a:t>
            </a:r>
            <a:endParaRPr b="0" i="0" sz="1400" u="none" cap="none" strike="noStrike">
              <a:solidFill>
                <a:srgbClr val="000000"/>
              </a:solidFill>
              <a:latin typeface="Arial"/>
              <a:ea typeface="Arial"/>
              <a:cs typeface="Arial"/>
              <a:sym typeface="Arial"/>
            </a:endParaRPr>
          </a:p>
        </p:txBody>
      </p:sp>
      <p:sp>
        <p:nvSpPr>
          <p:cNvPr id="4630" name="Google Shape;4630;p27"/>
          <p:cNvSpPr txBox="1"/>
          <p:nvPr/>
        </p:nvSpPr>
        <p:spPr>
          <a:xfrm>
            <a:off x="4958709" y="4191922"/>
            <a:ext cx="1795813"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home network</a:t>
            </a:r>
            <a:endParaRPr b="0" i="0" sz="1400" u="none" cap="none" strike="noStrike">
              <a:solidFill>
                <a:srgbClr val="000000"/>
              </a:solidFill>
              <a:latin typeface="Arial"/>
              <a:ea typeface="Arial"/>
              <a:cs typeface="Arial"/>
              <a:sym typeface="Arial"/>
            </a:endParaRPr>
          </a:p>
        </p:txBody>
      </p:sp>
      <p:sp>
        <p:nvSpPr>
          <p:cNvPr id="4631" name="Google Shape;4631;p27"/>
          <p:cNvSpPr txBox="1"/>
          <p:nvPr/>
        </p:nvSpPr>
        <p:spPr>
          <a:xfrm>
            <a:off x="4934783" y="5779775"/>
            <a:ext cx="1097458" cy="613694"/>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enterprise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          network</a:t>
            </a:r>
            <a:endParaRPr b="0" i="0" sz="1400" u="none" cap="none" strike="noStrike">
              <a:solidFill>
                <a:srgbClr val="000000"/>
              </a:solidFill>
              <a:latin typeface="Arial"/>
              <a:ea typeface="Arial"/>
              <a:cs typeface="Arial"/>
              <a:sym typeface="Arial"/>
            </a:endParaRPr>
          </a:p>
        </p:txBody>
      </p:sp>
      <p:sp>
        <p:nvSpPr>
          <p:cNvPr id="4632" name="Google Shape;4632;p27"/>
          <p:cNvSpPr/>
          <p:nvPr/>
        </p:nvSpPr>
        <p:spPr>
          <a:xfrm>
            <a:off x="7850021" y="3179540"/>
            <a:ext cx="1169112"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633" name="Google Shape;4633;p27"/>
          <p:cNvGrpSpPr/>
          <p:nvPr/>
        </p:nvGrpSpPr>
        <p:grpSpPr>
          <a:xfrm>
            <a:off x="8465574" y="3928050"/>
            <a:ext cx="631213" cy="721548"/>
            <a:chOff x="5203089" y="1751190"/>
            <a:chExt cx="858331" cy="662414"/>
          </a:xfrm>
        </p:grpSpPr>
        <p:sp>
          <p:nvSpPr>
            <p:cNvPr id="4634" name="Google Shape;4634;p27"/>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35" name="Google Shape;4635;p27"/>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636" name="Google Shape;4636;p27"/>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4637" name="Google Shape;4637;p27"/>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4638" name="Google Shape;4638;p27"/>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4639" name="Google Shape;4639;p27"/>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4640" name="Google Shape;4640;p27"/>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4641" name="Google Shape;4641;p27"/>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4642" name="Google Shape;4642;p27"/>
          <p:cNvGrpSpPr/>
          <p:nvPr/>
        </p:nvGrpSpPr>
        <p:grpSpPr>
          <a:xfrm>
            <a:off x="8399046" y="3194171"/>
            <a:ext cx="546016" cy="648336"/>
            <a:chOff x="5203089" y="1751190"/>
            <a:chExt cx="858331" cy="662414"/>
          </a:xfrm>
        </p:grpSpPr>
        <p:sp>
          <p:nvSpPr>
            <p:cNvPr id="4643" name="Google Shape;4643;p27"/>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44" name="Google Shape;4644;p27"/>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645" name="Google Shape;4645;p27"/>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4646" name="Google Shape;4646;p27"/>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4647" name="Google Shape;4647;p27"/>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4648" name="Google Shape;4648;p27"/>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4649" name="Google Shape;4649;p27"/>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4650" name="Google Shape;4650;p27"/>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4651" name="Google Shape;4651;p27"/>
          <p:cNvSpPr/>
          <p:nvPr/>
        </p:nvSpPr>
        <p:spPr>
          <a:xfrm>
            <a:off x="7168687" y="1782042"/>
            <a:ext cx="1375445"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2" name="Google Shape;4652;p27"/>
          <p:cNvSpPr txBox="1"/>
          <p:nvPr/>
        </p:nvSpPr>
        <p:spPr>
          <a:xfrm>
            <a:off x="7055075" y="1851195"/>
            <a:ext cx="1584098"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national or global ISP</a:t>
            </a:r>
            <a:endParaRPr b="0" i="0" sz="1400" u="none" cap="none" strike="noStrike">
              <a:solidFill>
                <a:srgbClr val="000000"/>
              </a:solidFill>
              <a:latin typeface="Arial"/>
              <a:ea typeface="Arial"/>
              <a:cs typeface="Arial"/>
              <a:sym typeface="Arial"/>
            </a:endParaRPr>
          </a:p>
        </p:txBody>
      </p:sp>
      <p:sp>
        <p:nvSpPr>
          <p:cNvPr id="4653" name="Google Shape;4653;p27"/>
          <p:cNvSpPr/>
          <p:nvPr/>
        </p:nvSpPr>
        <p:spPr>
          <a:xfrm>
            <a:off x="6906943" y="3677908"/>
            <a:ext cx="280760"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54" name="Google Shape;4654;p27"/>
          <p:cNvSpPr txBox="1"/>
          <p:nvPr/>
        </p:nvSpPr>
        <p:spPr>
          <a:xfrm>
            <a:off x="6394036" y="3447919"/>
            <a:ext cx="955589"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local or regional ISP</a:t>
            </a:r>
            <a:endParaRPr b="0" i="0" sz="1400" u="none" cap="none" strike="noStrike">
              <a:solidFill>
                <a:srgbClr val="000000"/>
              </a:solidFill>
              <a:latin typeface="Arial"/>
              <a:ea typeface="Arial"/>
              <a:cs typeface="Arial"/>
              <a:sym typeface="Arial"/>
            </a:endParaRPr>
          </a:p>
        </p:txBody>
      </p:sp>
      <p:sp>
        <p:nvSpPr>
          <p:cNvPr id="4655" name="Google Shape;4655;p27"/>
          <p:cNvSpPr txBox="1"/>
          <p:nvPr/>
        </p:nvSpPr>
        <p:spPr>
          <a:xfrm>
            <a:off x="8545642" y="4677937"/>
            <a:ext cx="746594" cy="528606"/>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datacenter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sp>
        <p:nvSpPr>
          <p:cNvPr id="4656" name="Google Shape;4656;p27"/>
          <p:cNvSpPr txBox="1"/>
          <p:nvPr/>
        </p:nvSpPr>
        <p:spPr>
          <a:xfrm>
            <a:off x="7690892" y="4228248"/>
            <a:ext cx="774149" cy="1061829"/>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content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provider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network</a:t>
            </a:r>
            <a:endParaRPr b="0" i="0" sz="1000" u="none" cap="none" strike="noStrike">
              <a:solidFill>
                <a:schemeClr val="dk1"/>
              </a:solidFill>
              <a:latin typeface="Calibri"/>
              <a:ea typeface="Calibri"/>
              <a:cs typeface="Calibri"/>
              <a:sym typeface="Calibri"/>
            </a:endParaRPr>
          </a:p>
        </p:txBody>
      </p:sp>
      <p:cxnSp>
        <p:nvCxnSpPr>
          <p:cNvPr id="4657" name="Google Shape;4657;p27"/>
          <p:cNvCxnSpPr/>
          <p:nvPr/>
        </p:nvCxnSpPr>
        <p:spPr>
          <a:xfrm rot="10800000">
            <a:off x="8187794"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4658" name="Google Shape;4658;p27"/>
          <p:cNvCxnSpPr/>
          <p:nvPr/>
        </p:nvCxnSpPr>
        <p:spPr>
          <a:xfrm rot="10800000">
            <a:off x="8288709" y="3640685"/>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4659" name="Google Shape;4659;p27"/>
          <p:cNvCxnSpPr/>
          <p:nvPr/>
        </p:nvCxnSpPr>
        <p:spPr>
          <a:xfrm flipH="1" rot="10800000">
            <a:off x="8264771"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4660" name="Google Shape;4660;p27"/>
          <p:cNvCxnSpPr/>
          <p:nvPr/>
        </p:nvCxnSpPr>
        <p:spPr>
          <a:xfrm rot="10800000">
            <a:off x="8198649"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4661" name="Google Shape;4661;p27"/>
          <p:cNvCxnSpPr/>
          <p:nvPr/>
        </p:nvCxnSpPr>
        <p:spPr>
          <a:xfrm rot="10800000">
            <a:off x="8178495" y="4071643"/>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4662" name="Google Shape;4662;p27"/>
          <p:cNvCxnSpPr/>
          <p:nvPr/>
        </p:nvCxnSpPr>
        <p:spPr>
          <a:xfrm rot="10800000">
            <a:off x="8124927" y="4087742"/>
            <a:ext cx="53568" cy="0"/>
          </a:xfrm>
          <a:prstGeom prst="straightConnector1">
            <a:avLst/>
          </a:prstGeom>
          <a:noFill/>
          <a:ln cap="flat" cmpd="sng" w="9525">
            <a:solidFill>
              <a:schemeClr val="dk1"/>
            </a:solidFill>
            <a:prstDash val="solid"/>
            <a:miter lim="800000"/>
            <a:headEnd len="sm" w="sm" type="none"/>
            <a:tailEnd len="sm" w="sm" type="none"/>
          </a:ln>
        </p:spPr>
      </p:cxnSp>
      <p:cxnSp>
        <p:nvCxnSpPr>
          <p:cNvPr id="4663" name="Google Shape;4663;p27"/>
          <p:cNvCxnSpPr/>
          <p:nvPr/>
        </p:nvCxnSpPr>
        <p:spPr>
          <a:xfrm rot="10800000">
            <a:off x="7449348" y="4087742"/>
            <a:ext cx="53568" cy="0"/>
          </a:xfrm>
          <a:prstGeom prst="straightConnector1">
            <a:avLst/>
          </a:prstGeom>
          <a:noFill/>
          <a:ln cap="flat" cmpd="sng" w="9525">
            <a:solidFill>
              <a:schemeClr val="dk1"/>
            </a:solidFill>
            <a:prstDash val="solid"/>
            <a:miter lim="800000"/>
            <a:headEnd len="sm" w="sm" type="none"/>
            <a:tailEnd len="sm" w="sm" type="none"/>
          </a:ln>
        </p:spPr>
      </p:cxnSp>
      <p:cxnSp>
        <p:nvCxnSpPr>
          <p:cNvPr id="4664" name="Google Shape;4664;p27"/>
          <p:cNvCxnSpPr/>
          <p:nvPr/>
        </p:nvCxnSpPr>
        <p:spPr>
          <a:xfrm flipH="1">
            <a:off x="6904742"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4665" name="Google Shape;4665;p27"/>
          <p:cNvCxnSpPr/>
          <p:nvPr/>
        </p:nvCxnSpPr>
        <p:spPr>
          <a:xfrm>
            <a:off x="7360943"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4666" name="Google Shape;4666;p27"/>
          <p:cNvCxnSpPr/>
          <p:nvPr/>
        </p:nvCxnSpPr>
        <p:spPr>
          <a:xfrm>
            <a:off x="7765542"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4667" name="Google Shape;4667;p27"/>
          <p:cNvCxnSpPr/>
          <p:nvPr/>
        </p:nvCxnSpPr>
        <p:spPr>
          <a:xfrm flipH="1">
            <a:off x="7426593" y="2695013"/>
            <a:ext cx="380432" cy="694807"/>
          </a:xfrm>
          <a:prstGeom prst="straightConnector1">
            <a:avLst/>
          </a:prstGeom>
          <a:noFill/>
          <a:ln cap="flat" cmpd="sng" w="12700">
            <a:solidFill>
              <a:schemeClr val="dk1"/>
            </a:solidFill>
            <a:prstDash val="solid"/>
            <a:miter lim="800000"/>
            <a:headEnd len="sm" w="sm" type="none"/>
            <a:tailEnd len="sm" w="sm" type="none"/>
          </a:ln>
        </p:spPr>
      </p:cxnSp>
      <p:cxnSp>
        <p:nvCxnSpPr>
          <p:cNvPr id="4668" name="Google Shape;4668;p27"/>
          <p:cNvCxnSpPr/>
          <p:nvPr/>
        </p:nvCxnSpPr>
        <p:spPr>
          <a:xfrm flipH="1">
            <a:off x="7728510" y="2169432"/>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4669" name="Google Shape;4669;p27"/>
          <p:cNvCxnSpPr/>
          <p:nvPr/>
        </p:nvCxnSpPr>
        <p:spPr>
          <a:xfrm flipH="1">
            <a:off x="7728509" y="2268313"/>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4670" name="Google Shape;4670;p27"/>
          <p:cNvCxnSpPr/>
          <p:nvPr/>
        </p:nvCxnSpPr>
        <p:spPr>
          <a:xfrm flipH="1">
            <a:off x="8300009" y="2200506"/>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4671" name="Google Shape;4671;p27"/>
          <p:cNvCxnSpPr/>
          <p:nvPr/>
        </p:nvCxnSpPr>
        <p:spPr>
          <a:xfrm flipH="1">
            <a:off x="8297387" y="2718967"/>
            <a:ext cx="46937" cy="41730"/>
          </a:xfrm>
          <a:prstGeom prst="straightConnector1">
            <a:avLst/>
          </a:prstGeom>
          <a:noFill/>
          <a:ln cap="flat" cmpd="sng" w="12700">
            <a:solidFill>
              <a:schemeClr val="dk1"/>
            </a:solidFill>
            <a:prstDash val="solid"/>
            <a:miter lim="800000"/>
            <a:headEnd len="sm" w="sm" type="none"/>
            <a:tailEnd len="sm" w="sm" type="none"/>
          </a:ln>
        </p:spPr>
      </p:cxnSp>
      <p:cxnSp>
        <p:nvCxnSpPr>
          <p:cNvPr id="4672" name="Google Shape;4672;p27"/>
          <p:cNvCxnSpPr/>
          <p:nvPr/>
        </p:nvCxnSpPr>
        <p:spPr>
          <a:xfrm flipH="1">
            <a:off x="7697417" y="2169432"/>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4673" name="Google Shape;4673;p27"/>
          <p:cNvCxnSpPr/>
          <p:nvPr/>
        </p:nvCxnSpPr>
        <p:spPr>
          <a:xfrm flipH="1">
            <a:off x="8746176" y="2127325"/>
            <a:ext cx="22803" cy="63161"/>
          </a:xfrm>
          <a:prstGeom prst="straightConnector1">
            <a:avLst/>
          </a:prstGeom>
          <a:noFill/>
          <a:ln cap="flat" cmpd="sng" w="12700">
            <a:solidFill>
              <a:schemeClr val="dk1"/>
            </a:solidFill>
            <a:prstDash val="solid"/>
            <a:miter lim="800000"/>
            <a:headEnd len="sm" w="sm" type="none"/>
            <a:tailEnd len="sm" w="sm" type="none"/>
          </a:ln>
        </p:spPr>
      </p:cxnSp>
      <p:cxnSp>
        <p:nvCxnSpPr>
          <p:cNvPr id="4674" name="Google Shape;4674;p27"/>
          <p:cNvCxnSpPr/>
          <p:nvPr/>
        </p:nvCxnSpPr>
        <p:spPr>
          <a:xfrm rot="10800000">
            <a:off x="8309869" y="2718968"/>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4675" name="Google Shape;4675;p27"/>
          <p:cNvCxnSpPr/>
          <p:nvPr/>
        </p:nvCxnSpPr>
        <p:spPr>
          <a:xfrm flipH="1">
            <a:off x="6397098" y="2268313"/>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4676" name="Google Shape;4676;p27"/>
          <p:cNvCxnSpPr/>
          <p:nvPr/>
        </p:nvCxnSpPr>
        <p:spPr>
          <a:xfrm flipH="1" rot="10800000">
            <a:off x="7006579" y="4113378"/>
            <a:ext cx="394236" cy="705603"/>
          </a:xfrm>
          <a:prstGeom prst="straightConnector1">
            <a:avLst/>
          </a:prstGeom>
          <a:noFill/>
          <a:ln cap="flat" cmpd="sng" w="9525">
            <a:solidFill>
              <a:schemeClr val="dk1"/>
            </a:solidFill>
            <a:prstDash val="solid"/>
            <a:round/>
            <a:headEnd len="sm" w="sm" type="none"/>
            <a:tailEnd len="sm" w="sm" type="none"/>
          </a:ln>
        </p:spPr>
      </p:cxnSp>
      <p:cxnSp>
        <p:nvCxnSpPr>
          <p:cNvPr id="4677" name="Google Shape;4677;p27"/>
          <p:cNvCxnSpPr/>
          <p:nvPr/>
        </p:nvCxnSpPr>
        <p:spPr>
          <a:xfrm flipH="1" rot="10800000">
            <a:off x="5872428" y="4047455"/>
            <a:ext cx="889851" cy="3175"/>
          </a:xfrm>
          <a:prstGeom prst="straightConnector1">
            <a:avLst/>
          </a:prstGeom>
          <a:noFill/>
          <a:ln cap="flat" cmpd="sng" w="9525">
            <a:solidFill>
              <a:schemeClr val="dk1"/>
            </a:solidFill>
            <a:prstDash val="solid"/>
            <a:round/>
            <a:headEnd len="sm" w="sm" type="none"/>
            <a:tailEnd len="sm" w="sm" type="none"/>
          </a:ln>
        </p:spPr>
      </p:cxnSp>
      <p:sp>
        <p:nvSpPr>
          <p:cNvPr id="4678" name="Google Shape;4678;p27"/>
          <p:cNvSpPr/>
          <p:nvPr/>
        </p:nvSpPr>
        <p:spPr>
          <a:xfrm>
            <a:off x="5802415" y="2292995"/>
            <a:ext cx="48106"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679" name="Google Shape;4679;p27"/>
          <p:cNvGrpSpPr/>
          <p:nvPr/>
        </p:nvGrpSpPr>
        <p:grpSpPr>
          <a:xfrm>
            <a:off x="8038483" y="3496138"/>
            <a:ext cx="324772" cy="198344"/>
            <a:chOff x="7493876" y="2774731"/>
            <a:chExt cx="1481958" cy="894622"/>
          </a:xfrm>
        </p:grpSpPr>
        <p:sp>
          <p:nvSpPr>
            <p:cNvPr id="4680" name="Google Shape;4680;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681" name="Google Shape;4681;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682" name="Google Shape;4682;p27"/>
            <p:cNvGrpSpPr/>
            <p:nvPr/>
          </p:nvGrpSpPr>
          <p:grpSpPr>
            <a:xfrm>
              <a:off x="7713663" y="2848339"/>
              <a:ext cx="1042107" cy="425543"/>
              <a:chOff x="7786941" y="2884917"/>
              <a:chExt cx="897649" cy="353919"/>
            </a:xfrm>
          </p:grpSpPr>
          <p:sp>
            <p:nvSpPr>
              <p:cNvPr id="4683" name="Google Shape;4683;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4" name="Google Shape;4684;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5" name="Google Shape;4685;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6" name="Google Shape;4686;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4687" name="Google Shape;4687;p27"/>
          <p:cNvGrpSpPr/>
          <p:nvPr/>
        </p:nvGrpSpPr>
        <p:grpSpPr>
          <a:xfrm>
            <a:off x="7576598" y="2202292"/>
            <a:ext cx="324772" cy="198344"/>
            <a:chOff x="7493876" y="2774731"/>
            <a:chExt cx="1481958" cy="894622"/>
          </a:xfrm>
        </p:grpSpPr>
        <p:sp>
          <p:nvSpPr>
            <p:cNvPr id="4688" name="Google Shape;4688;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689" name="Google Shape;4689;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690" name="Google Shape;4690;p27"/>
            <p:cNvGrpSpPr/>
            <p:nvPr/>
          </p:nvGrpSpPr>
          <p:grpSpPr>
            <a:xfrm>
              <a:off x="7713663" y="2848339"/>
              <a:ext cx="1042107" cy="425543"/>
              <a:chOff x="7786941" y="2884917"/>
              <a:chExt cx="897649" cy="353919"/>
            </a:xfrm>
          </p:grpSpPr>
          <p:sp>
            <p:nvSpPr>
              <p:cNvPr id="4691" name="Google Shape;4691;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2" name="Google Shape;4692;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3" name="Google Shape;4693;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4" name="Google Shape;4694;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4695" name="Google Shape;4695;p27"/>
          <p:cNvGrpSpPr/>
          <p:nvPr/>
        </p:nvGrpSpPr>
        <p:grpSpPr>
          <a:xfrm>
            <a:off x="8155088" y="2613367"/>
            <a:ext cx="324772" cy="198344"/>
            <a:chOff x="7493876" y="2774731"/>
            <a:chExt cx="1481958" cy="894622"/>
          </a:xfrm>
        </p:grpSpPr>
        <p:sp>
          <p:nvSpPr>
            <p:cNvPr id="4696" name="Google Shape;4696;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697" name="Google Shape;4697;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698" name="Google Shape;4698;p27"/>
            <p:cNvGrpSpPr/>
            <p:nvPr/>
          </p:nvGrpSpPr>
          <p:grpSpPr>
            <a:xfrm>
              <a:off x="7713663" y="2848339"/>
              <a:ext cx="1042107" cy="425543"/>
              <a:chOff x="7786941" y="2884917"/>
              <a:chExt cx="897649" cy="353919"/>
            </a:xfrm>
          </p:grpSpPr>
          <p:sp>
            <p:nvSpPr>
              <p:cNvPr id="4699" name="Google Shape;4699;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0" name="Google Shape;4700;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1" name="Google Shape;4701;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2" name="Google Shape;4702;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4703" name="Google Shape;4703;p27"/>
          <p:cNvGrpSpPr/>
          <p:nvPr/>
        </p:nvGrpSpPr>
        <p:grpSpPr>
          <a:xfrm>
            <a:off x="8271699" y="2107963"/>
            <a:ext cx="324772" cy="198344"/>
            <a:chOff x="7493876" y="2774731"/>
            <a:chExt cx="1481958" cy="894622"/>
          </a:xfrm>
        </p:grpSpPr>
        <p:sp>
          <p:nvSpPr>
            <p:cNvPr id="4704" name="Google Shape;4704;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705" name="Google Shape;4705;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706" name="Google Shape;4706;p27"/>
            <p:cNvGrpSpPr/>
            <p:nvPr/>
          </p:nvGrpSpPr>
          <p:grpSpPr>
            <a:xfrm>
              <a:off x="7713663" y="2848339"/>
              <a:ext cx="1042107" cy="425543"/>
              <a:chOff x="7786941" y="2884917"/>
              <a:chExt cx="897649" cy="353919"/>
            </a:xfrm>
          </p:grpSpPr>
          <p:sp>
            <p:nvSpPr>
              <p:cNvPr id="4707" name="Google Shape;4707;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8" name="Google Shape;4708;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9" name="Google Shape;4709;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0" name="Google Shape;4710;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4711" name="Google Shape;4711;p27"/>
          <p:cNvGrpSpPr/>
          <p:nvPr/>
        </p:nvGrpSpPr>
        <p:grpSpPr>
          <a:xfrm>
            <a:off x="6726662" y="3956624"/>
            <a:ext cx="337211" cy="240304"/>
            <a:chOff x="7493876" y="2774731"/>
            <a:chExt cx="1481958" cy="894622"/>
          </a:xfrm>
        </p:grpSpPr>
        <p:sp>
          <p:nvSpPr>
            <p:cNvPr id="4712" name="Google Shape;4712;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713" name="Google Shape;4713;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714" name="Google Shape;4714;p27"/>
            <p:cNvGrpSpPr/>
            <p:nvPr/>
          </p:nvGrpSpPr>
          <p:grpSpPr>
            <a:xfrm>
              <a:off x="7713663" y="2848339"/>
              <a:ext cx="1042107" cy="425543"/>
              <a:chOff x="7786941" y="2884917"/>
              <a:chExt cx="897649" cy="353919"/>
            </a:xfrm>
          </p:grpSpPr>
          <p:sp>
            <p:nvSpPr>
              <p:cNvPr id="4715" name="Google Shape;4715;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6" name="Google Shape;4716;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7" name="Google Shape;4717;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8" name="Google Shape;4718;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4719" name="Google Shape;4719;p27"/>
          <p:cNvGrpSpPr/>
          <p:nvPr/>
        </p:nvGrpSpPr>
        <p:grpSpPr>
          <a:xfrm>
            <a:off x="7608000" y="2661565"/>
            <a:ext cx="324772" cy="198344"/>
            <a:chOff x="7493876" y="2774731"/>
            <a:chExt cx="1481958" cy="894622"/>
          </a:xfrm>
        </p:grpSpPr>
        <p:sp>
          <p:nvSpPr>
            <p:cNvPr id="4720" name="Google Shape;4720;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721" name="Google Shape;4721;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722" name="Google Shape;4722;p27"/>
            <p:cNvGrpSpPr/>
            <p:nvPr/>
          </p:nvGrpSpPr>
          <p:grpSpPr>
            <a:xfrm>
              <a:off x="7713663" y="2848339"/>
              <a:ext cx="1042107" cy="425543"/>
              <a:chOff x="7786941" y="2884917"/>
              <a:chExt cx="897649" cy="353919"/>
            </a:xfrm>
          </p:grpSpPr>
          <p:sp>
            <p:nvSpPr>
              <p:cNvPr id="4723" name="Google Shape;4723;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4" name="Google Shape;4724;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5" name="Google Shape;4725;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6" name="Google Shape;4726;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4727" name="Google Shape;4727;p27"/>
          <p:cNvGrpSpPr/>
          <p:nvPr/>
        </p:nvGrpSpPr>
        <p:grpSpPr>
          <a:xfrm>
            <a:off x="7125012" y="3394032"/>
            <a:ext cx="337211" cy="240304"/>
            <a:chOff x="7493876" y="2774731"/>
            <a:chExt cx="1481958" cy="894622"/>
          </a:xfrm>
        </p:grpSpPr>
        <p:sp>
          <p:nvSpPr>
            <p:cNvPr id="4728" name="Google Shape;4728;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729" name="Google Shape;4729;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730" name="Google Shape;4730;p27"/>
            <p:cNvGrpSpPr/>
            <p:nvPr/>
          </p:nvGrpSpPr>
          <p:grpSpPr>
            <a:xfrm>
              <a:off x="7713663" y="2848339"/>
              <a:ext cx="1042107" cy="425543"/>
              <a:chOff x="7786941" y="2884917"/>
              <a:chExt cx="897649" cy="353919"/>
            </a:xfrm>
          </p:grpSpPr>
          <p:sp>
            <p:nvSpPr>
              <p:cNvPr id="4731" name="Google Shape;4731;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2" name="Google Shape;4732;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3" name="Google Shape;4733;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4" name="Google Shape;4734;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4735" name="Google Shape;4735;p27"/>
          <p:cNvGrpSpPr/>
          <p:nvPr/>
        </p:nvGrpSpPr>
        <p:grpSpPr>
          <a:xfrm>
            <a:off x="7229428" y="3999763"/>
            <a:ext cx="337211" cy="240304"/>
            <a:chOff x="7493876" y="2774731"/>
            <a:chExt cx="1481958" cy="894622"/>
          </a:xfrm>
        </p:grpSpPr>
        <p:sp>
          <p:nvSpPr>
            <p:cNvPr id="4736" name="Google Shape;4736;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737" name="Google Shape;4737;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738" name="Google Shape;4738;p27"/>
            <p:cNvGrpSpPr/>
            <p:nvPr/>
          </p:nvGrpSpPr>
          <p:grpSpPr>
            <a:xfrm>
              <a:off x="7713663" y="2848339"/>
              <a:ext cx="1042107" cy="425543"/>
              <a:chOff x="7786941" y="2884917"/>
              <a:chExt cx="897649" cy="353919"/>
            </a:xfrm>
          </p:grpSpPr>
          <p:sp>
            <p:nvSpPr>
              <p:cNvPr id="4739" name="Google Shape;4739;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0" name="Google Shape;4740;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1" name="Google Shape;4741;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2" name="Google Shape;4742;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4743" name="Google Shape;4743;p27"/>
          <p:cNvGrpSpPr/>
          <p:nvPr/>
        </p:nvGrpSpPr>
        <p:grpSpPr>
          <a:xfrm>
            <a:off x="8003133" y="3992325"/>
            <a:ext cx="324772" cy="198344"/>
            <a:chOff x="7493876" y="2774731"/>
            <a:chExt cx="1481958" cy="894622"/>
          </a:xfrm>
        </p:grpSpPr>
        <p:sp>
          <p:nvSpPr>
            <p:cNvPr id="4744" name="Google Shape;4744;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745" name="Google Shape;4745;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746" name="Google Shape;4746;p27"/>
            <p:cNvGrpSpPr/>
            <p:nvPr/>
          </p:nvGrpSpPr>
          <p:grpSpPr>
            <a:xfrm>
              <a:off x="7713663" y="2848339"/>
              <a:ext cx="1042107" cy="425543"/>
              <a:chOff x="7786941" y="2884917"/>
              <a:chExt cx="897649" cy="353919"/>
            </a:xfrm>
          </p:grpSpPr>
          <p:sp>
            <p:nvSpPr>
              <p:cNvPr id="4747" name="Google Shape;4747;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8" name="Google Shape;4748;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9" name="Google Shape;4749;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0" name="Google Shape;4750;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iphone_stylized_small" id="4751" name="Google Shape;4751;p27"/>
          <p:cNvPicPr preferRelativeResize="0"/>
          <p:nvPr/>
        </p:nvPicPr>
        <p:blipFill rotWithShape="1">
          <a:blip r:embed="rId3">
            <a:alphaModFix/>
          </a:blip>
          <a:srcRect b="0" l="0" r="0" t="0"/>
          <a:stretch/>
        </p:blipFill>
        <p:spPr>
          <a:xfrm>
            <a:off x="5537446" y="1917025"/>
            <a:ext cx="125657" cy="328463"/>
          </a:xfrm>
          <a:prstGeom prst="rect">
            <a:avLst/>
          </a:prstGeom>
          <a:noFill/>
          <a:ln>
            <a:noFill/>
          </a:ln>
        </p:spPr>
      </p:pic>
      <p:pic>
        <p:nvPicPr>
          <p:cNvPr descr="laptop_keyboard" id="4752" name="Google Shape;4752;p27"/>
          <p:cNvPicPr preferRelativeResize="0"/>
          <p:nvPr/>
        </p:nvPicPr>
        <p:blipFill rotWithShape="1">
          <a:blip r:embed="rId4">
            <a:alphaModFix/>
          </a:blip>
          <a:srcRect b="0" l="0" r="0" t="0"/>
          <a:stretch/>
        </p:blipFill>
        <p:spPr>
          <a:xfrm flipH="1" rot="109064">
            <a:off x="5092663" y="2604524"/>
            <a:ext cx="401487" cy="159511"/>
          </a:xfrm>
          <a:prstGeom prst="rect">
            <a:avLst/>
          </a:prstGeom>
          <a:noFill/>
          <a:ln>
            <a:noFill/>
          </a:ln>
        </p:spPr>
      </p:pic>
      <p:sp>
        <p:nvSpPr>
          <p:cNvPr id="4753" name="Google Shape;4753;p27"/>
          <p:cNvSpPr/>
          <p:nvPr/>
        </p:nvSpPr>
        <p:spPr>
          <a:xfrm>
            <a:off x="5237552" y="2450304"/>
            <a:ext cx="323157"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4754" name="Google Shape;4754;p27"/>
          <p:cNvPicPr preferRelativeResize="0"/>
          <p:nvPr/>
        </p:nvPicPr>
        <p:blipFill rotWithShape="1">
          <a:blip r:embed="rId5">
            <a:alphaModFix/>
          </a:blip>
          <a:srcRect b="0" l="0" r="0" t="0"/>
          <a:stretch/>
        </p:blipFill>
        <p:spPr>
          <a:xfrm>
            <a:off x="5254885" y="2455658"/>
            <a:ext cx="293649" cy="189429"/>
          </a:xfrm>
          <a:prstGeom prst="rect">
            <a:avLst/>
          </a:prstGeom>
          <a:noFill/>
          <a:ln>
            <a:noFill/>
          </a:ln>
        </p:spPr>
      </p:pic>
      <p:sp>
        <p:nvSpPr>
          <p:cNvPr id="4755" name="Google Shape;4755;p27"/>
          <p:cNvSpPr/>
          <p:nvPr/>
        </p:nvSpPr>
        <p:spPr>
          <a:xfrm>
            <a:off x="5301627" y="2444163"/>
            <a:ext cx="273798"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6" name="Google Shape;4756;p27"/>
          <p:cNvSpPr/>
          <p:nvPr/>
        </p:nvSpPr>
        <p:spPr>
          <a:xfrm>
            <a:off x="5234436" y="2443848"/>
            <a:ext cx="76005"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7" name="Google Shape;4757;p27"/>
          <p:cNvSpPr/>
          <p:nvPr/>
        </p:nvSpPr>
        <p:spPr>
          <a:xfrm>
            <a:off x="5508453" y="2472664"/>
            <a:ext cx="8190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8" name="Google Shape;4758;p27"/>
          <p:cNvSpPr/>
          <p:nvPr/>
        </p:nvSpPr>
        <p:spPr>
          <a:xfrm>
            <a:off x="5233463" y="2596902"/>
            <a:ext cx="300444"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9" name="Google Shape;4759;p27"/>
          <p:cNvSpPr/>
          <p:nvPr/>
        </p:nvSpPr>
        <p:spPr>
          <a:xfrm>
            <a:off x="5518386" y="2474238"/>
            <a:ext cx="76721"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0" name="Google Shape;4760;p27"/>
          <p:cNvSpPr/>
          <p:nvPr/>
        </p:nvSpPr>
        <p:spPr>
          <a:xfrm>
            <a:off x="5233851" y="2605248"/>
            <a:ext cx="26718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761" name="Google Shape;4761;p27"/>
          <p:cNvGrpSpPr/>
          <p:nvPr/>
        </p:nvGrpSpPr>
        <p:grpSpPr>
          <a:xfrm>
            <a:off x="5228983" y="2671540"/>
            <a:ext cx="90670" cy="36846"/>
            <a:chOff x="1740" y="2642"/>
            <a:chExt cx="752" cy="327"/>
          </a:xfrm>
        </p:grpSpPr>
        <p:sp>
          <p:nvSpPr>
            <p:cNvPr id="4762" name="Google Shape;4762;p2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3" name="Google Shape;4763;p2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4" name="Google Shape;4764;p2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5" name="Google Shape;4765;p2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6" name="Google Shape;4766;p2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7" name="Google Shape;4767;p2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768" name="Google Shape;4768;p27"/>
          <p:cNvSpPr/>
          <p:nvPr/>
        </p:nvSpPr>
        <p:spPr>
          <a:xfrm>
            <a:off x="5398028" y="2677051"/>
            <a:ext cx="109805"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9" name="Google Shape;4769;p27"/>
          <p:cNvSpPr/>
          <p:nvPr/>
        </p:nvSpPr>
        <p:spPr>
          <a:xfrm>
            <a:off x="5092850" y="2683507"/>
            <a:ext cx="280951"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0" name="Google Shape;4770;p27"/>
          <p:cNvSpPr/>
          <p:nvPr/>
        </p:nvSpPr>
        <p:spPr>
          <a:xfrm>
            <a:off x="5093045" y="2669965"/>
            <a:ext cx="45719"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1" name="Google Shape;4771;p27"/>
          <p:cNvSpPr/>
          <p:nvPr/>
        </p:nvSpPr>
        <p:spPr>
          <a:xfrm>
            <a:off x="5093240" y="2609027"/>
            <a:ext cx="130551"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2" name="Google Shape;4772;p27"/>
          <p:cNvSpPr/>
          <p:nvPr/>
        </p:nvSpPr>
        <p:spPr>
          <a:xfrm>
            <a:off x="5102783" y="2673115"/>
            <a:ext cx="266466"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73" name="Google Shape;4773;p27"/>
          <p:cNvSpPr/>
          <p:nvPr/>
        </p:nvSpPr>
        <p:spPr>
          <a:xfrm flipH="1" rot="10800000">
            <a:off x="5392575" y="2668075"/>
            <a:ext cx="108732"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light2.png" id="4774" name="Google Shape;4774;p27"/>
          <p:cNvPicPr preferRelativeResize="0"/>
          <p:nvPr/>
        </p:nvPicPr>
        <p:blipFill rotWithShape="1">
          <a:blip r:embed="rId6">
            <a:alphaModFix/>
          </a:blip>
          <a:srcRect b="0" l="0" r="0" t="0"/>
          <a:stretch/>
        </p:blipFill>
        <p:spPr>
          <a:xfrm flipH="1">
            <a:off x="6459541" y="2392289"/>
            <a:ext cx="85190" cy="405447"/>
          </a:xfrm>
          <a:prstGeom prst="rect">
            <a:avLst/>
          </a:prstGeom>
          <a:noFill/>
          <a:ln>
            <a:noFill/>
          </a:ln>
        </p:spPr>
      </p:pic>
      <p:pic>
        <p:nvPicPr>
          <p:cNvPr descr="car_icon_small" id="4775" name="Google Shape;4775;p27"/>
          <p:cNvPicPr preferRelativeResize="0"/>
          <p:nvPr/>
        </p:nvPicPr>
        <p:blipFill rotWithShape="1">
          <a:blip r:embed="rId7">
            <a:alphaModFix/>
          </a:blip>
          <a:srcRect b="0" l="0" r="0" t="0"/>
          <a:stretch/>
        </p:blipFill>
        <p:spPr>
          <a:xfrm>
            <a:off x="6127413" y="2116958"/>
            <a:ext cx="779899" cy="168275"/>
          </a:xfrm>
          <a:prstGeom prst="rect">
            <a:avLst/>
          </a:prstGeom>
          <a:noFill/>
          <a:ln>
            <a:noFill/>
          </a:ln>
        </p:spPr>
      </p:pic>
      <p:pic>
        <p:nvPicPr>
          <p:cNvPr descr="laptop_keyboard" id="4776" name="Google Shape;4776;p27"/>
          <p:cNvPicPr preferRelativeResize="0"/>
          <p:nvPr/>
        </p:nvPicPr>
        <p:blipFill rotWithShape="1">
          <a:blip r:embed="rId8">
            <a:alphaModFix/>
          </a:blip>
          <a:srcRect b="0" l="0" r="0" t="0"/>
          <a:stretch/>
        </p:blipFill>
        <p:spPr>
          <a:xfrm flipH="1" rot="109064">
            <a:off x="5138254" y="3604838"/>
            <a:ext cx="263267" cy="119448"/>
          </a:xfrm>
          <a:prstGeom prst="rect">
            <a:avLst/>
          </a:prstGeom>
          <a:noFill/>
          <a:ln>
            <a:noFill/>
          </a:ln>
        </p:spPr>
      </p:pic>
      <p:sp>
        <p:nvSpPr>
          <p:cNvPr id="4777" name="Google Shape;4777;p27"/>
          <p:cNvSpPr/>
          <p:nvPr/>
        </p:nvSpPr>
        <p:spPr>
          <a:xfrm>
            <a:off x="5233262" y="3489299"/>
            <a:ext cx="21190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4778" name="Google Shape;4778;p27"/>
          <p:cNvPicPr preferRelativeResize="0"/>
          <p:nvPr/>
        </p:nvPicPr>
        <p:blipFill rotWithShape="1">
          <a:blip r:embed="rId9">
            <a:alphaModFix/>
          </a:blip>
          <a:srcRect b="0" l="0" r="0" t="0"/>
          <a:stretch/>
        </p:blipFill>
        <p:spPr>
          <a:xfrm>
            <a:off x="5244628" y="3493308"/>
            <a:ext cx="192554" cy="141851"/>
          </a:xfrm>
          <a:prstGeom prst="rect">
            <a:avLst/>
          </a:prstGeom>
          <a:noFill/>
          <a:ln>
            <a:noFill/>
          </a:ln>
        </p:spPr>
      </p:pic>
      <p:sp>
        <p:nvSpPr>
          <p:cNvPr id="4779" name="Google Shape;4779;p27"/>
          <p:cNvSpPr/>
          <p:nvPr/>
        </p:nvSpPr>
        <p:spPr>
          <a:xfrm>
            <a:off x="5275278" y="3484701"/>
            <a:ext cx="179538"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0" name="Google Shape;4780;p27"/>
          <p:cNvSpPr/>
          <p:nvPr/>
        </p:nvSpPr>
        <p:spPr>
          <a:xfrm>
            <a:off x="5231219" y="3484465"/>
            <a:ext cx="49839"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1" name="Google Shape;4781;p27"/>
          <p:cNvSpPr/>
          <p:nvPr/>
        </p:nvSpPr>
        <p:spPr>
          <a:xfrm>
            <a:off x="5410900" y="3506043"/>
            <a:ext cx="5370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2" name="Google Shape;4782;p27"/>
          <p:cNvSpPr/>
          <p:nvPr/>
        </p:nvSpPr>
        <p:spPr>
          <a:xfrm>
            <a:off x="5230581" y="3599078"/>
            <a:ext cx="197010"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3" name="Google Shape;4783;p27"/>
          <p:cNvSpPr/>
          <p:nvPr/>
        </p:nvSpPr>
        <p:spPr>
          <a:xfrm>
            <a:off x="5417413" y="3507222"/>
            <a:ext cx="50308"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4" name="Google Shape;4784;p27"/>
          <p:cNvSpPr/>
          <p:nvPr/>
        </p:nvSpPr>
        <p:spPr>
          <a:xfrm>
            <a:off x="5230836" y="3605327"/>
            <a:ext cx="175199"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785" name="Google Shape;4785;p27"/>
          <p:cNvGrpSpPr/>
          <p:nvPr/>
        </p:nvGrpSpPr>
        <p:grpSpPr>
          <a:xfrm>
            <a:off x="5227643" y="3654969"/>
            <a:ext cx="59455" cy="27592"/>
            <a:chOff x="1740" y="2642"/>
            <a:chExt cx="752" cy="327"/>
          </a:xfrm>
        </p:grpSpPr>
        <p:sp>
          <p:nvSpPr>
            <p:cNvPr id="4786" name="Google Shape;4786;p2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7" name="Google Shape;4787;p2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8" name="Google Shape;4788;p2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89" name="Google Shape;4789;p2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0" name="Google Shape;4790;p2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1" name="Google Shape;4791;p2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792" name="Google Shape;4792;p27"/>
          <p:cNvSpPr/>
          <p:nvPr/>
        </p:nvSpPr>
        <p:spPr>
          <a:xfrm>
            <a:off x="5338491" y="3659096"/>
            <a:ext cx="72003"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3" name="Google Shape;4793;p27"/>
          <p:cNvSpPr/>
          <p:nvPr/>
        </p:nvSpPr>
        <p:spPr>
          <a:xfrm>
            <a:off x="5138378" y="3663931"/>
            <a:ext cx="184228"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4" name="Google Shape;4794;p27"/>
          <p:cNvSpPr/>
          <p:nvPr/>
        </p:nvSpPr>
        <p:spPr>
          <a:xfrm>
            <a:off x="5138505" y="3653790"/>
            <a:ext cx="45719"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5" name="Google Shape;4795;p27"/>
          <p:cNvSpPr/>
          <p:nvPr/>
        </p:nvSpPr>
        <p:spPr>
          <a:xfrm>
            <a:off x="5138633" y="3608157"/>
            <a:ext cx="85606"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6" name="Google Shape;4796;p27"/>
          <p:cNvSpPr/>
          <p:nvPr/>
        </p:nvSpPr>
        <p:spPr>
          <a:xfrm>
            <a:off x="5144891" y="3656149"/>
            <a:ext cx="174730"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97" name="Google Shape;4797;p27"/>
          <p:cNvSpPr/>
          <p:nvPr/>
        </p:nvSpPr>
        <p:spPr>
          <a:xfrm flipH="1" rot="10800000">
            <a:off x="5334916" y="3652375"/>
            <a:ext cx="71299"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desktop_computer_stylized_medium" id="4798" name="Google Shape;4798;p27"/>
          <p:cNvPicPr preferRelativeResize="0"/>
          <p:nvPr/>
        </p:nvPicPr>
        <p:blipFill rotWithShape="1">
          <a:blip r:embed="rId10">
            <a:alphaModFix/>
          </a:blip>
          <a:srcRect b="0" l="0" r="0" t="0"/>
          <a:stretch/>
        </p:blipFill>
        <p:spPr>
          <a:xfrm flipH="1">
            <a:off x="5619869" y="3567143"/>
            <a:ext cx="329899" cy="342045"/>
          </a:xfrm>
          <a:prstGeom prst="rect">
            <a:avLst/>
          </a:prstGeom>
          <a:noFill/>
          <a:ln>
            <a:noFill/>
          </a:ln>
        </p:spPr>
      </p:pic>
      <p:sp>
        <p:nvSpPr>
          <p:cNvPr id="4799" name="Google Shape;4799;p27"/>
          <p:cNvSpPr/>
          <p:nvPr/>
        </p:nvSpPr>
        <p:spPr>
          <a:xfrm flipH="1">
            <a:off x="5773091" y="3599942"/>
            <a:ext cx="155555" cy="156753"/>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fridge2.png" id="4800" name="Google Shape;4800;p27"/>
          <p:cNvPicPr preferRelativeResize="0"/>
          <p:nvPr/>
        </p:nvPicPr>
        <p:blipFill rotWithShape="1">
          <a:blip r:embed="rId11">
            <a:alphaModFix/>
          </a:blip>
          <a:srcRect b="0" l="0" r="0" t="0"/>
          <a:stretch/>
        </p:blipFill>
        <p:spPr>
          <a:xfrm>
            <a:off x="5531073" y="3385017"/>
            <a:ext cx="174084" cy="337027"/>
          </a:xfrm>
          <a:prstGeom prst="rect">
            <a:avLst/>
          </a:prstGeom>
          <a:noFill/>
          <a:ln>
            <a:noFill/>
          </a:ln>
        </p:spPr>
      </p:pic>
      <p:grpSp>
        <p:nvGrpSpPr>
          <p:cNvPr id="4801" name="Google Shape;4801;p27"/>
          <p:cNvGrpSpPr/>
          <p:nvPr/>
        </p:nvGrpSpPr>
        <p:grpSpPr>
          <a:xfrm>
            <a:off x="7916789" y="5273951"/>
            <a:ext cx="162710" cy="330833"/>
            <a:chOff x="4140" y="429"/>
            <a:chExt cx="1425" cy="2396"/>
          </a:xfrm>
        </p:grpSpPr>
        <p:sp>
          <p:nvSpPr>
            <p:cNvPr id="4802" name="Google Shape;4802;p2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3" name="Google Shape;4803;p27"/>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04" name="Google Shape;4804;p2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5" name="Google Shape;4805;p2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06" name="Google Shape;4806;p27"/>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807" name="Google Shape;4807;p27"/>
            <p:cNvGrpSpPr/>
            <p:nvPr/>
          </p:nvGrpSpPr>
          <p:grpSpPr>
            <a:xfrm>
              <a:off x="4748" y="666"/>
              <a:ext cx="578" cy="150"/>
              <a:chOff x="613" y="2566"/>
              <a:chExt cx="721" cy="144"/>
            </a:xfrm>
          </p:grpSpPr>
          <p:sp>
            <p:nvSpPr>
              <p:cNvPr id="4808" name="Google Shape;4808;p2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09" name="Google Shape;4809;p2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810" name="Google Shape;4810;p27"/>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811" name="Google Shape;4811;p27"/>
            <p:cNvGrpSpPr/>
            <p:nvPr/>
          </p:nvGrpSpPr>
          <p:grpSpPr>
            <a:xfrm>
              <a:off x="4748" y="990"/>
              <a:ext cx="578" cy="134"/>
              <a:chOff x="615" y="2564"/>
              <a:chExt cx="721" cy="139"/>
            </a:xfrm>
          </p:grpSpPr>
          <p:sp>
            <p:nvSpPr>
              <p:cNvPr id="4812" name="Google Shape;4812;p2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13" name="Google Shape;4813;p2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814" name="Google Shape;4814;p27"/>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15" name="Google Shape;4815;p27"/>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816" name="Google Shape;4816;p27"/>
            <p:cNvGrpSpPr/>
            <p:nvPr/>
          </p:nvGrpSpPr>
          <p:grpSpPr>
            <a:xfrm>
              <a:off x="4738" y="1647"/>
              <a:ext cx="578" cy="135"/>
              <a:chOff x="618" y="2586"/>
              <a:chExt cx="720" cy="124"/>
            </a:xfrm>
          </p:grpSpPr>
          <p:sp>
            <p:nvSpPr>
              <p:cNvPr id="4817" name="Google Shape;4817;p27"/>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18" name="Google Shape;4818;p2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819" name="Google Shape;4819;p2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820" name="Google Shape;4820;p27"/>
            <p:cNvGrpSpPr/>
            <p:nvPr/>
          </p:nvGrpSpPr>
          <p:grpSpPr>
            <a:xfrm>
              <a:off x="4738" y="1330"/>
              <a:ext cx="588" cy="134"/>
              <a:chOff x="613" y="2571"/>
              <a:chExt cx="732" cy="134"/>
            </a:xfrm>
          </p:grpSpPr>
          <p:sp>
            <p:nvSpPr>
              <p:cNvPr id="4821" name="Google Shape;4821;p2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22" name="Google Shape;4822;p2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823" name="Google Shape;4823;p27"/>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24" name="Google Shape;4824;p2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25" name="Google Shape;4825;p2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26" name="Google Shape;4826;p27"/>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27" name="Google Shape;4827;p2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28" name="Google Shape;4828;p27"/>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29" name="Google Shape;4829;p27"/>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30" name="Google Shape;4830;p27"/>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31" name="Google Shape;4831;p27"/>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4832" name="Google Shape;4832;p27"/>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33" name="Google Shape;4833;p27"/>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4834" name="Google Shape;4834;p27"/>
          <p:cNvGrpSpPr/>
          <p:nvPr/>
        </p:nvGrpSpPr>
        <p:grpSpPr>
          <a:xfrm flipH="1">
            <a:off x="5608729" y="4900161"/>
            <a:ext cx="317382" cy="320302"/>
            <a:chOff x="2839" y="3501"/>
            <a:chExt cx="755" cy="803"/>
          </a:xfrm>
        </p:grpSpPr>
        <p:pic>
          <p:nvPicPr>
            <p:cNvPr descr="desktop_computer_stylized_medium" id="4835" name="Google Shape;4835;p27"/>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4836" name="Google Shape;4836;p2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laptop_keyboard" id="4837" name="Google Shape;4837;p27"/>
          <p:cNvPicPr preferRelativeResize="0"/>
          <p:nvPr/>
        </p:nvPicPr>
        <p:blipFill rotWithShape="1">
          <a:blip r:embed="rId13">
            <a:alphaModFix/>
          </a:blip>
          <a:srcRect b="0" l="0" r="0" t="0"/>
          <a:stretch/>
        </p:blipFill>
        <p:spPr>
          <a:xfrm flipH="1" rot="109064">
            <a:off x="6844464" y="6039946"/>
            <a:ext cx="232783" cy="120343"/>
          </a:xfrm>
          <a:prstGeom prst="rect">
            <a:avLst/>
          </a:prstGeom>
          <a:noFill/>
          <a:ln>
            <a:noFill/>
          </a:ln>
        </p:spPr>
      </p:pic>
      <p:sp>
        <p:nvSpPr>
          <p:cNvPr id="4838" name="Google Shape;4838;p27"/>
          <p:cNvSpPr/>
          <p:nvPr/>
        </p:nvSpPr>
        <p:spPr>
          <a:xfrm>
            <a:off x="6928471" y="5923494"/>
            <a:ext cx="187367" cy="15705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4839" name="Google Shape;4839;p27"/>
          <p:cNvPicPr preferRelativeResize="0"/>
          <p:nvPr/>
        </p:nvPicPr>
        <p:blipFill rotWithShape="1">
          <a:blip r:embed="rId14">
            <a:alphaModFix/>
          </a:blip>
          <a:srcRect b="0" l="0" r="0" t="0"/>
          <a:stretch/>
        </p:blipFill>
        <p:spPr>
          <a:xfrm>
            <a:off x="6938521" y="5927534"/>
            <a:ext cx="170258" cy="142915"/>
          </a:xfrm>
          <a:prstGeom prst="rect">
            <a:avLst/>
          </a:prstGeom>
          <a:noFill/>
          <a:ln>
            <a:noFill/>
          </a:ln>
        </p:spPr>
      </p:pic>
      <p:sp>
        <p:nvSpPr>
          <p:cNvPr id="4840" name="Google Shape;4840;p27"/>
          <p:cNvSpPr/>
          <p:nvPr/>
        </p:nvSpPr>
        <p:spPr>
          <a:xfrm>
            <a:off x="6965621" y="5918861"/>
            <a:ext cx="158749" cy="29225"/>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1" name="Google Shape;4841;p27"/>
          <p:cNvSpPr/>
          <p:nvPr/>
        </p:nvSpPr>
        <p:spPr>
          <a:xfrm>
            <a:off x="6926665" y="5918624"/>
            <a:ext cx="45719" cy="121650"/>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2" name="Google Shape;4842;p27"/>
          <p:cNvSpPr/>
          <p:nvPr/>
        </p:nvSpPr>
        <p:spPr>
          <a:xfrm>
            <a:off x="7085540" y="5940364"/>
            <a:ext cx="47489" cy="140420"/>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3" name="Google Shape;4843;p27"/>
          <p:cNvSpPr/>
          <p:nvPr/>
        </p:nvSpPr>
        <p:spPr>
          <a:xfrm>
            <a:off x="6926100" y="6034096"/>
            <a:ext cx="174198" cy="47401"/>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4" name="Google Shape;4844;p27"/>
          <p:cNvSpPr/>
          <p:nvPr/>
        </p:nvSpPr>
        <p:spPr>
          <a:xfrm>
            <a:off x="7091299" y="5941552"/>
            <a:ext cx="45719" cy="141014"/>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5" name="Google Shape;4845;p27"/>
          <p:cNvSpPr/>
          <p:nvPr/>
        </p:nvSpPr>
        <p:spPr>
          <a:xfrm>
            <a:off x="6926326" y="6040392"/>
            <a:ext cx="154912" cy="46807"/>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846" name="Google Shape;4846;p27"/>
          <p:cNvGrpSpPr/>
          <p:nvPr/>
        </p:nvGrpSpPr>
        <p:grpSpPr>
          <a:xfrm>
            <a:off x="6923504" y="6090407"/>
            <a:ext cx="52570" cy="27799"/>
            <a:chOff x="1740" y="2642"/>
            <a:chExt cx="752" cy="327"/>
          </a:xfrm>
        </p:grpSpPr>
        <p:sp>
          <p:nvSpPr>
            <p:cNvPr id="4847" name="Google Shape;4847;p2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8" name="Google Shape;4848;p2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9" name="Google Shape;4849;p2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0" name="Google Shape;4850;p2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1" name="Google Shape;4851;p2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2" name="Google Shape;4852;p2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853" name="Google Shape;4853;p27"/>
          <p:cNvSpPr/>
          <p:nvPr/>
        </p:nvSpPr>
        <p:spPr>
          <a:xfrm>
            <a:off x="7021516" y="6094565"/>
            <a:ext cx="63666" cy="61063"/>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4" name="Google Shape;4854;p27"/>
          <p:cNvSpPr/>
          <p:nvPr/>
        </p:nvSpPr>
        <p:spPr>
          <a:xfrm>
            <a:off x="6844573" y="6099436"/>
            <a:ext cx="162896" cy="5571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5" name="Google Shape;4855;p27"/>
          <p:cNvSpPr/>
          <p:nvPr/>
        </p:nvSpPr>
        <p:spPr>
          <a:xfrm>
            <a:off x="6844685" y="6089219"/>
            <a:ext cx="45719" cy="11286"/>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6" name="Google Shape;4856;p27"/>
          <p:cNvSpPr/>
          <p:nvPr/>
        </p:nvSpPr>
        <p:spPr>
          <a:xfrm>
            <a:off x="6844799" y="6043244"/>
            <a:ext cx="75693" cy="46688"/>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7" name="Google Shape;4857;p27"/>
          <p:cNvSpPr/>
          <p:nvPr/>
        </p:nvSpPr>
        <p:spPr>
          <a:xfrm>
            <a:off x="6850332" y="6091595"/>
            <a:ext cx="154497" cy="53578"/>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8" name="Google Shape;4858;p27"/>
          <p:cNvSpPr/>
          <p:nvPr/>
        </p:nvSpPr>
        <p:spPr>
          <a:xfrm flipH="1" rot="10800000">
            <a:off x="7018354" y="6087792"/>
            <a:ext cx="63043" cy="5547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859" name="Google Shape;4859;p27"/>
          <p:cNvGrpSpPr/>
          <p:nvPr/>
        </p:nvGrpSpPr>
        <p:grpSpPr>
          <a:xfrm flipH="1">
            <a:off x="5781783" y="5504657"/>
            <a:ext cx="317382" cy="320302"/>
            <a:chOff x="2839" y="3501"/>
            <a:chExt cx="755" cy="803"/>
          </a:xfrm>
        </p:grpSpPr>
        <p:pic>
          <p:nvPicPr>
            <p:cNvPr descr="desktop_computer_stylized_medium" id="4860" name="Google Shape;4860;p27"/>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4861" name="Google Shape;4861;p2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862" name="Google Shape;4862;p27"/>
          <p:cNvGrpSpPr/>
          <p:nvPr/>
        </p:nvGrpSpPr>
        <p:grpSpPr>
          <a:xfrm flipH="1">
            <a:off x="6180008" y="5526130"/>
            <a:ext cx="317382" cy="320302"/>
            <a:chOff x="2839" y="3501"/>
            <a:chExt cx="755" cy="803"/>
          </a:xfrm>
        </p:grpSpPr>
        <p:pic>
          <p:nvPicPr>
            <p:cNvPr descr="desktop_computer_stylized_medium" id="4863" name="Google Shape;4863;p27"/>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4864" name="Google Shape;4864;p2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descr="laptop_keyboard" id="4865" name="Google Shape;4865;p27"/>
          <p:cNvPicPr preferRelativeResize="0"/>
          <p:nvPr/>
        </p:nvPicPr>
        <p:blipFill rotWithShape="1">
          <a:blip r:embed="rId13">
            <a:alphaModFix/>
          </a:blip>
          <a:srcRect b="0" l="0" r="0" t="0"/>
          <a:stretch/>
        </p:blipFill>
        <p:spPr>
          <a:xfrm flipH="1" rot="109064">
            <a:off x="7177966" y="5949116"/>
            <a:ext cx="239595" cy="99063"/>
          </a:xfrm>
          <a:prstGeom prst="rect">
            <a:avLst/>
          </a:prstGeom>
          <a:noFill/>
          <a:ln>
            <a:noFill/>
          </a:ln>
        </p:spPr>
      </p:pic>
      <p:sp>
        <p:nvSpPr>
          <p:cNvPr id="4866" name="Google Shape;4866;p27"/>
          <p:cNvSpPr/>
          <p:nvPr/>
        </p:nvSpPr>
        <p:spPr>
          <a:xfrm>
            <a:off x="7264431" y="5853324"/>
            <a:ext cx="192851" cy="129281"/>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4867" name="Google Shape;4867;p27"/>
          <p:cNvPicPr preferRelativeResize="0"/>
          <p:nvPr/>
        </p:nvPicPr>
        <p:blipFill rotWithShape="1">
          <a:blip r:embed="rId14">
            <a:alphaModFix/>
          </a:blip>
          <a:srcRect b="0" l="0" r="0" t="0"/>
          <a:stretch/>
        </p:blipFill>
        <p:spPr>
          <a:xfrm>
            <a:off x="7274775" y="5856649"/>
            <a:ext cx="175241" cy="117644"/>
          </a:xfrm>
          <a:prstGeom prst="rect">
            <a:avLst/>
          </a:prstGeom>
          <a:noFill/>
          <a:ln>
            <a:noFill/>
          </a:ln>
        </p:spPr>
      </p:pic>
      <p:sp>
        <p:nvSpPr>
          <p:cNvPr id="4868" name="Google Shape;4868;p27"/>
          <p:cNvSpPr/>
          <p:nvPr/>
        </p:nvSpPr>
        <p:spPr>
          <a:xfrm>
            <a:off x="7302669" y="5849510"/>
            <a:ext cx="163394" cy="2405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9" name="Google Shape;4869;p27"/>
          <p:cNvSpPr/>
          <p:nvPr/>
        </p:nvSpPr>
        <p:spPr>
          <a:xfrm>
            <a:off x="7262572" y="5849315"/>
            <a:ext cx="45719" cy="100139"/>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0" name="Google Shape;4870;p27"/>
          <p:cNvSpPr/>
          <p:nvPr/>
        </p:nvSpPr>
        <p:spPr>
          <a:xfrm>
            <a:off x="7426097" y="5867211"/>
            <a:ext cx="48880" cy="115590"/>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1" name="Google Shape;4871;p27"/>
          <p:cNvSpPr/>
          <p:nvPr/>
        </p:nvSpPr>
        <p:spPr>
          <a:xfrm>
            <a:off x="7261990" y="5944369"/>
            <a:ext cx="179296" cy="3901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2" name="Google Shape;4872;p27"/>
          <p:cNvSpPr/>
          <p:nvPr/>
        </p:nvSpPr>
        <p:spPr>
          <a:xfrm>
            <a:off x="7432024" y="5868189"/>
            <a:ext cx="45785" cy="11607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3" name="Google Shape;4873;p27"/>
          <p:cNvSpPr/>
          <p:nvPr/>
        </p:nvSpPr>
        <p:spPr>
          <a:xfrm>
            <a:off x="7262224" y="5949552"/>
            <a:ext cx="159446" cy="38530"/>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874" name="Google Shape;4874;p27"/>
          <p:cNvGrpSpPr/>
          <p:nvPr/>
        </p:nvGrpSpPr>
        <p:grpSpPr>
          <a:xfrm>
            <a:off x="7259317" y="5990722"/>
            <a:ext cx="54109" cy="22883"/>
            <a:chOff x="1740" y="2642"/>
            <a:chExt cx="752" cy="327"/>
          </a:xfrm>
        </p:grpSpPr>
        <p:sp>
          <p:nvSpPr>
            <p:cNvPr id="4875" name="Google Shape;4875;p2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6" name="Google Shape;4876;p2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7" name="Google Shape;4877;p2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8" name="Google Shape;4878;p2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9" name="Google Shape;4879;p2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0" name="Google Shape;4880;p2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881" name="Google Shape;4881;p27"/>
          <p:cNvSpPr/>
          <p:nvPr/>
        </p:nvSpPr>
        <p:spPr>
          <a:xfrm>
            <a:off x="7360199" y="5994145"/>
            <a:ext cx="65529" cy="50265"/>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2" name="Google Shape;4882;p27"/>
          <p:cNvSpPr/>
          <p:nvPr/>
        </p:nvSpPr>
        <p:spPr>
          <a:xfrm>
            <a:off x="7178078" y="5998154"/>
            <a:ext cx="167663" cy="45864"/>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3" name="Google Shape;4883;p27"/>
          <p:cNvSpPr/>
          <p:nvPr/>
        </p:nvSpPr>
        <p:spPr>
          <a:xfrm>
            <a:off x="7178193" y="5989744"/>
            <a:ext cx="45719" cy="9290"/>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4" name="Google Shape;4884;p27"/>
          <p:cNvSpPr/>
          <p:nvPr/>
        </p:nvSpPr>
        <p:spPr>
          <a:xfrm>
            <a:off x="7178310" y="5951899"/>
            <a:ext cx="77909" cy="38432"/>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5" name="Google Shape;4885;p27"/>
          <p:cNvSpPr/>
          <p:nvPr/>
        </p:nvSpPr>
        <p:spPr>
          <a:xfrm>
            <a:off x="7184005" y="5991700"/>
            <a:ext cx="159019" cy="44104"/>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6" name="Google Shape;4886;p27"/>
          <p:cNvSpPr/>
          <p:nvPr/>
        </p:nvSpPr>
        <p:spPr>
          <a:xfrm flipH="1" rot="10800000">
            <a:off x="7356946" y="5988570"/>
            <a:ext cx="64888" cy="456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887" name="Google Shape;4887;p27"/>
          <p:cNvGrpSpPr/>
          <p:nvPr/>
        </p:nvGrpSpPr>
        <p:grpSpPr>
          <a:xfrm>
            <a:off x="7645751" y="5636388"/>
            <a:ext cx="157438" cy="348944"/>
            <a:chOff x="4140" y="429"/>
            <a:chExt cx="1425" cy="2396"/>
          </a:xfrm>
        </p:grpSpPr>
        <p:sp>
          <p:nvSpPr>
            <p:cNvPr id="4888" name="Google Shape;4888;p2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9" name="Google Shape;4889;p27"/>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90" name="Google Shape;4890;p2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1" name="Google Shape;4891;p2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2" name="Google Shape;4892;p27"/>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893" name="Google Shape;4893;p27"/>
            <p:cNvGrpSpPr/>
            <p:nvPr/>
          </p:nvGrpSpPr>
          <p:grpSpPr>
            <a:xfrm>
              <a:off x="4748" y="666"/>
              <a:ext cx="578" cy="150"/>
              <a:chOff x="613" y="2566"/>
              <a:chExt cx="721" cy="144"/>
            </a:xfrm>
          </p:grpSpPr>
          <p:sp>
            <p:nvSpPr>
              <p:cNvPr id="4894" name="Google Shape;4894;p2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95" name="Google Shape;4895;p2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896" name="Google Shape;4896;p27"/>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897" name="Google Shape;4897;p27"/>
            <p:cNvGrpSpPr/>
            <p:nvPr/>
          </p:nvGrpSpPr>
          <p:grpSpPr>
            <a:xfrm>
              <a:off x="4748" y="990"/>
              <a:ext cx="578" cy="134"/>
              <a:chOff x="615" y="2564"/>
              <a:chExt cx="721" cy="139"/>
            </a:xfrm>
          </p:grpSpPr>
          <p:sp>
            <p:nvSpPr>
              <p:cNvPr id="4898" name="Google Shape;4898;p2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899" name="Google Shape;4899;p2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900" name="Google Shape;4900;p27"/>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901" name="Google Shape;4901;p27"/>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902" name="Google Shape;4902;p27"/>
            <p:cNvGrpSpPr/>
            <p:nvPr/>
          </p:nvGrpSpPr>
          <p:grpSpPr>
            <a:xfrm>
              <a:off x="4738" y="1647"/>
              <a:ext cx="578" cy="135"/>
              <a:chOff x="618" y="2586"/>
              <a:chExt cx="720" cy="124"/>
            </a:xfrm>
          </p:grpSpPr>
          <p:sp>
            <p:nvSpPr>
              <p:cNvPr id="4903" name="Google Shape;4903;p27"/>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904" name="Google Shape;4904;p2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905" name="Google Shape;4905;p2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906" name="Google Shape;4906;p27"/>
            <p:cNvGrpSpPr/>
            <p:nvPr/>
          </p:nvGrpSpPr>
          <p:grpSpPr>
            <a:xfrm>
              <a:off x="4738" y="1330"/>
              <a:ext cx="588" cy="134"/>
              <a:chOff x="613" y="2571"/>
              <a:chExt cx="732" cy="134"/>
            </a:xfrm>
          </p:grpSpPr>
          <p:sp>
            <p:nvSpPr>
              <p:cNvPr id="4907" name="Google Shape;4907;p2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908" name="Google Shape;4908;p2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909" name="Google Shape;4909;p27"/>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910" name="Google Shape;4910;p2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1" name="Google Shape;4911;p2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2" name="Google Shape;4912;p27"/>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913" name="Google Shape;4913;p2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4" name="Google Shape;4914;p27"/>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915" name="Google Shape;4915;p27"/>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916" name="Google Shape;4916;p27"/>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917" name="Google Shape;4917;p27"/>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4918" name="Google Shape;4918;p27"/>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919" name="Google Shape;4919;p27"/>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4920" name="Google Shape;4920;p27"/>
          <p:cNvGrpSpPr/>
          <p:nvPr/>
        </p:nvGrpSpPr>
        <p:grpSpPr>
          <a:xfrm flipH="1">
            <a:off x="5401855" y="5281060"/>
            <a:ext cx="317382" cy="320302"/>
            <a:chOff x="2839" y="3501"/>
            <a:chExt cx="755" cy="803"/>
          </a:xfrm>
        </p:grpSpPr>
        <p:pic>
          <p:nvPicPr>
            <p:cNvPr descr="desktop_computer_stylized_medium" id="4921" name="Google Shape;4921;p27"/>
            <p:cNvPicPr preferRelativeResize="0"/>
            <p:nvPr/>
          </p:nvPicPr>
          <p:blipFill rotWithShape="1">
            <a:blip r:embed="rId12">
              <a:alphaModFix/>
            </a:blip>
            <a:srcRect b="0" l="0" r="0" t="0"/>
            <a:stretch/>
          </p:blipFill>
          <p:spPr>
            <a:xfrm>
              <a:off x="2839" y="3501"/>
              <a:ext cx="755" cy="803"/>
            </a:xfrm>
            <a:prstGeom prst="rect">
              <a:avLst/>
            </a:prstGeom>
            <a:noFill/>
            <a:ln>
              <a:noFill/>
            </a:ln>
          </p:spPr>
        </p:pic>
        <p:sp>
          <p:nvSpPr>
            <p:cNvPr id="4922" name="Google Shape;4922;p2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923" name="Google Shape;4923;p27"/>
          <p:cNvGrpSpPr/>
          <p:nvPr/>
        </p:nvGrpSpPr>
        <p:grpSpPr>
          <a:xfrm>
            <a:off x="5066949" y="1859725"/>
            <a:ext cx="3805610" cy="4127477"/>
            <a:chOff x="7439074" y="1859725"/>
            <a:chExt cx="4144321" cy="4127477"/>
          </a:xfrm>
        </p:grpSpPr>
        <p:grpSp>
          <p:nvGrpSpPr>
            <p:cNvPr id="4924" name="Google Shape;4924;p27"/>
            <p:cNvGrpSpPr/>
            <p:nvPr/>
          </p:nvGrpSpPr>
          <p:grpSpPr>
            <a:xfrm>
              <a:off x="7439074" y="1859725"/>
              <a:ext cx="1802647" cy="1120859"/>
              <a:chOff x="7439074" y="1859725"/>
              <a:chExt cx="1802647" cy="1120859"/>
            </a:xfrm>
          </p:grpSpPr>
          <p:pic>
            <p:nvPicPr>
              <p:cNvPr descr="cell_tower_radiation copy" id="4925" name="Google Shape;4925;p27"/>
              <p:cNvPicPr preferRelativeResize="0"/>
              <p:nvPr/>
            </p:nvPicPr>
            <p:blipFill rotWithShape="1">
              <a:blip r:embed="rId15">
                <a:alphaModFix/>
              </a:blip>
              <a:srcRect b="0" l="0" r="0" t="0"/>
              <a:stretch/>
            </p:blipFill>
            <p:spPr>
              <a:xfrm>
                <a:off x="7980866" y="2158167"/>
                <a:ext cx="457200" cy="332766"/>
              </a:xfrm>
              <a:prstGeom prst="rect">
                <a:avLst/>
              </a:prstGeom>
              <a:noFill/>
              <a:ln>
                <a:noFill/>
              </a:ln>
            </p:spPr>
          </p:pic>
          <p:cxnSp>
            <p:nvCxnSpPr>
              <p:cNvPr id="4926" name="Google Shape;4926;p27"/>
              <p:cNvCxnSpPr/>
              <p:nvPr/>
            </p:nvCxnSpPr>
            <p:spPr>
              <a:xfrm>
                <a:off x="8207860" y="2700359"/>
                <a:ext cx="227964" cy="174352"/>
              </a:xfrm>
              <a:prstGeom prst="straightConnector1">
                <a:avLst/>
              </a:prstGeom>
              <a:noFill/>
              <a:ln cap="flat" cmpd="sng" w="9525">
                <a:solidFill>
                  <a:schemeClr val="dk1"/>
                </a:solidFill>
                <a:prstDash val="solid"/>
                <a:round/>
                <a:headEnd len="sm" w="sm" type="none"/>
                <a:tailEnd len="sm" w="sm" type="none"/>
              </a:ln>
            </p:spPr>
          </p:cxnSp>
          <p:grpSp>
            <p:nvGrpSpPr>
              <p:cNvPr id="4927" name="Google Shape;4927;p27"/>
              <p:cNvGrpSpPr/>
              <p:nvPr/>
            </p:nvGrpSpPr>
            <p:grpSpPr>
              <a:xfrm>
                <a:off x="8050698" y="2309376"/>
                <a:ext cx="298450" cy="464008"/>
                <a:chOff x="3130" y="3288"/>
                <a:chExt cx="410" cy="742"/>
              </a:xfrm>
            </p:grpSpPr>
            <p:cxnSp>
              <p:nvCxnSpPr>
                <p:cNvPr id="4928" name="Google Shape;4928;p27"/>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4929" name="Google Shape;4929;p27"/>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4930" name="Google Shape;4930;p27"/>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4931" name="Google Shape;4931;p27"/>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4932" name="Google Shape;4932;p27"/>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4933" name="Google Shape;4933;p27"/>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4934" name="Google Shape;4934;p27"/>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4935" name="Google Shape;4935;p27"/>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4936" name="Google Shape;4936;p27"/>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4937" name="Google Shape;4937;p27"/>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4938" name="Google Shape;4938;p27"/>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4939" name="Google Shape;4939;p27"/>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4940" name="Google Shape;4940;p27"/>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4941" name="Google Shape;4941;p27"/>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4942" name="Google Shape;4942;p27"/>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grpSp>
            <p:nvGrpSpPr>
              <p:cNvPr id="4943" name="Google Shape;4943;p27"/>
              <p:cNvGrpSpPr/>
              <p:nvPr/>
            </p:nvGrpSpPr>
            <p:grpSpPr>
              <a:xfrm>
                <a:off x="8439827" y="2812309"/>
                <a:ext cx="353678" cy="168275"/>
                <a:chOff x="7493876" y="2774731"/>
                <a:chExt cx="1481958" cy="894622"/>
              </a:xfrm>
            </p:grpSpPr>
            <p:sp>
              <p:nvSpPr>
                <p:cNvPr id="4944" name="Google Shape;4944;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945" name="Google Shape;4945;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946" name="Google Shape;4946;p27"/>
                <p:cNvGrpSpPr/>
                <p:nvPr/>
              </p:nvGrpSpPr>
              <p:grpSpPr>
                <a:xfrm>
                  <a:off x="7713663" y="2848339"/>
                  <a:ext cx="1042107" cy="425543"/>
                  <a:chOff x="7786941" y="2884917"/>
                  <a:chExt cx="897649" cy="353919"/>
                </a:xfrm>
              </p:grpSpPr>
              <p:sp>
                <p:nvSpPr>
                  <p:cNvPr id="4947" name="Google Shape;4947;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8" name="Google Shape;4948;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9" name="Google Shape;4949;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50" name="Google Shape;4950;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radiation_stylized" id="4951" name="Google Shape;4951;p27"/>
              <p:cNvPicPr preferRelativeResize="0"/>
              <p:nvPr/>
            </p:nvPicPr>
            <p:blipFill rotWithShape="1">
              <a:blip r:embed="rId16">
                <a:alphaModFix/>
              </a:blip>
              <a:srcRect b="0" l="0" r="0" t="0"/>
              <a:stretch/>
            </p:blipFill>
            <p:spPr>
              <a:xfrm>
                <a:off x="7750224" y="1859725"/>
                <a:ext cx="415925" cy="88774"/>
              </a:xfrm>
              <a:prstGeom prst="rect">
                <a:avLst/>
              </a:prstGeom>
              <a:noFill/>
              <a:ln>
                <a:noFill/>
              </a:ln>
            </p:spPr>
          </p:pic>
          <p:pic>
            <p:nvPicPr>
              <p:cNvPr descr="antenna_stylized" id="4952" name="Google Shape;4952;p27"/>
              <p:cNvPicPr preferRelativeResize="0"/>
              <p:nvPr/>
            </p:nvPicPr>
            <p:blipFill rotWithShape="1">
              <a:blip r:embed="rId17">
                <a:alphaModFix/>
              </a:blip>
              <a:srcRect b="0" l="0" r="0" t="0"/>
              <a:stretch/>
            </p:blipFill>
            <p:spPr>
              <a:xfrm>
                <a:off x="7439074" y="2356613"/>
                <a:ext cx="530702" cy="223756"/>
              </a:xfrm>
              <a:prstGeom prst="rect">
                <a:avLst/>
              </a:prstGeom>
              <a:noFill/>
              <a:ln>
                <a:noFill/>
              </a:ln>
            </p:spPr>
          </p:pic>
          <p:pic>
            <p:nvPicPr>
              <p:cNvPr descr="antenna_stylized" id="4953" name="Google Shape;4953;p27"/>
              <p:cNvPicPr preferRelativeResize="0"/>
              <p:nvPr/>
            </p:nvPicPr>
            <p:blipFill rotWithShape="1">
              <a:blip r:embed="rId17">
                <a:alphaModFix/>
              </a:blip>
              <a:srcRect b="0" l="0" r="0" t="0"/>
              <a:stretch/>
            </p:blipFill>
            <p:spPr>
              <a:xfrm>
                <a:off x="8637781" y="2319727"/>
                <a:ext cx="530702" cy="223756"/>
              </a:xfrm>
              <a:prstGeom prst="rect">
                <a:avLst/>
              </a:prstGeom>
              <a:noFill/>
              <a:ln>
                <a:noFill/>
              </a:ln>
            </p:spPr>
          </p:pic>
          <p:pic>
            <p:nvPicPr>
              <p:cNvPr descr="antenna_stylized" id="4954" name="Google Shape;4954;p27"/>
              <p:cNvPicPr preferRelativeResize="0"/>
              <p:nvPr/>
            </p:nvPicPr>
            <p:blipFill rotWithShape="1">
              <a:blip r:embed="rId17">
                <a:alphaModFix/>
              </a:blip>
              <a:srcRect b="0" l="0" r="0" t="0"/>
              <a:stretch/>
            </p:blipFill>
            <p:spPr>
              <a:xfrm>
                <a:off x="8711019" y="2059124"/>
                <a:ext cx="530702" cy="223756"/>
              </a:xfrm>
              <a:prstGeom prst="rect">
                <a:avLst/>
              </a:prstGeom>
              <a:noFill/>
              <a:ln>
                <a:noFill/>
              </a:ln>
            </p:spPr>
          </p:pic>
        </p:grpSp>
        <p:grpSp>
          <p:nvGrpSpPr>
            <p:cNvPr id="4955" name="Google Shape;4955;p27"/>
            <p:cNvGrpSpPr/>
            <p:nvPr/>
          </p:nvGrpSpPr>
          <p:grpSpPr>
            <a:xfrm>
              <a:off x="7493518" y="3325424"/>
              <a:ext cx="911538" cy="843226"/>
              <a:chOff x="7493518" y="3325424"/>
              <a:chExt cx="911538" cy="843226"/>
            </a:xfrm>
          </p:grpSpPr>
          <p:pic>
            <p:nvPicPr>
              <p:cNvPr descr="access_point_stylized_small" id="4956" name="Google Shape;4956;p27"/>
              <p:cNvPicPr preferRelativeResize="0"/>
              <p:nvPr/>
            </p:nvPicPr>
            <p:blipFill rotWithShape="1">
              <a:blip r:embed="rId18">
                <a:alphaModFix/>
              </a:blip>
              <a:srcRect b="0" l="0" r="0" t="0"/>
              <a:stretch/>
            </p:blipFill>
            <p:spPr>
              <a:xfrm>
                <a:off x="7613882" y="3861899"/>
                <a:ext cx="370169" cy="306751"/>
              </a:xfrm>
              <a:prstGeom prst="rect">
                <a:avLst/>
              </a:prstGeom>
              <a:noFill/>
              <a:ln>
                <a:noFill/>
              </a:ln>
            </p:spPr>
          </p:pic>
          <p:grpSp>
            <p:nvGrpSpPr>
              <p:cNvPr id="4957" name="Google Shape;4957;p27"/>
              <p:cNvGrpSpPr/>
              <p:nvPr/>
            </p:nvGrpSpPr>
            <p:grpSpPr>
              <a:xfrm>
                <a:off x="7493518" y="3325424"/>
                <a:ext cx="911538" cy="816238"/>
                <a:chOff x="7493518" y="3325424"/>
                <a:chExt cx="911538" cy="816238"/>
              </a:xfrm>
            </p:grpSpPr>
            <p:cxnSp>
              <p:nvCxnSpPr>
                <p:cNvPr id="4958" name="Google Shape;4958;p27"/>
                <p:cNvCxnSpPr/>
                <p:nvPr/>
              </p:nvCxnSpPr>
              <p:spPr>
                <a:xfrm>
                  <a:off x="8247778" y="3829970"/>
                  <a:ext cx="0" cy="131762"/>
                </a:xfrm>
                <a:prstGeom prst="straightConnector1">
                  <a:avLst/>
                </a:prstGeom>
                <a:noFill/>
                <a:ln cap="flat" cmpd="sng" w="9525">
                  <a:solidFill>
                    <a:schemeClr val="dk1"/>
                  </a:solidFill>
                  <a:prstDash val="solid"/>
                  <a:round/>
                  <a:headEnd len="sm" w="sm" type="none"/>
                  <a:tailEnd len="sm" w="sm" type="none"/>
                </a:ln>
              </p:spPr>
            </p:cxnSp>
            <p:cxnSp>
              <p:nvCxnSpPr>
                <p:cNvPr id="4959" name="Google Shape;4959;p27"/>
                <p:cNvCxnSpPr/>
                <p:nvPr/>
              </p:nvCxnSpPr>
              <p:spPr>
                <a:xfrm flipH="1" rot="10800000">
                  <a:off x="7857253" y="4041107"/>
                  <a:ext cx="168275" cy="3175"/>
                </a:xfrm>
                <a:prstGeom prst="straightConnector1">
                  <a:avLst/>
                </a:prstGeom>
                <a:noFill/>
                <a:ln cap="flat" cmpd="sng" w="9525">
                  <a:solidFill>
                    <a:schemeClr val="dk1"/>
                  </a:solidFill>
                  <a:prstDash val="solid"/>
                  <a:round/>
                  <a:headEnd len="sm" w="sm" type="none"/>
                  <a:tailEnd len="sm" w="sm" type="none"/>
                </a:ln>
              </p:spPr>
            </p:cxnSp>
            <p:pic>
              <p:nvPicPr>
                <p:cNvPr descr="antenna_radiation_stylized" id="4960" name="Google Shape;4960;p27"/>
                <p:cNvPicPr preferRelativeResize="0"/>
                <p:nvPr/>
              </p:nvPicPr>
              <p:blipFill rotWithShape="1">
                <a:blip r:embed="rId19">
                  <a:alphaModFix/>
                </a:blip>
                <a:srcRect b="0" l="0" r="0" t="0"/>
                <a:stretch/>
              </p:blipFill>
              <p:spPr>
                <a:xfrm>
                  <a:off x="7562238" y="3813930"/>
                  <a:ext cx="506412" cy="106009"/>
                </a:xfrm>
                <a:prstGeom prst="rect">
                  <a:avLst/>
                </a:prstGeom>
                <a:noFill/>
                <a:ln>
                  <a:noFill/>
                </a:ln>
              </p:spPr>
            </p:pic>
            <p:grpSp>
              <p:nvGrpSpPr>
                <p:cNvPr id="4961" name="Google Shape;4961;p27"/>
                <p:cNvGrpSpPr/>
                <p:nvPr/>
              </p:nvGrpSpPr>
              <p:grpSpPr>
                <a:xfrm>
                  <a:off x="8050070" y="3965994"/>
                  <a:ext cx="354986" cy="175668"/>
                  <a:chOff x="7493876" y="2774731"/>
                  <a:chExt cx="1481958" cy="894622"/>
                </a:xfrm>
              </p:grpSpPr>
              <p:sp>
                <p:nvSpPr>
                  <p:cNvPr id="4962" name="Google Shape;4962;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963" name="Google Shape;4963;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964" name="Google Shape;4964;p27"/>
                  <p:cNvGrpSpPr/>
                  <p:nvPr/>
                </p:nvGrpSpPr>
                <p:grpSpPr>
                  <a:xfrm>
                    <a:off x="7713663" y="2848339"/>
                    <a:ext cx="1042107" cy="425543"/>
                    <a:chOff x="7786941" y="2884917"/>
                    <a:chExt cx="897649" cy="353919"/>
                  </a:xfrm>
                </p:grpSpPr>
                <p:sp>
                  <p:nvSpPr>
                    <p:cNvPr id="4965" name="Google Shape;4965;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66" name="Google Shape;4966;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67" name="Google Shape;4967;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68" name="Google Shape;4968;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stylized" id="4969" name="Google Shape;4969;p27"/>
                <p:cNvPicPr preferRelativeResize="0"/>
                <p:nvPr/>
              </p:nvPicPr>
              <p:blipFill rotWithShape="1">
                <a:blip r:embed="rId20">
                  <a:alphaModFix/>
                </a:blip>
                <a:srcRect b="0" l="0" r="0" t="0"/>
                <a:stretch/>
              </p:blipFill>
              <p:spPr>
                <a:xfrm>
                  <a:off x="7493518" y="3419140"/>
                  <a:ext cx="347997" cy="167557"/>
                </a:xfrm>
                <a:prstGeom prst="rect">
                  <a:avLst/>
                </a:prstGeom>
                <a:noFill/>
                <a:ln>
                  <a:noFill/>
                </a:ln>
              </p:spPr>
            </p:pic>
            <p:pic>
              <p:nvPicPr>
                <p:cNvPr descr="antenna_stylized" id="4970" name="Google Shape;4970;p27"/>
                <p:cNvPicPr preferRelativeResize="0"/>
                <p:nvPr/>
              </p:nvPicPr>
              <p:blipFill rotWithShape="1">
                <a:blip r:embed="rId20">
                  <a:alphaModFix/>
                </a:blip>
                <a:srcRect b="0" l="0" r="0" t="0"/>
                <a:stretch/>
              </p:blipFill>
              <p:spPr>
                <a:xfrm>
                  <a:off x="7803435" y="3325424"/>
                  <a:ext cx="347997" cy="167557"/>
                </a:xfrm>
                <a:prstGeom prst="rect">
                  <a:avLst/>
                </a:prstGeom>
                <a:noFill/>
                <a:ln>
                  <a:noFill/>
                </a:ln>
              </p:spPr>
            </p:pic>
          </p:grpSp>
        </p:grpSp>
        <p:grpSp>
          <p:nvGrpSpPr>
            <p:cNvPr id="4971" name="Google Shape;4971;p27"/>
            <p:cNvGrpSpPr/>
            <p:nvPr/>
          </p:nvGrpSpPr>
          <p:grpSpPr>
            <a:xfrm>
              <a:off x="10884085" y="3428485"/>
              <a:ext cx="604586" cy="405973"/>
              <a:chOff x="10884085" y="3428485"/>
              <a:chExt cx="604586" cy="405973"/>
            </a:xfrm>
          </p:grpSpPr>
          <p:grpSp>
            <p:nvGrpSpPr>
              <p:cNvPr id="4972" name="Google Shape;4972;p27"/>
              <p:cNvGrpSpPr/>
              <p:nvPr/>
            </p:nvGrpSpPr>
            <p:grpSpPr>
              <a:xfrm>
                <a:off x="10884085" y="3601365"/>
                <a:ext cx="170989" cy="97052"/>
                <a:chOff x="7493876" y="2774731"/>
                <a:chExt cx="1481958" cy="894622"/>
              </a:xfrm>
            </p:grpSpPr>
            <p:sp>
              <p:nvSpPr>
                <p:cNvPr id="4973" name="Google Shape;4973;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4974" name="Google Shape;4974;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4975" name="Google Shape;4975;p27"/>
                <p:cNvGrpSpPr/>
                <p:nvPr/>
              </p:nvGrpSpPr>
              <p:grpSpPr>
                <a:xfrm>
                  <a:off x="7713663" y="2848339"/>
                  <a:ext cx="1042107" cy="425543"/>
                  <a:chOff x="7786941" y="2884917"/>
                  <a:chExt cx="897649" cy="353919"/>
                </a:xfrm>
              </p:grpSpPr>
              <p:sp>
                <p:nvSpPr>
                  <p:cNvPr id="4976" name="Google Shape;4976;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7" name="Google Shape;4977;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8" name="Google Shape;4978;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79" name="Google Shape;4979;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4980" name="Google Shape;4980;p27"/>
              <p:cNvGrpSpPr/>
              <p:nvPr/>
            </p:nvGrpSpPr>
            <p:grpSpPr>
              <a:xfrm>
                <a:off x="11064947" y="3428485"/>
                <a:ext cx="423724" cy="405973"/>
                <a:chOff x="5103720" y="2693365"/>
                <a:chExt cx="611650" cy="414788"/>
              </a:xfrm>
            </p:grpSpPr>
            <p:cxnSp>
              <p:nvCxnSpPr>
                <p:cNvPr id="4981" name="Google Shape;4981;p27"/>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4982" name="Google Shape;4982;p27"/>
                <p:cNvGrpSpPr/>
                <p:nvPr/>
              </p:nvGrpSpPr>
              <p:grpSpPr>
                <a:xfrm>
                  <a:off x="5275406" y="2693365"/>
                  <a:ext cx="439964" cy="414788"/>
                  <a:chOff x="5275406" y="2711455"/>
                  <a:chExt cx="452949" cy="405518"/>
                </a:xfrm>
              </p:grpSpPr>
              <p:pic>
                <p:nvPicPr>
                  <p:cNvPr descr="server_rack.png" id="4983" name="Google Shape;4983;p27"/>
                  <p:cNvPicPr preferRelativeResize="0"/>
                  <p:nvPr/>
                </p:nvPicPr>
                <p:blipFill rotWithShape="1">
                  <a:blip r:embed="rId21">
                    <a:alphaModFix/>
                  </a:blip>
                  <a:srcRect b="0" l="0" r="0" t="0"/>
                  <a:stretch/>
                </p:blipFill>
                <p:spPr>
                  <a:xfrm>
                    <a:off x="5537367" y="2770786"/>
                    <a:ext cx="190988" cy="313366"/>
                  </a:xfrm>
                  <a:prstGeom prst="rect">
                    <a:avLst/>
                  </a:prstGeom>
                  <a:noFill/>
                  <a:ln>
                    <a:noFill/>
                  </a:ln>
                </p:spPr>
              </p:pic>
              <p:pic>
                <p:nvPicPr>
                  <p:cNvPr descr="server_rack.png" id="4984" name="Google Shape;4984;p27"/>
                  <p:cNvPicPr preferRelativeResize="0"/>
                  <p:nvPr/>
                </p:nvPicPr>
                <p:blipFill rotWithShape="1">
                  <a:blip r:embed="rId21">
                    <a:alphaModFix/>
                  </a:blip>
                  <a:srcRect b="0" l="0" r="0" t="0"/>
                  <a:stretch/>
                </p:blipFill>
                <p:spPr>
                  <a:xfrm>
                    <a:off x="5275406" y="2764002"/>
                    <a:ext cx="190988" cy="313366"/>
                  </a:xfrm>
                  <a:prstGeom prst="rect">
                    <a:avLst/>
                  </a:prstGeom>
                  <a:noFill/>
                  <a:ln>
                    <a:noFill/>
                  </a:ln>
                </p:spPr>
              </p:pic>
              <p:pic>
                <p:nvPicPr>
                  <p:cNvPr descr="server_rack.png" id="4985" name="Google Shape;4985;p27"/>
                  <p:cNvPicPr preferRelativeResize="0"/>
                  <p:nvPr/>
                </p:nvPicPr>
                <p:blipFill rotWithShape="1">
                  <a:blip r:embed="rId21">
                    <a:alphaModFix/>
                  </a:blip>
                  <a:srcRect b="0" l="0" r="0" t="0"/>
                  <a:stretch/>
                </p:blipFill>
                <p:spPr>
                  <a:xfrm>
                    <a:off x="5385676" y="2711455"/>
                    <a:ext cx="247152" cy="405518"/>
                  </a:xfrm>
                  <a:prstGeom prst="rect">
                    <a:avLst/>
                  </a:prstGeom>
                  <a:noFill/>
                  <a:ln>
                    <a:noFill/>
                  </a:ln>
                </p:spPr>
              </p:pic>
            </p:grpSp>
          </p:grpSp>
        </p:grpSp>
        <p:grpSp>
          <p:nvGrpSpPr>
            <p:cNvPr id="4986" name="Google Shape;4986;p27"/>
            <p:cNvGrpSpPr/>
            <p:nvPr/>
          </p:nvGrpSpPr>
          <p:grpSpPr>
            <a:xfrm>
              <a:off x="7975881" y="4741266"/>
              <a:ext cx="2261559" cy="1245936"/>
              <a:chOff x="7948367" y="4775686"/>
              <a:chExt cx="2261559" cy="1245936"/>
            </a:xfrm>
          </p:grpSpPr>
          <p:cxnSp>
            <p:nvCxnSpPr>
              <p:cNvPr id="4987" name="Google Shape;4987;p27"/>
              <p:cNvCxnSpPr/>
              <p:nvPr/>
            </p:nvCxnSpPr>
            <p:spPr>
              <a:xfrm flipH="1" rot="5400000">
                <a:off x="9789609" y="5251739"/>
                <a:ext cx="388062" cy="7560"/>
              </a:xfrm>
              <a:prstGeom prst="straightConnector1">
                <a:avLst/>
              </a:prstGeom>
              <a:noFill/>
              <a:ln cap="flat" cmpd="sng" w="12700">
                <a:solidFill>
                  <a:schemeClr val="dk1"/>
                </a:solidFill>
                <a:prstDash val="solid"/>
                <a:round/>
                <a:headEnd len="sm" w="sm" type="none"/>
                <a:tailEnd len="sm" w="sm" type="none"/>
              </a:ln>
            </p:spPr>
          </p:cxnSp>
          <p:cxnSp>
            <p:nvCxnSpPr>
              <p:cNvPr id="4988" name="Google Shape;4988;p27"/>
              <p:cNvCxnSpPr/>
              <p:nvPr/>
            </p:nvCxnSpPr>
            <p:spPr>
              <a:xfrm>
                <a:off x="8210207" y="5117334"/>
                <a:ext cx="226800" cy="127000"/>
              </a:xfrm>
              <a:prstGeom prst="straightConnector1">
                <a:avLst/>
              </a:prstGeom>
              <a:noFill/>
              <a:ln cap="flat" cmpd="sng" w="9525">
                <a:solidFill>
                  <a:schemeClr val="dk1"/>
                </a:solidFill>
                <a:prstDash val="solid"/>
                <a:round/>
                <a:headEnd len="sm" w="sm" type="none"/>
                <a:tailEnd len="sm" w="sm" type="none"/>
              </a:ln>
            </p:spPr>
          </p:cxnSp>
          <p:cxnSp>
            <p:nvCxnSpPr>
              <p:cNvPr id="4989" name="Google Shape;4989;p27"/>
              <p:cNvCxnSpPr/>
              <p:nvPr/>
            </p:nvCxnSpPr>
            <p:spPr>
              <a:xfrm flipH="1" rot="10800000">
                <a:off x="8459425" y="5036562"/>
                <a:ext cx="404236" cy="207771"/>
              </a:xfrm>
              <a:prstGeom prst="straightConnector1">
                <a:avLst/>
              </a:prstGeom>
              <a:noFill/>
              <a:ln cap="flat" cmpd="sng" w="9525">
                <a:solidFill>
                  <a:schemeClr val="dk1"/>
                </a:solidFill>
                <a:prstDash val="solid"/>
                <a:round/>
                <a:headEnd len="sm" w="sm" type="none"/>
                <a:tailEnd len="sm" w="sm" type="none"/>
              </a:ln>
            </p:spPr>
          </p:cxnSp>
          <p:grpSp>
            <p:nvGrpSpPr>
              <p:cNvPr id="4990" name="Google Shape;4990;p27"/>
              <p:cNvGrpSpPr/>
              <p:nvPr/>
            </p:nvGrpSpPr>
            <p:grpSpPr>
              <a:xfrm>
                <a:off x="7948367" y="4775686"/>
                <a:ext cx="2261559" cy="1245936"/>
                <a:chOff x="7948367" y="4775686"/>
                <a:chExt cx="2261559" cy="1245936"/>
              </a:xfrm>
            </p:grpSpPr>
            <p:cxnSp>
              <p:nvCxnSpPr>
                <p:cNvPr id="4991" name="Google Shape;4991;p27"/>
                <p:cNvCxnSpPr/>
                <p:nvPr/>
              </p:nvCxnSpPr>
              <p:spPr>
                <a:xfrm rot="10800000">
                  <a:off x="10209926" y="5405286"/>
                  <a:ext cx="0" cy="114300"/>
                </a:xfrm>
                <a:prstGeom prst="straightConnector1">
                  <a:avLst/>
                </a:prstGeom>
                <a:noFill/>
                <a:ln cap="flat" cmpd="sng" w="12700">
                  <a:solidFill>
                    <a:schemeClr val="dk1"/>
                  </a:solidFill>
                  <a:prstDash val="solid"/>
                  <a:round/>
                  <a:headEnd len="sm" w="sm" type="none"/>
                  <a:tailEnd len="sm" w="sm" type="none"/>
                </a:ln>
              </p:spPr>
            </p:cxnSp>
            <p:cxnSp>
              <p:nvCxnSpPr>
                <p:cNvPr id="4992" name="Google Shape;4992;p27"/>
                <p:cNvCxnSpPr/>
                <p:nvPr/>
              </p:nvCxnSpPr>
              <p:spPr>
                <a:xfrm>
                  <a:off x="9432959" y="4838517"/>
                  <a:ext cx="524483" cy="261537"/>
                </a:xfrm>
                <a:prstGeom prst="straightConnector1">
                  <a:avLst/>
                </a:prstGeom>
                <a:noFill/>
                <a:ln cap="flat" cmpd="sng" w="9525">
                  <a:solidFill>
                    <a:schemeClr val="dk1"/>
                  </a:solidFill>
                  <a:prstDash val="solid"/>
                  <a:round/>
                  <a:headEnd len="sm" w="sm" type="none"/>
                  <a:tailEnd len="sm" w="sm" type="none"/>
                </a:ln>
              </p:spPr>
            </p:cxnSp>
            <p:cxnSp>
              <p:nvCxnSpPr>
                <p:cNvPr id="4993" name="Google Shape;4993;p27"/>
                <p:cNvCxnSpPr/>
                <p:nvPr/>
              </p:nvCxnSpPr>
              <p:spPr>
                <a:xfrm flipH="1" rot="10800000">
                  <a:off x="8850066" y="4838517"/>
                  <a:ext cx="569255" cy="246266"/>
                </a:xfrm>
                <a:prstGeom prst="straightConnector1">
                  <a:avLst/>
                </a:prstGeom>
                <a:noFill/>
                <a:ln cap="flat" cmpd="sng" w="9525">
                  <a:solidFill>
                    <a:schemeClr val="dk1"/>
                  </a:solidFill>
                  <a:prstDash val="solid"/>
                  <a:round/>
                  <a:headEnd len="sm" w="sm" type="none"/>
                  <a:tailEnd len="sm" w="sm" type="none"/>
                </a:ln>
              </p:spPr>
            </p:cxnSp>
            <p:cxnSp>
              <p:nvCxnSpPr>
                <p:cNvPr id="4994" name="Google Shape;4994;p27"/>
                <p:cNvCxnSpPr/>
                <p:nvPr/>
              </p:nvCxnSpPr>
              <p:spPr>
                <a:xfrm>
                  <a:off x="8821744" y="5108876"/>
                  <a:ext cx="1030502" cy="0"/>
                </a:xfrm>
                <a:prstGeom prst="straightConnector1">
                  <a:avLst/>
                </a:prstGeom>
                <a:noFill/>
                <a:ln cap="flat" cmpd="sng" w="9525">
                  <a:solidFill>
                    <a:schemeClr val="dk1"/>
                  </a:solidFill>
                  <a:prstDash val="solid"/>
                  <a:round/>
                  <a:headEnd len="sm" w="sm" type="none"/>
                  <a:tailEnd len="sm" w="sm" type="none"/>
                </a:ln>
              </p:spPr>
            </p:cxnSp>
            <p:cxnSp>
              <p:nvCxnSpPr>
                <p:cNvPr id="4995" name="Google Shape;4995;p27"/>
                <p:cNvCxnSpPr/>
                <p:nvPr/>
              </p:nvCxnSpPr>
              <p:spPr>
                <a:xfrm flipH="1" rot="10800000">
                  <a:off x="7948367" y="5290470"/>
                  <a:ext cx="412750" cy="127000"/>
                </a:xfrm>
                <a:prstGeom prst="straightConnector1">
                  <a:avLst/>
                </a:prstGeom>
                <a:noFill/>
                <a:ln cap="flat" cmpd="sng" w="9525">
                  <a:solidFill>
                    <a:schemeClr val="dk1"/>
                  </a:solidFill>
                  <a:prstDash val="solid"/>
                  <a:round/>
                  <a:headEnd len="sm" w="sm" type="none"/>
                  <a:tailEnd len="sm" w="sm" type="none"/>
                </a:ln>
              </p:spPr>
            </p:cxnSp>
            <p:cxnSp>
              <p:nvCxnSpPr>
                <p:cNvPr id="4996" name="Google Shape;4996;p27"/>
                <p:cNvCxnSpPr/>
                <p:nvPr/>
              </p:nvCxnSpPr>
              <p:spPr>
                <a:xfrm flipH="1">
                  <a:off x="8373817" y="5282252"/>
                  <a:ext cx="68080" cy="293968"/>
                </a:xfrm>
                <a:prstGeom prst="straightConnector1">
                  <a:avLst/>
                </a:prstGeom>
                <a:noFill/>
                <a:ln cap="flat" cmpd="sng" w="9525">
                  <a:solidFill>
                    <a:schemeClr val="dk1"/>
                  </a:solidFill>
                  <a:prstDash val="solid"/>
                  <a:round/>
                  <a:headEnd len="sm" w="sm" type="none"/>
                  <a:tailEnd len="sm" w="sm" type="none"/>
                </a:ln>
              </p:spPr>
            </p:cxnSp>
            <p:cxnSp>
              <p:nvCxnSpPr>
                <p:cNvPr id="4997" name="Google Shape;4997;p27"/>
                <p:cNvCxnSpPr/>
                <p:nvPr/>
              </p:nvCxnSpPr>
              <p:spPr>
                <a:xfrm rot="10800000">
                  <a:off x="8488731" y="5307931"/>
                  <a:ext cx="280374" cy="269876"/>
                </a:xfrm>
                <a:prstGeom prst="straightConnector1">
                  <a:avLst/>
                </a:prstGeom>
                <a:noFill/>
                <a:ln cap="flat" cmpd="sng" w="9525">
                  <a:solidFill>
                    <a:schemeClr val="dk1"/>
                  </a:solidFill>
                  <a:prstDash val="solid"/>
                  <a:round/>
                  <a:headEnd len="sm" w="sm" type="none"/>
                  <a:tailEnd len="sm" w="sm" type="none"/>
                </a:ln>
              </p:spPr>
            </p:cxnSp>
            <p:cxnSp>
              <p:nvCxnSpPr>
                <p:cNvPr id="4998" name="Google Shape;4998;p27"/>
                <p:cNvCxnSpPr/>
                <p:nvPr/>
              </p:nvCxnSpPr>
              <p:spPr>
                <a:xfrm>
                  <a:off x="8488731" y="5258048"/>
                  <a:ext cx="914184" cy="468622"/>
                </a:xfrm>
                <a:prstGeom prst="straightConnector1">
                  <a:avLst/>
                </a:prstGeom>
                <a:noFill/>
                <a:ln cap="flat" cmpd="sng" w="9525">
                  <a:solidFill>
                    <a:schemeClr val="dk1"/>
                  </a:solidFill>
                  <a:prstDash val="solid"/>
                  <a:round/>
                  <a:headEnd len="sm" w="sm" type="none"/>
                  <a:tailEnd len="sm" w="sm" type="none"/>
                </a:ln>
              </p:spPr>
            </p:cxnSp>
            <p:cxnSp>
              <p:nvCxnSpPr>
                <p:cNvPr id="4999" name="Google Shape;4999;p27"/>
                <p:cNvCxnSpPr/>
                <p:nvPr/>
              </p:nvCxnSpPr>
              <p:spPr>
                <a:xfrm flipH="1" rot="5400000">
                  <a:off x="9885545" y="5583471"/>
                  <a:ext cx="366793" cy="1482"/>
                </a:xfrm>
                <a:prstGeom prst="straightConnector1">
                  <a:avLst/>
                </a:prstGeom>
                <a:noFill/>
                <a:ln cap="flat" cmpd="sng" w="12700">
                  <a:solidFill>
                    <a:schemeClr val="dk1"/>
                  </a:solidFill>
                  <a:prstDash val="solid"/>
                  <a:round/>
                  <a:headEnd len="sm" w="sm" type="none"/>
                  <a:tailEnd len="sm" w="sm" type="none"/>
                </a:ln>
              </p:spPr>
            </p:cxnSp>
            <p:pic>
              <p:nvPicPr>
                <p:cNvPr descr="antenna_radiation_stylized" id="5000" name="Google Shape;5000;p27"/>
                <p:cNvPicPr preferRelativeResize="0"/>
                <p:nvPr/>
              </p:nvPicPr>
              <p:blipFill rotWithShape="1">
                <a:blip r:embed="rId22">
                  <a:alphaModFix/>
                </a:blip>
                <a:srcRect b="0" l="0" r="0" t="0"/>
                <a:stretch/>
              </p:blipFill>
              <p:spPr>
                <a:xfrm>
                  <a:off x="9242073" y="5480938"/>
                  <a:ext cx="452014" cy="95159"/>
                </a:xfrm>
                <a:prstGeom prst="rect">
                  <a:avLst/>
                </a:prstGeom>
                <a:noFill/>
                <a:ln>
                  <a:noFill/>
                </a:ln>
              </p:spPr>
            </p:pic>
            <p:pic>
              <p:nvPicPr>
                <p:cNvPr descr="access_point_stylized_small" id="5001" name="Google Shape;5001;p27"/>
                <p:cNvPicPr preferRelativeResize="0"/>
                <p:nvPr/>
              </p:nvPicPr>
              <p:blipFill rotWithShape="1">
                <a:blip r:embed="rId18">
                  <a:alphaModFix/>
                </a:blip>
                <a:srcRect b="0" l="0" r="0" t="0"/>
                <a:stretch/>
              </p:blipFill>
              <p:spPr>
                <a:xfrm>
                  <a:off x="9290610" y="5524232"/>
                  <a:ext cx="380935" cy="317464"/>
                </a:xfrm>
                <a:prstGeom prst="rect">
                  <a:avLst/>
                </a:prstGeom>
                <a:noFill/>
                <a:ln>
                  <a:noFill/>
                </a:ln>
              </p:spPr>
            </p:pic>
            <p:grpSp>
              <p:nvGrpSpPr>
                <p:cNvPr id="5002" name="Google Shape;5002;p27"/>
                <p:cNvGrpSpPr/>
                <p:nvPr/>
              </p:nvGrpSpPr>
              <p:grpSpPr>
                <a:xfrm>
                  <a:off x="9783558" y="4989983"/>
                  <a:ext cx="393760" cy="218578"/>
                  <a:chOff x="7493876" y="2774731"/>
                  <a:chExt cx="1481958" cy="894622"/>
                </a:xfrm>
              </p:grpSpPr>
              <p:sp>
                <p:nvSpPr>
                  <p:cNvPr id="5003" name="Google Shape;5003;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004" name="Google Shape;5004;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005" name="Google Shape;5005;p27"/>
                  <p:cNvGrpSpPr/>
                  <p:nvPr/>
                </p:nvGrpSpPr>
                <p:grpSpPr>
                  <a:xfrm>
                    <a:off x="7713663" y="2848339"/>
                    <a:ext cx="1042107" cy="425543"/>
                    <a:chOff x="7786941" y="2884917"/>
                    <a:chExt cx="897649" cy="353919"/>
                  </a:xfrm>
                </p:grpSpPr>
                <p:sp>
                  <p:nvSpPr>
                    <p:cNvPr id="5006" name="Google Shape;5006;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07" name="Google Shape;5007;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08" name="Google Shape;5008;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09" name="Google Shape;5009;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010" name="Google Shape;5010;p27"/>
                <p:cNvGrpSpPr/>
                <p:nvPr/>
              </p:nvGrpSpPr>
              <p:grpSpPr>
                <a:xfrm>
                  <a:off x="9849365" y="5339037"/>
                  <a:ext cx="309740" cy="190838"/>
                  <a:chOff x="3668110" y="2448910"/>
                  <a:chExt cx="3794234" cy="2165130"/>
                </a:xfrm>
              </p:grpSpPr>
              <p:sp>
                <p:nvSpPr>
                  <p:cNvPr id="5011" name="Google Shape;5011;p2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12" name="Google Shape;5012;p27"/>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013" name="Google Shape;5013;p27"/>
                  <p:cNvGrpSpPr/>
                  <p:nvPr/>
                </p:nvGrpSpPr>
                <p:grpSpPr>
                  <a:xfrm>
                    <a:off x="3941376" y="2603243"/>
                    <a:ext cx="3202061" cy="1066110"/>
                    <a:chOff x="7939341" y="3037317"/>
                    <a:chExt cx="897649" cy="353919"/>
                  </a:xfrm>
                </p:grpSpPr>
                <p:sp>
                  <p:nvSpPr>
                    <p:cNvPr id="5014" name="Google Shape;5014;p27"/>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15" name="Google Shape;5015;p27"/>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16" name="Google Shape;5016;p27"/>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17" name="Google Shape;5017;p27"/>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018" name="Google Shape;5018;p27"/>
                <p:cNvGrpSpPr/>
                <p:nvPr/>
              </p:nvGrpSpPr>
              <p:grpSpPr>
                <a:xfrm>
                  <a:off x="8676619" y="4967420"/>
                  <a:ext cx="393760" cy="218578"/>
                  <a:chOff x="7493876" y="2774731"/>
                  <a:chExt cx="1481958" cy="894622"/>
                </a:xfrm>
              </p:grpSpPr>
              <p:sp>
                <p:nvSpPr>
                  <p:cNvPr id="5019" name="Google Shape;5019;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020" name="Google Shape;5020;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021" name="Google Shape;5021;p27"/>
                  <p:cNvGrpSpPr/>
                  <p:nvPr/>
                </p:nvGrpSpPr>
                <p:grpSpPr>
                  <a:xfrm>
                    <a:off x="7713663" y="2848339"/>
                    <a:ext cx="1042107" cy="425543"/>
                    <a:chOff x="7786941" y="2884917"/>
                    <a:chExt cx="897649" cy="353919"/>
                  </a:xfrm>
                </p:grpSpPr>
                <p:sp>
                  <p:nvSpPr>
                    <p:cNvPr id="5022" name="Google Shape;5022;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3" name="Google Shape;5023;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4" name="Google Shape;5024;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5" name="Google Shape;5025;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026" name="Google Shape;5026;p27"/>
                <p:cNvGrpSpPr/>
                <p:nvPr/>
              </p:nvGrpSpPr>
              <p:grpSpPr>
                <a:xfrm>
                  <a:off x="8311520" y="5194433"/>
                  <a:ext cx="309740" cy="190838"/>
                  <a:chOff x="3668110" y="2448910"/>
                  <a:chExt cx="3794234" cy="2165130"/>
                </a:xfrm>
              </p:grpSpPr>
              <p:sp>
                <p:nvSpPr>
                  <p:cNvPr id="5027" name="Google Shape;5027;p2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8" name="Google Shape;5028;p27"/>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029" name="Google Shape;5029;p27"/>
                  <p:cNvGrpSpPr/>
                  <p:nvPr/>
                </p:nvGrpSpPr>
                <p:grpSpPr>
                  <a:xfrm>
                    <a:off x="3941376" y="2603243"/>
                    <a:ext cx="3202061" cy="1066110"/>
                    <a:chOff x="7939341" y="3037317"/>
                    <a:chExt cx="897649" cy="353919"/>
                  </a:xfrm>
                </p:grpSpPr>
                <p:sp>
                  <p:nvSpPr>
                    <p:cNvPr id="5030" name="Google Shape;5030;p27"/>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31" name="Google Shape;5031;p27"/>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32" name="Google Shape;5032;p27"/>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33" name="Google Shape;5033;p27"/>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034" name="Google Shape;5034;p27"/>
                <p:cNvGrpSpPr/>
                <p:nvPr/>
              </p:nvGrpSpPr>
              <p:grpSpPr>
                <a:xfrm>
                  <a:off x="9247893" y="4775686"/>
                  <a:ext cx="393760" cy="218578"/>
                  <a:chOff x="7493876" y="2774731"/>
                  <a:chExt cx="1481958" cy="894622"/>
                </a:xfrm>
              </p:grpSpPr>
              <p:sp>
                <p:nvSpPr>
                  <p:cNvPr id="5035" name="Google Shape;5035;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036" name="Google Shape;5036;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037" name="Google Shape;5037;p27"/>
                  <p:cNvGrpSpPr/>
                  <p:nvPr/>
                </p:nvGrpSpPr>
                <p:grpSpPr>
                  <a:xfrm>
                    <a:off x="7713663" y="2848339"/>
                    <a:ext cx="1042107" cy="425543"/>
                    <a:chOff x="7786941" y="2884917"/>
                    <a:chExt cx="897649" cy="353919"/>
                  </a:xfrm>
                </p:grpSpPr>
                <p:sp>
                  <p:nvSpPr>
                    <p:cNvPr id="5038" name="Google Shape;5038;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39" name="Google Shape;5039;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0" name="Google Shape;5040;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1" name="Google Shape;5041;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descr="antenna_stylized" id="5042" name="Google Shape;5042;p27"/>
                <p:cNvPicPr preferRelativeResize="0"/>
                <p:nvPr/>
              </p:nvPicPr>
              <p:blipFill rotWithShape="1">
                <a:blip r:embed="rId23">
                  <a:alphaModFix/>
                </a:blip>
                <a:srcRect b="0" l="0" r="0" t="0"/>
                <a:stretch/>
              </p:blipFill>
              <p:spPr>
                <a:xfrm>
                  <a:off x="9201681" y="5852809"/>
                  <a:ext cx="307702" cy="168813"/>
                </a:xfrm>
                <a:prstGeom prst="rect">
                  <a:avLst/>
                </a:prstGeom>
                <a:noFill/>
                <a:ln>
                  <a:noFill/>
                </a:ln>
              </p:spPr>
            </p:pic>
            <p:pic>
              <p:nvPicPr>
                <p:cNvPr descr="antenna_stylized" id="5043" name="Google Shape;5043;p27"/>
                <p:cNvPicPr preferRelativeResize="0"/>
                <p:nvPr/>
              </p:nvPicPr>
              <p:blipFill rotWithShape="1">
                <a:blip r:embed="rId23">
                  <a:alphaModFix/>
                </a:blip>
                <a:srcRect b="0" l="0" r="0" t="0"/>
                <a:stretch/>
              </p:blipFill>
              <p:spPr>
                <a:xfrm>
                  <a:off x="9534746" y="5795138"/>
                  <a:ext cx="316707" cy="138962"/>
                </a:xfrm>
                <a:prstGeom prst="rect">
                  <a:avLst/>
                </a:prstGeom>
                <a:noFill/>
                <a:ln>
                  <a:noFill/>
                </a:ln>
              </p:spPr>
            </p:pic>
          </p:grpSp>
        </p:grpSp>
        <p:grpSp>
          <p:nvGrpSpPr>
            <p:cNvPr id="5044" name="Google Shape;5044;p27"/>
            <p:cNvGrpSpPr/>
            <p:nvPr/>
          </p:nvGrpSpPr>
          <p:grpSpPr>
            <a:xfrm>
              <a:off x="10925982" y="4188911"/>
              <a:ext cx="657413" cy="451816"/>
              <a:chOff x="10925982" y="4188911"/>
              <a:chExt cx="657413" cy="451816"/>
            </a:xfrm>
          </p:grpSpPr>
          <p:grpSp>
            <p:nvGrpSpPr>
              <p:cNvPr id="5045" name="Google Shape;5045;p27"/>
              <p:cNvGrpSpPr/>
              <p:nvPr/>
            </p:nvGrpSpPr>
            <p:grpSpPr>
              <a:xfrm>
                <a:off x="11093556" y="4188911"/>
                <a:ext cx="489839" cy="451816"/>
                <a:chOff x="5103720" y="2693365"/>
                <a:chExt cx="611650" cy="414788"/>
              </a:xfrm>
            </p:grpSpPr>
            <p:cxnSp>
              <p:nvCxnSpPr>
                <p:cNvPr id="5046" name="Google Shape;5046;p27"/>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5047" name="Google Shape;5047;p27"/>
                <p:cNvGrpSpPr/>
                <p:nvPr/>
              </p:nvGrpSpPr>
              <p:grpSpPr>
                <a:xfrm>
                  <a:off x="5275406" y="2693365"/>
                  <a:ext cx="439964" cy="414788"/>
                  <a:chOff x="5275406" y="2711455"/>
                  <a:chExt cx="452949" cy="405518"/>
                </a:xfrm>
              </p:grpSpPr>
              <p:pic>
                <p:nvPicPr>
                  <p:cNvPr descr="server_rack.png" id="5048" name="Google Shape;5048;p27"/>
                  <p:cNvPicPr preferRelativeResize="0"/>
                  <p:nvPr/>
                </p:nvPicPr>
                <p:blipFill rotWithShape="1">
                  <a:blip r:embed="rId21">
                    <a:alphaModFix/>
                  </a:blip>
                  <a:srcRect b="0" l="0" r="0" t="0"/>
                  <a:stretch/>
                </p:blipFill>
                <p:spPr>
                  <a:xfrm>
                    <a:off x="5537367" y="2770786"/>
                    <a:ext cx="190988" cy="313366"/>
                  </a:xfrm>
                  <a:prstGeom prst="rect">
                    <a:avLst/>
                  </a:prstGeom>
                  <a:noFill/>
                  <a:ln>
                    <a:noFill/>
                  </a:ln>
                </p:spPr>
              </p:pic>
              <p:pic>
                <p:nvPicPr>
                  <p:cNvPr descr="server_rack.png" id="5049" name="Google Shape;5049;p27"/>
                  <p:cNvPicPr preferRelativeResize="0"/>
                  <p:nvPr/>
                </p:nvPicPr>
                <p:blipFill rotWithShape="1">
                  <a:blip r:embed="rId21">
                    <a:alphaModFix/>
                  </a:blip>
                  <a:srcRect b="0" l="0" r="0" t="0"/>
                  <a:stretch/>
                </p:blipFill>
                <p:spPr>
                  <a:xfrm>
                    <a:off x="5275406" y="2764002"/>
                    <a:ext cx="190988" cy="313366"/>
                  </a:xfrm>
                  <a:prstGeom prst="rect">
                    <a:avLst/>
                  </a:prstGeom>
                  <a:noFill/>
                  <a:ln>
                    <a:noFill/>
                  </a:ln>
                </p:spPr>
              </p:pic>
              <p:pic>
                <p:nvPicPr>
                  <p:cNvPr descr="server_rack.png" id="5050" name="Google Shape;5050;p27"/>
                  <p:cNvPicPr preferRelativeResize="0"/>
                  <p:nvPr/>
                </p:nvPicPr>
                <p:blipFill rotWithShape="1">
                  <a:blip r:embed="rId21">
                    <a:alphaModFix/>
                  </a:blip>
                  <a:srcRect b="0" l="0" r="0" t="0"/>
                  <a:stretch/>
                </p:blipFill>
                <p:spPr>
                  <a:xfrm>
                    <a:off x="5385676" y="2711455"/>
                    <a:ext cx="247152" cy="405518"/>
                  </a:xfrm>
                  <a:prstGeom prst="rect">
                    <a:avLst/>
                  </a:prstGeom>
                  <a:noFill/>
                  <a:ln>
                    <a:noFill/>
                  </a:ln>
                </p:spPr>
              </p:pic>
            </p:grpSp>
          </p:grpSp>
          <p:grpSp>
            <p:nvGrpSpPr>
              <p:cNvPr id="5051" name="Google Shape;5051;p27"/>
              <p:cNvGrpSpPr/>
              <p:nvPr/>
            </p:nvGrpSpPr>
            <p:grpSpPr>
              <a:xfrm>
                <a:off x="10925982" y="4369125"/>
                <a:ext cx="228295" cy="120400"/>
                <a:chOff x="7493876" y="2774731"/>
                <a:chExt cx="1481958" cy="894622"/>
              </a:xfrm>
            </p:grpSpPr>
            <p:sp>
              <p:nvSpPr>
                <p:cNvPr id="5052" name="Google Shape;5052;p2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053" name="Google Shape;5053;p2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054" name="Google Shape;5054;p27"/>
                <p:cNvGrpSpPr/>
                <p:nvPr/>
              </p:nvGrpSpPr>
              <p:grpSpPr>
                <a:xfrm>
                  <a:off x="7713663" y="2848339"/>
                  <a:ext cx="1042107" cy="425543"/>
                  <a:chOff x="7786941" y="2884917"/>
                  <a:chExt cx="897649" cy="353919"/>
                </a:xfrm>
              </p:grpSpPr>
              <p:sp>
                <p:nvSpPr>
                  <p:cNvPr id="5055" name="Google Shape;5055;p2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6" name="Google Shape;5056;p2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7" name="Google Shape;5057;p2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58" name="Google Shape;5058;p2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grpSp>
      <p:grpSp>
        <p:nvGrpSpPr>
          <p:cNvPr id="5059" name="Google Shape;5059;p27"/>
          <p:cNvGrpSpPr/>
          <p:nvPr/>
        </p:nvGrpSpPr>
        <p:grpSpPr>
          <a:xfrm>
            <a:off x="6322786" y="1702617"/>
            <a:ext cx="2441580" cy="2831440"/>
            <a:chOff x="17449127" y="2067553"/>
            <a:chExt cx="2658888" cy="2831440"/>
          </a:xfrm>
        </p:grpSpPr>
        <p:sp>
          <p:nvSpPr>
            <p:cNvPr id="5060" name="Google Shape;5060;p27"/>
            <p:cNvSpPr/>
            <p:nvPr/>
          </p:nvSpPr>
          <p:spPr>
            <a:xfrm>
              <a:off x="18054808" y="2067553"/>
              <a:ext cx="2053207" cy="1399514"/>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1" name="Google Shape;5061;p27"/>
            <p:cNvSpPr/>
            <p:nvPr/>
          </p:nvSpPr>
          <p:spPr>
            <a:xfrm>
              <a:off x="17449127" y="3391110"/>
              <a:ext cx="2173774" cy="1507883"/>
            </a:xfrm>
            <a:prstGeom prst="ellipse">
              <a:avLst/>
            </a:prstGeom>
            <a:noFill/>
            <a:ln cap="flat" cmpd="sng" w="285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062" name="Google Shape;5062;p27"/>
          <p:cNvSpPr/>
          <p:nvPr/>
        </p:nvSpPr>
        <p:spPr>
          <a:xfrm>
            <a:off x="4785420" y="1523999"/>
            <a:ext cx="4179032" cy="4897821"/>
          </a:xfrm>
          <a:custGeom>
            <a:rect b="b" l="l" r="r" t="t"/>
            <a:pathLst>
              <a:path extrusionOk="0" h="4897821" w="4550979">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312276" y="3139089"/>
                  <a:pt x="3026979" y="3048000"/>
                </a:cubicBezTo>
                <a:lnTo>
                  <a:pt x="3499945" y="2827283"/>
                </a:ln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lt1">
              <a:alpha val="70588"/>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063" name="Google Shape;5063;p27"/>
          <p:cNvPicPr preferRelativeResize="0"/>
          <p:nvPr/>
        </p:nvPicPr>
        <p:blipFill>
          <a:blip r:embed="rId2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7" name="Shape 5067"/>
        <p:cNvGrpSpPr/>
        <p:nvPr/>
      </p:nvGrpSpPr>
      <p:grpSpPr>
        <a:xfrm>
          <a:off x="0" y="0"/>
          <a:ext cx="0" cy="0"/>
          <a:chOff x="0" y="0"/>
          <a:chExt cx="0" cy="0"/>
        </a:xfrm>
      </p:grpSpPr>
      <p:cxnSp>
        <p:nvCxnSpPr>
          <p:cNvPr id="5068" name="Google Shape;5068;p2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069" name="Google Shape;5069;p2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070" name="Google Shape;5070;p28"/>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Core: Packet Switching: store-and-forward</a:t>
            </a:r>
            <a:endParaRPr b="0" i="0" sz="1400" u="none" cap="none" strike="noStrike">
              <a:solidFill>
                <a:srgbClr val="000000"/>
              </a:solidFill>
              <a:latin typeface="Arial"/>
              <a:ea typeface="Arial"/>
              <a:cs typeface="Arial"/>
              <a:sym typeface="Arial"/>
            </a:endParaRPr>
          </a:p>
        </p:txBody>
      </p:sp>
      <p:sp>
        <p:nvSpPr>
          <p:cNvPr id="5071" name="Google Shape;5071;p28"/>
          <p:cNvSpPr txBox="1"/>
          <p:nvPr>
            <p:ph idx="1" type="body"/>
          </p:nvPr>
        </p:nvSpPr>
        <p:spPr>
          <a:xfrm>
            <a:off x="226178" y="3557127"/>
            <a:ext cx="5799972" cy="3419406"/>
          </a:xfrm>
          <a:prstGeom prst="rect">
            <a:avLst/>
          </a:prstGeom>
          <a:noFill/>
          <a:ln>
            <a:noFill/>
          </a:ln>
        </p:spPr>
        <p:txBody>
          <a:bodyPr anchorCtr="0" anchor="t" bIns="45700" lIns="91425" spcFirstLastPara="1" rIns="91425" wrap="square" tIns="45700">
            <a:noAutofit/>
          </a:bodyPr>
          <a:lstStyle/>
          <a:p>
            <a:pPr indent="-287338" lvl="0" marL="287338" rtl="0" algn="l">
              <a:lnSpc>
                <a:spcPct val="90000"/>
              </a:lnSpc>
              <a:spcBef>
                <a:spcPts val="0"/>
              </a:spcBef>
              <a:spcAft>
                <a:spcPts val="0"/>
              </a:spcAft>
              <a:buClr>
                <a:srgbClr val="C00000"/>
              </a:buClr>
              <a:buSzPts val="2400"/>
              <a:buChar char="•"/>
            </a:pPr>
            <a:r>
              <a:rPr lang="en-US" sz="2400">
                <a:solidFill>
                  <a:srgbClr val="C00000"/>
                </a:solidFill>
              </a:rPr>
              <a:t>Transmission delay: </a:t>
            </a:r>
            <a:r>
              <a:rPr lang="en-US" sz="2400"/>
              <a:t>takes </a:t>
            </a:r>
            <a:r>
              <a:rPr i="1" lang="en-US" sz="2400"/>
              <a:t>L</a:t>
            </a:r>
            <a:r>
              <a:rPr lang="en-US" sz="2400"/>
              <a:t>/</a:t>
            </a:r>
            <a:r>
              <a:rPr i="1" lang="en-US" sz="2400"/>
              <a:t>R</a:t>
            </a:r>
            <a:r>
              <a:rPr lang="en-US" sz="2400"/>
              <a:t> seconds to transmit (push out) </a:t>
            </a:r>
            <a:r>
              <a:rPr i="1" lang="en-US" sz="2400"/>
              <a:t>L</a:t>
            </a:r>
            <a:r>
              <a:rPr lang="en-US" sz="2400"/>
              <a:t>-bit packet into link at </a:t>
            </a:r>
            <a:r>
              <a:rPr i="1" lang="en-US" sz="2400"/>
              <a:t>R</a:t>
            </a:r>
            <a:r>
              <a:rPr lang="en-US" sz="2400"/>
              <a:t> bps</a:t>
            </a:r>
            <a:endParaRPr/>
          </a:p>
          <a:p>
            <a:pPr indent="-287338" lvl="0" marL="287338" rtl="0" algn="l">
              <a:lnSpc>
                <a:spcPct val="90000"/>
              </a:lnSpc>
              <a:spcBef>
                <a:spcPts val="1000"/>
              </a:spcBef>
              <a:spcAft>
                <a:spcPts val="0"/>
              </a:spcAft>
              <a:buClr>
                <a:srgbClr val="CC0000"/>
              </a:buClr>
              <a:buSzPts val="2400"/>
              <a:buChar char="•"/>
            </a:pPr>
            <a:r>
              <a:rPr i="1" lang="en-US" sz="2400">
                <a:solidFill>
                  <a:srgbClr val="CC0000"/>
                </a:solidFill>
              </a:rPr>
              <a:t>Store and forward:</a:t>
            </a:r>
            <a:r>
              <a:rPr i="1" lang="en-US" sz="2400">
                <a:solidFill>
                  <a:srgbClr val="FF0000"/>
                </a:solidFill>
              </a:rPr>
              <a:t> </a:t>
            </a:r>
            <a:r>
              <a:rPr i="1" lang="en-US" sz="2400"/>
              <a:t>entire</a:t>
            </a:r>
            <a:r>
              <a:rPr lang="en-US" sz="2400"/>
              <a:t> packet must  arrive at router before it can be transmitted on next link</a:t>
            </a:r>
            <a:endParaRPr/>
          </a:p>
          <a:p>
            <a:pPr indent="-287338" lvl="0" marL="287338" rtl="0" algn="l">
              <a:lnSpc>
                <a:spcPct val="90000"/>
              </a:lnSpc>
              <a:spcBef>
                <a:spcPts val="1000"/>
              </a:spcBef>
              <a:spcAft>
                <a:spcPts val="0"/>
              </a:spcAft>
              <a:buClr>
                <a:srgbClr val="C00000"/>
              </a:buClr>
              <a:buSzPts val="2400"/>
              <a:buChar char="•"/>
            </a:pPr>
            <a:r>
              <a:rPr i="1" lang="en-US" sz="2400">
                <a:solidFill>
                  <a:srgbClr val="C00000"/>
                </a:solidFill>
              </a:rPr>
              <a:t>End-end delay: </a:t>
            </a:r>
            <a:r>
              <a:rPr lang="en-US" sz="2400"/>
              <a:t>2</a:t>
            </a:r>
            <a:r>
              <a:rPr i="1" lang="en-US" sz="2400"/>
              <a:t>L/R </a:t>
            </a:r>
            <a:r>
              <a:rPr lang="en-US" sz="2400"/>
              <a:t>(above), assuming zero propagation delay (more on delay shortly)</a:t>
            </a:r>
            <a:endParaRPr/>
          </a:p>
          <a:p>
            <a:pPr indent="-134938" lvl="0" marL="287338" rtl="0" algn="l">
              <a:lnSpc>
                <a:spcPct val="90000"/>
              </a:lnSpc>
              <a:spcBef>
                <a:spcPts val="400"/>
              </a:spcBef>
              <a:spcAft>
                <a:spcPts val="0"/>
              </a:spcAft>
              <a:buClr>
                <a:schemeClr val="dk1"/>
              </a:buClr>
              <a:buSzPts val="2400"/>
              <a:buNone/>
            </a:pPr>
            <a:r>
              <a:t/>
            </a:r>
            <a:endParaRPr sz="2400"/>
          </a:p>
          <a:p>
            <a:pPr indent="-134938" lvl="0" marL="287338" rtl="0" algn="l">
              <a:lnSpc>
                <a:spcPct val="90000"/>
              </a:lnSpc>
              <a:spcBef>
                <a:spcPts val="400"/>
              </a:spcBef>
              <a:spcAft>
                <a:spcPts val="0"/>
              </a:spcAft>
              <a:buClr>
                <a:schemeClr val="dk1"/>
              </a:buClr>
              <a:buSzPts val="2400"/>
              <a:buNone/>
            </a:pPr>
            <a:r>
              <a:t/>
            </a:r>
            <a:endParaRPr sz="2400"/>
          </a:p>
          <a:p>
            <a:pPr indent="0" lvl="0" marL="174625" rtl="0" algn="l">
              <a:lnSpc>
                <a:spcPct val="90000"/>
              </a:lnSpc>
              <a:spcBef>
                <a:spcPts val="400"/>
              </a:spcBef>
              <a:spcAft>
                <a:spcPts val="0"/>
              </a:spcAft>
              <a:buClr>
                <a:schemeClr val="dk1"/>
              </a:buClr>
              <a:buSzPts val="1800"/>
              <a:buNone/>
            </a:pPr>
            <a:r>
              <a:t/>
            </a:r>
            <a:endParaRPr sz="2400"/>
          </a:p>
          <a:p>
            <a:pPr indent="-76200" lvl="0" marL="228600" rtl="0" algn="l">
              <a:lnSpc>
                <a:spcPct val="90000"/>
              </a:lnSpc>
              <a:spcBef>
                <a:spcPts val="400"/>
              </a:spcBef>
              <a:spcAft>
                <a:spcPts val="0"/>
              </a:spcAft>
              <a:buClr>
                <a:schemeClr val="dk1"/>
              </a:buClr>
              <a:buSzPts val="2400"/>
              <a:buNone/>
            </a:pPr>
            <a:r>
              <a:t/>
            </a:r>
            <a:endParaRPr sz="2400"/>
          </a:p>
        </p:txBody>
      </p:sp>
      <p:sp>
        <p:nvSpPr>
          <p:cNvPr id="5072" name="Google Shape;5072;p28"/>
          <p:cNvSpPr txBox="1"/>
          <p:nvPr/>
        </p:nvSpPr>
        <p:spPr>
          <a:xfrm>
            <a:off x="805488" y="2796436"/>
            <a:ext cx="88197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source</a:t>
            </a:r>
            <a:endParaRPr b="0" i="0" sz="1400" u="none" cap="none" strike="noStrike">
              <a:solidFill>
                <a:srgbClr val="000000"/>
              </a:solidFill>
              <a:latin typeface="Arial"/>
              <a:ea typeface="Arial"/>
              <a:cs typeface="Arial"/>
              <a:sym typeface="Arial"/>
            </a:endParaRPr>
          </a:p>
        </p:txBody>
      </p:sp>
      <p:grpSp>
        <p:nvGrpSpPr>
          <p:cNvPr id="5073" name="Google Shape;5073;p28"/>
          <p:cNvGrpSpPr/>
          <p:nvPr/>
        </p:nvGrpSpPr>
        <p:grpSpPr>
          <a:xfrm>
            <a:off x="1628339" y="2710906"/>
            <a:ext cx="1074738" cy="595118"/>
            <a:chOff x="1816230" y="5881653"/>
            <a:chExt cx="1843339" cy="976347"/>
          </a:xfrm>
        </p:grpSpPr>
        <p:pic>
          <p:nvPicPr>
            <p:cNvPr id="5074" name="Google Shape;5074;p28"/>
            <p:cNvPicPr preferRelativeResize="0"/>
            <p:nvPr/>
          </p:nvPicPr>
          <p:blipFill rotWithShape="1">
            <a:blip r:embed="rId3">
              <a:alphaModFix/>
            </a:blip>
            <a:srcRect b="0" l="0" r="0" t="0"/>
            <a:stretch/>
          </p:blipFill>
          <p:spPr>
            <a:xfrm>
              <a:off x="1816230" y="6144002"/>
              <a:ext cx="1843339" cy="713998"/>
            </a:xfrm>
            <a:prstGeom prst="rect">
              <a:avLst/>
            </a:prstGeom>
            <a:noFill/>
            <a:ln>
              <a:noFill/>
            </a:ln>
          </p:spPr>
        </p:pic>
        <p:sp>
          <p:nvSpPr>
            <p:cNvPr id="5075" name="Google Shape;5075;p28"/>
            <p:cNvSpPr/>
            <p:nvPr/>
          </p:nvSpPr>
          <p:spPr>
            <a:xfrm rot="1049095">
              <a:off x="1947488" y="6118900"/>
              <a:ext cx="1650399" cy="462656"/>
            </a:xfrm>
            <a:prstGeom prst="rect">
              <a:avLst/>
            </a:prstGeom>
            <a:gradFill>
              <a:gsLst>
                <a:gs pos="0">
                  <a:srgbClr val="FFFFFF"/>
                </a:gs>
                <a:gs pos="50000">
                  <a:srgbClr val="FFFFFF"/>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cxnSp>
        <p:nvCxnSpPr>
          <p:cNvPr id="5076" name="Google Shape;5076;p28"/>
          <p:cNvCxnSpPr/>
          <p:nvPr/>
        </p:nvCxnSpPr>
        <p:spPr>
          <a:xfrm>
            <a:off x="2591951" y="2991699"/>
            <a:ext cx="1738312" cy="0"/>
          </a:xfrm>
          <a:prstGeom prst="straightConnector1">
            <a:avLst/>
          </a:prstGeom>
          <a:noFill/>
          <a:ln cap="flat" cmpd="sng" w="19050">
            <a:solidFill>
              <a:srgbClr val="000000"/>
            </a:solidFill>
            <a:prstDash val="solid"/>
            <a:round/>
            <a:headEnd len="sm" w="sm" type="none"/>
            <a:tailEnd len="sm" w="sm" type="none"/>
          </a:ln>
        </p:spPr>
      </p:cxnSp>
      <p:grpSp>
        <p:nvGrpSpPr>
          <p:cNvPr id="5077" name="Google Shape;5077;p28"/>
          <p:cNvGrpSpPr/>
          <p:nvPr/>
        </p:nvGrpSpPr>
        <p:grpSpPr>
          <a:xfrm>
            <a:off x="3938151" y="2804374"/>
            <a:ext cx="1058862" cy="384175"/>
            <a:chOff x="5142253" y="5649029"/>
            <a:chExt cx="1304545" cy="695633"/>
          </a:xfrm>
        </p:grpSpPr>
        <p:grpSp>
          <p:nvGrpSpPr>
            <p:cNvPr id="5078" name="Google Shape;5078;p28"/>
            <p:cNvGrpSpPr/>
            <p:nvPr/>
          </p:nvGrpSpPr>
          <p:grpSpPr>
            <a:xfrm>
              <a:off x="5147271" y="5649029"/>
              <a:ext cx="1276350" cy="695633"/>
              <a:chOff x="4981575" y="5851547"/>
              <a:chExt cx="1276350" cy="695633"/>
            </a:xfrm>
          </p:grpSpPr>
          <p:pic>
            <p:nvPicPr>
              <p:cNvPr id="5079" name="Google Shape;5079;p28"/>
              <p:cNvPicPr preferRelativeResize="0"/>
              <p:nvPr/>
            </p:nvPicPr>
            <p:blipFill rotWithShape="1">
              <a:blip r:embed="rId4">
                <a:alphaModFix/>
              </a:blip>
              <a:srcRect b="0" l="0" r="0" t="0"/>
              <a:stretch/>
            </p:blipFill>
            <p:spPr>
              <a:xfrm>
                <a:off x="4981575" y="5944151"/>
                <a:ext cx="1276350" cy="603029"/>
              </a:xfrm>
              <a:prstGeom prst="rect">
                <a:avLst/>
              </a:prstGeom>
              <a:noFill/>
              <a:ln>
                <a:noFill/>
              </a:ln>
            </p:spPr>
          </p:pic>
          <p:sp>
            <p:nvSpPr>
              <p:cNvPr id="5080" name="Google Shape;5080;p28"/>
              <p:cNvSpPr/>
              <p:nvPr/>
            </p:nvSpPr>
            <p:spPr>
              <a:xfrm>
                <a:off x="6065959" y="6205112"/>
                <a:ext cx="44985" cy="224212"/>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81" name="Google Shape;5081;p28"/>
              <p:cNvSpPr/>
              <p:nvPr/>
            </p:nvSpPr>
            <p:spPr>
              <a:xfrm>
                <a:off x="5178008" y="6228108"/>
                <a:ext cx="62587" cy="224212"/>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82" name="Google Shape;5082;p28"/>
              <p:cNvSpPr/>
              <p:nvPr/>
            </p:nvSpPr>
            <p:spPr>
              <a:xfrm>
                <a:off x="5023497" y="5851547"/>
                <a:ext cx="1196974" cy="494417"/>
              </a:xfrm>
              <a:prstGeom prst="ellipse">
                <a:avLst/>
              </a:prstGeom>
              <a:solidFill>
                <a:srgbClr val="EAEAE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083" name="Google Shape;5083;p28"/>
            <p:cNvSpPr/>
            <p:nvPr/>
          </p:nvSpPr>
          <p:spPr>
            <a:xfrm>
              <a:off x="6360741" y="5695021"/>
              <a:ext cx="86057" cy="12647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84" name="Google Shape;5084;p28"/>
            <p:cNvSpPr/>
            <p:nvPr/>
          </p:nvSpPr>
          <p:spPr>
            <a:xfrm>
              <a:off x="5142253" y="5700770"/>
              <a:ext cx="86057" cy="126479"/>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085" name="Google Shape;5085;p28"/>
          <p:cNvGrpSpPr/>
          <p:nvPr/>
        </p:nvGrpSpPr>
        <p:grpSpPr>
          <a:xfrm>
            <a:off x="3892113" y="1724874"/>
            <a:ext cx="1092200" cy="303212"/>
            <a:chOff x="5128542" y="4838701"/>
            <a:chExt cx="1300833" cy="530211"/>
          </a:xfrm>
        </p:grpSpPr>
        <p:pic>
          <p:nvPicPr>
            <p:cNvPr id="5086" name="Google Shape;5086;p28"/>
            <p:cNvPicPr preferRelativeResize="0"/>
            <p:nvPr/>
          </p:nvPicPr>
          <p:blipFill rotWithShape="1">
            <a:blip r:embed="rId5">
              <a:alphaModFix/>
            </a:blip>
            <a:srcRect b="0" l="0" r="0" t="0"/>
            <a:stretch/>
          </p:blipFill>
          <p:spPr>
            <a:xfrm>
              <a:off x="5128542" y="4838701"/>
              <a:ext cx="1300833" cy="491347"/>
            </a:xfrm>
            <a:prstGeom prst="rect">
              <a:avLst/>
            </a:prstGeom>
            <a:noFill/>
            <a:ln>
              <a:noFill/>
            </a:ln>
          </p:spPr>
        </p:pic>
        <p:sp>
          <p:nvSpPr>
            <p:cNvPr id="5087" name="Google Shape;5087;p28"/>
            <p:cNvSpPr/>
            <p:nvPr/>
          </p:nvSpPr>
          <p:spPr>
            <a:xfrm>
              <a:off x="6327275" y="5219009"/>
              <a:ext cx="86974" cy="12769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88" name="Google Shape;5088;p28"/>
            <p:cNvSpPr/>
            <p:nvPr/>
          </p:nvSpPr>
          <p:spPr>
            <a:xfrm>
              <a:off x="5158794" y="5241217"/>
              <a:ext cx="86974" cy="127695"/>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089" name="Google Shape;5089;p28"/>
          <p:cNvGrpSpPr/>
          <p:nvPr/>
        </p:nvGrpSpPr>
        <p:grpSpPr>
          <a:xfrm>
            <a:off x="1793987" y="1387533"/>
            <a:ext cx="1122852" cy="737772"/>
            <a:chOff x="2363111" y="4309243"/>
            <a:chExt cx="1821512" cy="1441161"/>
          </a:xfrm>
        </p:grpSpPr>
        <p:pic>
          <p:nvPicPr>
            <p:cNvPr id="5090" name="Google Shape;5090;p28"/>
            <p:cNvPicPr preferRelativeResize="0"/>
            <p:nvPr/>
          </p:nvPicPr>
          <p:blipFill rotWithShape="1">
            <a:blip r:embed="rId6">
              <a:alphaModFix/>
            </a:blip>
            <a:srcRect b="0" l="0" r="0" t="0"/>
            <a:stretch/>
          </p:blipFill>
          <p:spPr>
            <a:xfrm>
              <a:off x="2583481" y="4309243"/>
              <a:ext cx="1285463" cy="1282262"/>
            </a:xfrm>
            <a:prstGeom prst="rect">
              <a:avLst/>
            </a:prstGeom>
            <a:noFill/>
            <a:ln>
              <a:noFill/>
            </a:ln>
          </p:spPr>
        </p:pic>
        <p:sp>
          <p:nvSpPr>
            <p:cNvPr id="5091" name="Google Shape;5091;p28"/>
            <p:cNvSpPr/>
            <p:nvPr/>
          </p:nvSpPr>
          <p:spPr>
            <a:xfrm rot="-9998178">
              <a:off x="2387973" y="5128665"/>
              <a:ext cx="1771787" cy="422704"/>
            </a:xfrm>
            <a:prstGeom prst="rect">
              <a:avLst/>
            </a:prstGeom>
            <a:gradFill>
              <a:gsLst>
                <a:gs pos="0">
                  <a:srgbClr val="FFFFFF"/>
                </a:gs>
                <a:gs pos="50000">
                  <a:srgbClr val="FFFFFF"/>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092" name="Google Shape;5092;p28"/>
          <p:cNvSpPr txBox="1"/>
          <p:nvPr/>
        </p:nvSpPr>
        <p:spPr>
          <a:xfrm>
            <a:off x="2950726" y="3025036"/>
            <a:ext cx="75212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Calibri"/>
                <a:ea typeface="Calibri"/>
                <a:cs typeface="Calibri"/>
                <a:sym typeface="Calibri"/>
              </a:rPr>
              <a:t>R</a:t>
            </a:r>
            <a:r>
              <a:rPr b="0" i="0" lang="en-US" sz="2000" u="none" cap="none" strike="noStrike">
                <a:solidFill>
                  <a:srgbClr val="000000"/>
                </a:solidFill>
                <a:latin typeface="Calibri"/>
                <a:ea typeface="Calibri"/>
                <a:cs typeface="Calibri"/>
                <a:sym typeface="Calibri"/>
              </a:rPr>
              <a:t> bps</a:t>
            </a:r>
            <a:endParaRPr b="0" i="0" sz="1400" u="none" cap="none" strike="noStrike">
              <a:solidFill>
                <a:srgbClr val="000000"/>
              </a:solidFill>
              <a:latin typeface="Arial"/>
              <a:ea typeface="Arial"/>
              <a:cs typeface="Arial"/>
              <a:sym typeface="Arial"/>
            </a:endParaRPr>
          </a:p>
        </p:txBody>
      </p:sp>
      <p:cxnSp>
        <p:nvCxnSpPr>
          <p:cNvPr id="5093" name="Google Shape;5093;p28"/>
          <p:cNvCxnSpPr/>
          <p:nvPr/>
        </p:nvCxnSpPr>
        <p:spPr>
          <a:xfrm>
            <a:off x="4982726" y="2996461"/>
            <a:ext cx="1738312" cy="0"/>
          </a:xfrm>
          <a:prstGeom prst="straightConnector1">
            <a:avLst/>
          </a:prstGeom>
          <a:noFill/>
          <a:ln cap="flat" cmpd="sng" w="19050">
            <a:solidFill>
              <a:srgbClr val="000000"/>
            </a:solidFill>
            <a:prstDash val="solid"/>
            <a:round/>
            <a:headEnd len="sm" w="sm" type="none"/>
            <a:tailEnd len="sm" w="sm" type="none"/>
          </a:ln>
        </p:spPr>
      </p:cxnSp>
      <p:grpSp>
        <p:nvGrpSpPr>
          <p:cNvPr id="5094" name="Google Shape;5094;p28"/>
          <p:cNvGrpSpPr/>
          <p:nvPr/>
        </p:nvGrpSpPr>
        <p:grpSpPr>
          <a:xfrm>
            <a:off x="5960626" y="2188424"/>
            <a:ext cx="1477962" cy="1284287"/>
            <a:chOff x="-44" y="1473"/>
            <a:chExt cx="981" cy="1105"/>
          </a:xfrm>
        </p:grpSpPr>
        <p:pic>
          <p:nvPicPr>
            <p:cNvPr descr="desktop_computer_stylized_medium" id="5095" name="Google Shape;5095;p28"/>
            <p:cNvPicPr preferRelativeResize="0"/>
            <p:nvPr/>
          </p:nvPicPr>
          <p:blipFill rotWithShape="1">
            <a:blip r:embed="rId7">
              <a:alphaModFix/>
            </a:blip>
            <a:srcRect b="0" l="0" r="0" t="0"/>
            <a:stretch/>
          </p:blipFill>
          <p:spPr>
            <a:xfrm flipH="1">
              <a:off x="-44" y="1473"/>
              <a:ext cx="981" cy="1105"/>
            </a:xfrm>
            <a:prstGeom prst="rect">
              <a:avLst/>
            </a:prstGeom>
            <a:noFill/>
            <a:ln>
              <a:noFill/>
            </a:ln>
          </p:spPr>
        </p:pic>
        <p:sp>
          <p:nvSpPr>
            <p:cNvPr id="5096" name="Google Shape;5096;p28"/>
            <p:cNvSpPr/>
            <p:nvPr/>
          </p:nvSpPr>
          <p:spPr>
            <a:xfrm flipH="1">
              <a:off x="374" y="1580"/>
              <a:ext cx="474" cy="505"/>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097" name="Google Shape;5097;p28"/>
          <p:cNvSpPr txBox="1"/>
          <p:nvPr/>
        </p:nvSpPr>
        <p:spPr>
          <a:xfrm>
            <a:off x="7443351" y="2802261"/>
            <a:ext cx="136768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destination</a:t>
            </a:r>
            <a:endParaRPr b="0" i="0" sz="1800" u="none" cap="none" strike="noStrike">
              <a:solidFill>
                <a:srgbClr val="000000"/>
              </a:solidFill>
              <a:latin typeface="Calibri"/>
              <a:ea typeface="Calibri"/>
              <a:cs typeface="Calibri"/>
              <a:sym typeface="Calibri"/>
            </a:endParaRPr>
          </a:p>
        </p:txBody>
      </p:sp>
      <p:sp>
        <p:nvSpPr>
          <p:cNvPr id="5098" name="Google Shape;5098;p28"/>
          <p:cNvSpPr txBox="1"/>
          <p:nvPr/>
        </p:nvSpPr>
        <p:spPr>
          <a:xfrm>
            <a:off x="2410976" y="2691661"/>
            <a:ext cx="234950" cy="280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1</a:t>
            </a:r>
            <a:endParaRPr b="0" i="0" sz="1400" u="none" cap="none" strike="noStrike">
              <a:solidFill>
                <a:srgbClr val="000000"/>
              </a:solidFill>
              <a:latin typeface="Arial"/>
              <a:ea typeface="Arial"/>
              <a:cs typeface="Arial"/>
              <a:sym typeface="Arial"/>
            </a:endParaRPr>
          </a:p>
        </p:txBody>
      </p:sp>
      <p:sp>
        <p:nvSpPr>
          <p:cNvPr id="5099" name="Google Shape;5099;p28"/>
          <p:cNvSpPr txBox="1"/>
          <p:nvPr/>
        </p:nvSpPr>
        <p:spPr>
          <a:xfrm>
            <a:off x="2214126" y="2698011"/>
            <a:ext cx="234950" cy="280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
        <p:nvSpPr>
          <p:cNvPr id="5100" name="Google Shape;5100;p28"/>
          <p:cNvSpPr txBox="1"/>
          <p:nvPr/>
        </p:nvSpPr>
        <p:spPr>
          <a:xfrm>
            <a:off x="2026801" y="2694836"/>
            <a:ext cx="234950" cy="280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Calibri"/>
                <a:ea typeface="Calibri"/>
                <a:cs typeface="Calibri"/>
                <a:sym typeface="Calibri"/>
              </a:rPr>
              <a:t>3</a:t>
            </a:r>
            <a:endParaRPr b="0" i="0" sz="1400" u="none" cap="none" strike="noStrike">
              <a:solidFill>
                <a:srgbClr val="000000"/>
              </a:solidFill>
              <a:latin typeface="Arial"/>
              <a:ea typeface="Arial"/>
              <a:cs typeface="Arial"/>
              <a:sym typeface="Arial"/>
            </a:endParaRPr>
          </a:p>
        </p:txBody>
      </p:sp>
      <p:grpSp>
        <p:nvGrpSpPr>
          <p:cNvPr id="5101" name="Google Shape;5101;p28"/>
          <p:cNvGrpSpPr/>
          <p:nvPr/>
        </p:nvGrpSpPr>
        <p:grpSpPr>
          <a:xfrm>
            <a:off x="1760101" y="1989986"/>
            <a:ext cx="2940083" cy="841375"/>
            <a:chOff x="593766" y="5264055"/>
            <a:chExt cx="3603006" cy="1011695"/>
          </a:xfrm>
        </p:grpSpPr>
        <p:grpSp>
          <p:nvGrpSpPr>
            <p:cNvPr id="5102" name="Google Shape;5102;p28"/>
            <p:cNvGrpSpPr/>
            <p:nvPr/>
          </p:nvGrpSpPr>
          <p:grpSpPr>
            <a:xfrm>
              <a:off x="3527499" y="5264055"/>
              <a:ext cx="616705" cy="927705"/>
              <a:chOff x="2106358" y="5387204"/>
              <a:chExt cx="616705" cy="927705"/>
            </a:xfrm>
          </p:grpSpPr>
          <p:sp>
            <p:nvSpPr>
              <p:cNvPr id="5103" name="Google Shape;5103;p28"/>
              <p:cNvSpPr/>
              <p:nvPr/>
            </p:nvSpPr>
            <p:spPr>
              <a:xfrm>
                <a:off x="2577155" y="6049578"/>
                <a:ext cx="140072" cy="265331"/>
              </a:xfrm>
              <a:prstGeom prst="rect">
                <a:avLst/>
              </a:prstGeom>
              <a:solidFill>
                <a:srgbClr val="33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04" name="Google Shape;5104;p28"/>
              <p:cNvSpPr/>
              <p:nvPr/>
            </p:nvSpPr>
            <p:spPr>
              <a:xfrm>
                <a:off x="2110248" y="5705984"/>
                <a:ext cx="466907" cy="608925"/>
              </a:xfrm>
              <a:custGeom>
                <a:rect b="b" l="l" r="r" t="t"/>
                <a:pathLst>
                  <a:path extrusionOk="0" h="1424095" w="967997">
                    <a:moveTo>
                      <a:pt x="0" y="0"/>
                    </a:moveTo>
                    <a:lnTo>
                      <a:pt x="0" y="476358"/>
                    </a:lnTo>
                    <a:lnTo>
                      <a:pt x="966787" y="1424095"/>
                    </a:lnTo>
                    <a:cubicBezTo>
                      <a:pt x="965200" y="958958"/>
                      <a:pt x="969205" y="1246013"/>
                      <a:pt x="967618" y="780876"/>
                    </a:cubicBezTo>
                    <a:lnTo>
                      <a:pt x="0" y="0"/>
                    </a:lnTo>
                    <a:close/>
                  </a:path>
                </a:pathLst>
              </a:custGeom>
              <a:solidFill>
                <a:srgbClr val="4F81B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05" name="Google Shape;5105;p28"/>
              <p:cNvSpPr/>
              <p:nvPr/>
            </p:nvSpPr>
            <p:spPr>
              <a:xfrm>
                <a:off x="2106358" y="5688804"/>
                <a:ext cx="616705" cy="355048"/>
              </a:xfrm>
              <a:custGeom>
                <a:rect b="b" l="l" r="r" t="t"/>
                <a:pathLst>
                  <a:path extrusionOk="0" h="814795" w="1277416">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06" name="Google Shape;5106;p28"/>
              <p:cNvSpPr/>
              <p:nvPr/>
            </p:nvSpPr>
            <p:spPr>
              <a:xfrm>
                <a:off x="2114139" y="5396749"/>
                <a:ext cx="595306" cy="647102"/>
              </a:xfrm>
              <a:custGeom>
                <a:rect b="b" l="l" r="r" t="t"/>
                <a:pathLst>
                  <a:path extrusionOk="0" h="646573" w="597877">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cap="flat" cmpd="sng" w="12700">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5107" name="Google Shape;5107;p28"/>
              <p:cNvCxnSpPr>
                <a:stCxn id="5106" idx="0"/>
              </p:cNvCxnSpPr>
              <p:nvPr/>
            </p:nvCxnSpPr>
            <p:spPr>
              <a:xfrm>
                <a:off x="2118270" y="5410651"/>
                <a:ext cx="446400" cy="311100"/>
              </a:xfrm>
              <a:prstGeom prst="straightConnector1">
                <a:avLst/>
              </a:prstGeom>
              <a:noFill/>
              <a:ln cap="flat" cmpd="sng" w="12700">
                <a:solidFill>
                  <a:srgbClr val="000000"/>
                </a:solidFill>
                <a:prstDash val="dash"/>
                <a:round/>
                <a:headEnd len="sm" w="sm" type="none"/>
                <a:tailEnd len="sm" w="sm" type="none"/>
              </a:ln>
            </p:spPr>
          </p:cxnSp>
          <p:cxnSp>
            <p:nvCxnSpPr>
              <p:cNvPr id="5108" name="Google Shape;5108;p28"/>
              <p:cNvCxnSpPr>
                <a:endCxn id="5106" idx="4"/>
              </p:cNvCxnSpPr>
              <p:nvPr/>
            </p:nvCxnSpPr>
            <p:spPr>
              <a:xfrm flipH="1" rot="10800000">
                <a:off x="2567354" y="5719063"/>
                <a:ext cx="140700" cy="2700"/>
              </a:xfrm>
              <a:prstGeom prst="straightConnector1">
                <a:avLst/>
              </a:prstGeom>
              <a:noFill/>
              <a:ln cap="flat" cmpd="sng" w="12700">
                <a:solidFill>
                  <a:srgbClr val="000000"/>
                </a:solidFill>
                <a:prstDash val="dash"/>
                <a:round/>
                <a:headEnd len="sm" w="sm" type="none"/>
                <a:tailEnd len="sm" w="sm" type="none"/>
              </a:ln>
            </p:spPr>
          </p:cxnSp>
          <p:cxnSp>
            <p:nvCxnSpPr>
              <p:cNvPr id="5109" name="Google Shape;5109;p28"/>
              <p:cNvCxnSpPr>
                <a:endCxn id="5106" idx="2"/>
              </p:cNvCxnSpPr>
              <p:nvPr/>
            </p:nvCxnSpPr>
            <p:spPr>
              <a:xfrm flipH="1">
                <a:off x="2570064" y="5721763"/>
                <a:ext cx="2700" cy="321900"/>
              </a:xfrm>
              <a:prstGeom prst="straightConnector1">
                <a:avLst/>
              </a:prstGeom>
              <a:noFill/>
              <a:ln cap="flat" cmpd="sng" w="12700">
                <a:solidFill>
                  <a:srgbClr val="000000"/>
                </a:solidFill>
                <a:prstDash val="dash"/>
                <a:round/>
                <a:headEnd len="sm" w="sm" type="none"/>
                <a:tailEnd len="sm" w="sm" type="none"/>
              </a:ln>
            </p:spPr>
          </p:cxnSp>
          <p:cxnSp>
            <p:nvCxnSpPr>
              <p:cNvPr id="5110" name="Google Shape;5110;p28"/>
              <p:cNvCxnSpPr/>
              <p:nvPr/>
            </p:nvCxnSpPr>
            <p:spPr>
              <a:xfrm flipH="1">
                <a:off x="2221974" y="5387204"/>
                <a:ext cx="2705" cy="321934"/>
              </a:xfrm>
              <a:prstGeom prst="straightConnector1">
                <a:avLst/>
              </a:prstGeom>
              <a:noFill/>
              <a:ln cap="flat" cmpd="sng" w="12700">
                <a:solidFill>
                  <a:srgbClr val="000000"/>
                </a:solidFill>
                <a:prstDash val="dash"/>
                <a:round/>
                <a:headEnd len="sm" w="sm" type="none"/>
                <a:tailEnd len="sm" w="sm" type="none"/>
              </a:ln>
            </p:spPr>
          </p:cxnSp>
        </p:grpSp>
        <p:grpSp>
          <p:nvGrpSpPr>
            <p:cNvPr id="5111" name="Google Shape;5111;p28"/>
            <p:cNvGrpSpPr/>
            <p:nvPr/>
          </p:nvGrpSpPr>
          <p:grpSpPr>
            <a:xfrm>
              <a:off x="1327199" y="5273580"/>
              <a:ext cx="616707" cy="927726"/>
              <a:chOff x="2106333" y="5387204"/>
              <a:chExt cx="616707" cy="927726"/>
            </a:xfrm>
          </p:grpSpPr>
          <p:sp>
            <p:nvSpPr>
              <p:cNvPr id="5112" name="Google Shape;5112;p28"/>
              <p:cNvSpPr/>
              <p:nvPr/>
            </p:nvSpPr>
            <p:spPr>
              <a:xfrm>
                <a:off x="2110224" y="5706003"/>
                <a:ext cx="466907" cy="608926"/>
              </a:xfrm>
              <a:custGeom>
                <a:rect b="b" l="l" r="r" t="t"/>
                <a:pathLst>
                  <a:path extrusionOk="0" h="1424095" w="967997">
                    <a:moveTo>
                      <a:pt x="0" y="0"/>
                    </a:moveTo>
                    <a:lnTo>
                      <a:pt x="0" y="476358"/>
                    </a:lnTo>
                    <a:lnTo>
                      <a:pt x="966787" y="1424095"/>
                    </a:lnTo>
                    <a:cubicBezTo>
                      <a:pt x="965200" y="958958"/>
                      <a:pt x="969205" y="1246013"/>
                      <a:pt x="967618" y="780876"/>
                    </a:cubicBezTo>
                    <a:lnTo>
                      <a:pt x="0" y="0"/>
                    </a:lnTo>
                    <a:close/>
                  </a:path>
                </a:pathLst>
              </a:custGeom>
              <a:solidFill>
                <a:srgbClr val="4F81B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13" name="Google Shape;5113;p28"/>
              <p:cNvSpPr/>
              <p:nvPr/>
            </p:nvSpPr>
            <p:spPr>
              <a:xfrm>
                <a:off x="2106333" y="5688824"/>
                <a:ext cx="616707" cy="355048"/>
              </a:xfrm>
              <a:custGeom>
                <a:rect b="b" l="l" r="r" t="t"/>
                <a:pathLst>
                  <a:path extrusionOk="0" h="814795" w="1277416">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14" name="Google Shape;5114;p28"/>
              <p:cNvSpPr/>
              <p:nvPr/>
            </p:nvSpPr>
            <p:spPr>
              <a:xfrm>
                <a:off x="2577131" y="6049598"/>
                <a:ext cx="140072" cy="265332"/>
              </a:xfrm>
              <a:prstGeom prst="rect">
                <a:avLst/>
              </a:prstGeom>
              <a:solidFill>
                <a:srgbClr val="33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15" name="Google Shape;5115;p28"/>
              <p:cNvSpPr/>
              <p:nvPr/>
            </p:nvSpPr>
            <p:spPr>
              <a:xfrm>
                <a:off x="2114115" y="5396768"/>
                <a:ext cx="595306" cy="647103"/>
              </a:xfrm>
              <a:custGeom>
                <a:rect b="b" l="l" r="r" t="t"/>
                <a:pathLst>
                  <a:path extrusionOk="0" h="646573" w="597877">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cap="flat" cmpd="sng" w="12700">
                <a:solidFill>
                  <a:srgbClr val="00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cxnSp>
            <p:nvCxnSpPr>
              <p:cNvPr id="5116" name="Google Shape;5116;p28"/>
              <p:cNvCxnSpPr>
                <a:stCxn id="5115" idx="0"/>
              </p:cNvCxnSpPr>
              <p:nvPr/>
            </p:nvCxnSpPr>
            <p:spPr>
              <a:xfrm>
                <a:off x="2118270" y="5410651"/>
                <a:ext cx="446400" cy="311100"/>
              </a:xfrm>
              <a:prstGeom prst="straightConnector1">
                <a:avLst/>
              </a:prstGeom>
              <a:noFill/>
              <a:ln cap="flat" cmpd="sng" w="12700">
                <a:solidFill>
                  <a:srgbClr val="000000"/>
                </a:solidFill>
                <a:prstDash val="dash"/>
                <a:round/>
                <a:headEnd len="sm" w="sm" type="none"/>
                <a:tailEnd len="sm" w="sm" type="none"/>
              </a:ln>
            </p:spPr>
          </p:cxnSp>
          <p:cxnSp>
            <p:nvCxnSpPr>
              <p:cNvPr id="5117" name="Google Shape;5117;p28"/>
              <p:cNvCxnSpPr>
                <a:endCxn id="5115" idx="4"/>
              </p:cNvCxnSpPr>
              <p:nvPr/>
            </p:nvCxnSpPr>
            <p:spPr>
              <a:xfrm flipH="1" rot="10800000">
                <a:off x="2567354" y="5719063"/>
                <a:ext cx="140700" cy="2700"/>
              </a:xfrm>
              <a:prstGeom prst="straightConnector1">
                <a:avLst/>
              </a:prstGeom>
              <a:noFill/>
              <a:ln cap="flat" cmpd="sng" w="12700">
                <a:solidFill>
                  <a:srgbClr val="000000"/>
                </a:solidFill>
                <a:prstDash val="dash"/>
                <a:round/>
                <a:headEnd len="sm" w="sm" type="none"/>
                <a:tailEnd len="sm" w="sm" type="none"/>
              </a:ln>
            </p:spPr>
          </p:cxnSp>
          <p:cxnSp>
            <p:nvCxnSpPr>
              <p:cNvPr id="5118" name="Google Shape;5118;p28"/>
              <p:cNvCxnSpPr>
                <a:endCxn id="5115" idx="2"/>
              </p:cNvCxnSpPr>
              <p:nvPr/>
            </p:nvCxnSpPr>
            <p:spPr>
              <a:xfrm flipH="1">
                <a:off x="2570064" y="5721763"/>
                <a:ext cx="2700" cy="321900"/>
              </a:xfrm>
              <a:prstGeom prst="straightConnector1">
                <a:avLst/>
              </a:prstGeom>
              <a:noFill/>
              <a:ln cap="flat" cmpd="sng" w="12700">
                <a:solidFill>
                  <a:srgbClr val="000000"/>
                </a:solidFill>
                <a:prstDash val="dash"/>
                <a:round/>
                <a:headEnd len="sm" w="sm" type="none"/>
                <a:tailEnd len="sm" w="sm" type="none"/>
              </a:ln>
            </p:spPr>
          </p:cxnSp>
          <p:cxnSp>
            <p:nvCxnSpPr>
              <p:cNvPr id="5119" name="Google Shape;5119;p28"/>
              <p:cNvCxnSpPr/>
              <p:nvPr/>
            </p:nvCxnSpPr>
            <p:spPr>
              <a:xfrm flipH="1">
                <a:off x="2221974" y="5387204"/>
                <a:ext cx="2705" cy="321934"/>
              </a:xfrm>
              <a:prstGeom prst="straightConnector1">
                <a:avLst/>
              </a:prstGeom>
              <a:noFill/>
              <a:ln cap="flat" cmpd="sng" w="12700">
                <a:solidFill>
                  <a:srgbClr val="000000"/>
                </a:solidFill>
                <a:prstDash val="dash"/>
                <a:round/>
                <a:headEnd len="sm" w="sm" type="none"/>
                <a:tailEnd len="sm" w="sm" type="none"/>
              </a:ln>
            </p:spPr>
          </p:cxnSp>
        </p:grpSp>
        <p:grpSp>
          <p:nvGrpSpPr>
            <p:cNvPr id="5120" name="Google Shape;5120;p28"/>
            <p:cNvGrpSpPr/>
            <p:nvPr/>
          </p:nvGrpSpPr>
          <p:grpSpPr>
            <a:xfrm>
              <a:off x="971183" y="5294597"/>
              <a:ext cx="606979" cy="914343"/>
              <a:chOff x="333961" y="4406169"/>
              <a:chExt cx="1255305" cy="2136353"/>
            </a:xfrm>
          </p:grpSpPr>
          <p:sp>
            <p:nvSpPr>
              <p:cNvPr id="5121" name="Google Shape;5121;p28"/>
              <p:cNvSpPr/>
              <p:nvPr/>
            </p:nvSpPr>
            <p:spPr>
              <a:xfrm>
                <a:off x="333961" y="4406169"/>
                <a:ext cx="969641" cy="2136353"/>
              </a:xfrm>
              <a:custGeom>
                <a:rect b="b" l="l" r="r" t="t"/>
                <a:pathLst>
                  <a:path extrusionOk="0" h="2138362" w="966787">
                    <a:moveTo>
                      <a:pt x="0" y="0"/>
                    </a:moveTo>
                    <a:lnTo>
                      <a:pt x="0" y="1190625"/>
                    </a:lnTo>
                    <a:lnTo>
                      <a:pt x="966787" y="2138362"/>
                    </a:lnTo>
                    <a:cubicBezTo>
                      <a:pt x="965200" y="1673225"/>
                      <a:pt x="963612" y="1208087"/>
                      <a:pt x="962025" y="742950"/>
                    </a:cubicBezTo>
                    <a:lnTo>
                      <a:pt x="0" y="0"/>
                    </a:lnTo>
                    <a:close/>
                  </a:path>
                </a:pathLst>
              </a:custGeom>
              <a:solidFill>
                <a:srgbClr val="4F81B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22" name="Google Shape;5122;p28"/>
              <p:cNvSpPr/>
              <p:nvPr/>
            </p:nvSpPr>
            <p:spPr>
              <a:xfrm>
                <a:off x="350055" y="4410631"/>
                <a:ext cx="1239211" cy="771583"/>
              </a:xfrm>
              <a:custGeom>
                <a:rect b="b" l="l" r="r" t="t"/>
                <a:pathLst>
                  <a:path extrusionOk="0" h="757496" w="1238250">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23" name="Google Shape;5123;p28"/>
              <p:cNvSpPr/>
              <p:nvPr/>
            </p:nvSpPr>
            <p:spPr>
              <a:xfrm>
                <a:off x="1299580" y="5177755"/>
                <a:ext cx="289686" cy="1351386"/>
              </a:xfrm>
              <a:prstGeom prst="rect">
                <a:avLst/>
              </a:prstGeom>
              <a:solidFill>
                <a:srgbClr val="33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124" name="Google Shape;5124;p28"/>
            <p:cNvSpPr/>
            <p:nvPr/>
          </p:nvSpPr>
          <p:spPr>
            <a:xfrm>
              <a:off x="1838851" y="6126859"/>
              <a:ext cx="2180844" cy="64901"/>
            </a:xfrm>
            <a:prstGeom prst="rect">
              <a:avLst/>
            </a:prstGeom>
            <a:solidFill>
              <a:srgbClr val="33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25" name="Google Shape;5125;p28"/>
            <p:cNvSpPr/>
            <p:nvPr/>
          </p:nvSpPr>
          <p:spPr>
            <a:xfrm>
              <a:off x="2556720" y="6056232"/>
              <a:ext cx="266527" cy="219518"/>
            </a:xfrm>
            <a:prstGeom prst="rightArrow">
              <a:avLst>
                <a:gd fmla="val 13889" name="adj1"/>
                <a:gd fmla="val 53703" name="adj2"/>
              </a:avLst>
            </a:prstGeom>
            <a:solidFill>
              <a:srgbClr val="33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5126" name="Google Shape;5126;p28"/>
            <p:cNvGrpSpPr/>
            <p:nvPr/>
          </p:nvGrpSpPr>
          <p:grpSpPr>
            <a:xfrm>
              <a:off x="593766" y="5285053"/>
              <a:ext cx="605033" cy="914342"/>
              <a:chOff x="335231" y="4406992"/>
              <a:chExt cx="1251280" cy="2136350"/>
            </a:xfrm>
          </p:grpSpPr>
          <p:sp>
            <p:nvSpPr>
              <p:cNvPr id="5127" name="Google Shape;5127;p28"/>
              <p:cNvSpPr/>
              <p:nvPr/>
            </p:nvSpPr>
            <p:spPr>
              <a:xfrm>
                <a:off x="335231" y="4406992"/>
                <a:ext cx="965619" cy="2136350"/>
              </a:xfrm>
              <a:custGeom>
                <a:rect b="b" l="l" r="r" t="t"/>
                <a:pathLst>
                  <a:path extrusionOk="0" h="2138362" w="966787">
                    <a:moveTo>
                      <a:pt x="0" y="0"/>
                    </a:moveTo>
                    <a:lnTo>
                      <a:pt x="0" y="1190625"/>
                    </a:lnTo>
                    <a:lnTo>
                      <a:pt x="966787" y="2138362"/>
                    </a:lnTo>
                    <a:cubicBezTo>
                      <a:pt x="965200" y="1673225"/>
                      <a:pt x="963612" y="1208087"/>
                      <a:pt x="962025" y="742950"/>
                    </a:cubicBezTo>
                    <a:lnTo>
                      <a:pt x="0" y="0"/>
                    </a:lnTo>
                    <a:close/>
                  </a:path>
                </a:pathLst>
              </a:custGeom>
              <a:solidFill>
                <a:srgbClr val="4F81B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28" name="Google Shape;5128;p28"/>
              <p:cNvSpPr/>
              <p:nvPr/>
            </p:nvSpPr>
            <p:spPr>
              <a:xfrm>
                <a:off x="351325" y="4411451"/>
                <a:ext cx="1235186" cy="771586"/>
              </a:xfrm>
              <a:custGeom>
                <a:rect b="b" l="l" r="r" t="t"/>
                <a:pathLst>
                  <a:path extrusionOk="0" h="757496" w="1238250">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29" name="Google Shape;5129;p28"/>
              <p:cNvSpPr/>
              <p:nvPr/>
            </p:nvSpPr>
            <p:spPr>
              <a:xfrm>
                <a:off x="1296825" y="5178575"/>
                <a:ext cx="289686" cy="1351389"/>
              </a:xfrm>
              <a:prstGeom prst="rect">
                <a:avLst/>
              </a:prstGeom>
              <a:solidFill>
                <a:srgbClr val="33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130" name="Google Shape;5130;p28"/>
            <p:cNvSpPr/>
            <p:nvPr/>
          </p:nvSpPr>
          <p:spPr>
            <a:xfrm rot="-5245926">
              <a:off x="3947358" y="5684800"/>
              <a:ext cx="267240" cy="219835"/>
            </a:xfrm>
            <a:prstGeom prst="rightArrow">
              <a:avLst>
                <a:gd fmla="val 13889" name="adj1"/>
                <a:gd fmla="val 53702" name="adj2"/>
              </a:avLst>
            </a:prstGeom>
            <a:solidFill>
              <a:srgbClr val="33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131" name="Google Shape;5131;p28"/>
          <p:cNvSpPr txBox="1"/>
          <p:nvPr/>
        </p:nvSpPr>
        <p:spPr>
          <a:xfrm>
            <a:off x="407320" y="2064878"/>
            <a:ext cx="1293944" cy="541559"/>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Arial"/>
              <a:buNone/>
            </a:pPr>
            <a:r>
              <a:rPr b="0" i="1" lang="en-US" sz="2000" u="none" cap="none" strike="noStrike">
                <a:solidFill>
                  <a:srgbClr val="000000"/>
                </a:solidFill>
                <a:latin typeface="Calibri"/>
                <a:ea typeface="Calibri"/>
                <a:cs typeface="Calibri"/>
                <a:sym typeface="Calibri"/>
              </a:rPr>
              <a:t>L</a:t>
            </a:r>
            <a:r>
              <a:rPr b="0" i="0" lang="en-US" sz="2000" u="none" cap="none" strike="noStrike">
                <a:solidFill>
                  <a:srgbClr val="000000"/>
                </a:solidFill>
                <a:latin typeface="Calibri"/>
                <a:ea typeface="Calibri"/>
                <a:cs typeface="Calibri"/>
                <a:sym typeface="Calibri"/>
              </a:rPr>
              <a:t> bits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per packet</a:t>
            </a:r>
            <a:endParaRPr b="0" i="0" sz="1400" u="none" cap="none" strike="noStrike">
              <a:solidFill>
                <a:srgbClr val="000000"/>
              </a:solidFill>
              <a:latin typeface="Arial"/>
              <a:ea typeface="Arial"/>
              <a:cs typeface="Arial"/>
              <a:sym typeface="Arial"/>
            </a:endParaRPr>
          </a:p>
        </p:txBody>
      </p:sp>
      <p:sp>
        <p:nvSpPr>
          <p:cNvPr id="5132" name="Google Shape;5132;p28"/>
          <p:cNvSpPr txBox="1"/>
          <p:nvPr/>
        </p:nvSpPr>
        <p:spPr>
          <a:xfrm>
            <a:off x="5349438" y="3015511"/>
            <a:ext cx="75212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Calibri"/>
                <a:ea typeface="Calibri"/>
                <a:cs typeface="Calibri"/>
                <a:sym typeface="Calibri"/>
              </a:rPr>
              <a:t>R</a:t>
            </a:r>
            <a:r>
              <a:rPr b="0" i="0" lang="en-US" sz="2000" u="none" cap="none" strike="noStrike">
                <a:solidFill>
                  <a:srgbClr val="000000"/>
                </a:solidFill>
                <a:latin typeface="Calibri"/>
                <a:ea typeface="Calibri"/>
                <a:cs typeface="Calibri"/>
                <a:sym typeface="Calibri"/>
              </a:rPr>
              <a:t> bps</a:t>
            </a:r>
            <a:endParaRPr b="0" i="0" sz="1400" u="none" cap="none" strike="noStrike">
              <a:solidFill>
                <a:srgbClr val="000000"/>
              </a:solidFill>
              <a:latin typeface="Arial"/>
              <a:ea typeface="Arial"/>
              <a:cs typeface="Arial"/>
              <a:sym typeface="Arial"/>
            </a:endParaRPr>
          </a:p>
        </p:txBody>
      </p:sp>
      <p:grpSp>
        <p:nvGrpSpPr>
          <p:cNvPr id="5133" name="Google Shape;5133;p28"/>
          <p:cNvGrpSpPr/>
          <p:nvPr/>
        </p:nvGrpSpPr>
        <p:grpSpPr>
          <a:xfrm>
            <a:off x="6184575" y="3662329"/>
            <a:ext cx="3855279" cy="2295280"/>
            <a:chOff x="7836061" y="3795186"/>
            <a:chExt cx="3855279" cy="2295280"/>
          </a:xfrm>
        </p:grpSpPr>
        <p:sp>
          <p:nvSpPr>
            <p:cNvPr id="5134" name="Google Shape;5134;p28"/>
            <p:cNvSpPr/>
            <p:nvPr/>
          </p:nvSpPr>
          <p:spPr>
            <a:xfrm>
              <a:off x="7836061" y="3795186"/>
              <a:ext cx="3831220" cy="1969006"/>
            </a:xfrm>
            <a:prstGeom prst="rect">
              <a:avLst/>
            </a:prstGeom>
            <a:solidFill>
              <a:srgbClr val="D8E2F3">
                <a:alpha val="4627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35" name="Google Shape;5135;p28"/>
            <p:cNvSpPr txBox="1"/>
            <p:nvPr/>
          </p:nvSpPr>
          <p:spPr>
            <a:xfrm>
              <a:off x="7836061" y="3858441"/>
              <a:ext cx="3855279" cy="2232025"/>
            </a:xfrm>
            <a:prstGeom prst="rect">
              <a:avLst/>
            </a:prstGeom>
            <a:noFill/>
            <a:ln>
              <a:noFill/>
            </a:ln>
          </p:spPr>
          <p:txBody>
            <a:bodyPr anchorCtr="0" anchor="t" bIns="45700" lIns="91425" spcFirstLastPara="1" rIns="91425" wrap="square" tIns="45700">
              <a:normAutofit/>
            </a:bodyPr>
            <a:lstStyle/>
            <a:p>
              <a:pPr indent="-341313" lvl="0" marL="35242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000099"/>
                  </a:solidFill>
                  <a:latin typeface="Calibri"/>
                  <a:ea typeface="Calibri"/>
                  <a:cs typeface="Calibri"/>
                  <a:sym typeface="Calibri"/>
                </a:rPr>
                <a:t>One-hop numerical example:</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400"/>
                </a:spcBef>
                <a:spcAft>
                  <a:spcPts val="0"/>
                </a:spcAft>
                <a:buClr>
                  <a:srgbClr val="0000A3"/>
                </a:buClr>
                <a:buSzPts val="2400"/>
                <a:buFont typeface="Noto Sans Symbols"/>
                <a:buChar char="▪"/>
              </a:pPr>
              <a:r>
                <a:rPr b="0" i="1"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 = 10 Kbits</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400"/>
                </a:spcBef>
                <a:spcAft>
                  <a:spcPts val="0"/>
                </a:spcAft>
                <a:buClr>
                  <a:srgbClr val="0000A3"/>
                </a:buClr>
                <a:buSzPts val="2400"/>
                <a:buFont typeface="Noto Sans Symbols"/>
                <a:buChar char="▪"/>
              </a:pPr>
              <a:r>
                <a:rPr b="0" i="1" lang="en-US" sz="2400" u="none" cap="none" strike="noStrike">
                  <a:solidFill>
                    <a:schemeClr val="dk1"/>
                  </a:solidFill>
                  <a:latin typeface="Calibri"/>
                  <a:ea typeface="Calibri"/>
                  <a:cs typeface="Calibri"/>
                  <a:sym typeface="Calibri"/>
                </a:rPr>
                <a:t>R</a:t>
              </a:r>
              <a:r>
                <a:rPr b="0" i="0" lang="en-US" sz="2400" u="none" cap="none" strike="noStrike">
                  <a:solidFill>
                    <a:schemeClr val="dk1"/>
                  </a:solidFill>
                  <a:latin typeface="Calibri"/>
                  <a:ea typeface="Calibri"/>
                  <a:cs typeface="Calibri"/>
                  <a:sym typeface="Calibri"/>
                </a:rPr>
                <a:t> = 100 Mbps</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4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one-hop transmission delay = 0.1 msec</a:t>
              </a:r>
              <a:endParaRPr b="0" i="0" sz="2400" u="none" cap="none" strike="noStrike">
                <a:solidFill>
                  <a:schemeClr val="dk1"/>
                </a:solidFill>
                <a:latin typeface="Calibri"/>
                <a:ea typeface="Calibri"/>
                <a:cs typeface="Calibri"/>
                <a:sym typeface="Calibri"/>
              </a:endParaRPr>
            </a:p>
          </p:txBody>
        </p:sp>
      </p:grpSp>
      <p:pic>
        <p:nvPicPr>
          <p:cNvPr id="5136" name="Google Shape;5136;p28"/>
          <p:cNvPicPr preferRelativeResize="0"/>
          <p:nvPr/>
        </p:nvPicPr>
        <p:blipFill>
          <a:blip r:embed="rId8">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0" name="Shape 5140"/>
        <p:cNvGrpSpPr/>
        <p:nvPr/>
      </p:nvGrpSpPr>
      <p:grpSpPr>
        <a:xfrm>
          <a:off x="0" y="0"/>
          <a:ext cx="0" cy="0"/>
          <a:chOff x="0" y="0"/>
          <a:chExt cx="0" cy="0"/>
        </a:xfrm>
      </p:grpSpPr>
      <p:cxnSp>
        <p:nvCxnSpPr>
          <p:cNvPr id="5141" name="Google Shape;5141;p2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142" name="Google Shape;5142;p2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143" name="Google Shape;5143;p29"/>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Core: Packet Switching: queuing delay, loss</a:t>
            </a:r>
            <a:endParaRPr b="0" i="0" sz="1400" u="none" cap="none" strike="noStrike">
              <a:solidFill>
                <a:srgbClr val="000000"/>
              </a:solidFill>
              <a:latin typeface="Arial"/>
              <a:ea typeface="Arial"/>
              <a:cs typeface="Arial"/>
              <a:sym typeface="Arial"/>
            </a:endParaRPr>
          </a:p>
        </p:txBody>
      </p:sp>
      <p:sp>
        <p:nvSpPr>
          <p:cNvPr id="5144" name="Google Shape;5144;p29"/>
          <p:cNvSpPr txBox="1"/>
          <p:nvPr>
            <p:ph idx="1" type="body"/>
          </p:nvPr>
        </p:nvSpPr>
        <p:spPr>
          <a:xfrm>
            <a:off x="265043" y="4018264"/>
            <a:ext cx="8687477" cy="212583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C00000"/>
              </a:buClr>
              <a:buSzPts val="2800"/>
              <a:buNone/>
            </a:pPr>
            <a:r>
              <a:rPr i="1" lang="en-US">
                <a:solidFill>
                  <a:srgbClr val="C00000"/>
                </a:solidFill>
              </a:rPr>
              <a:t>Packet queuing and loss: </a:t>
            </a:r>
            <a:r>
              <a:rPr lang="en-US"/>
              <a:t>i</a:t>
            </a:r>
            <a:r>
              <a:rPr lang="en-US" sz="2400"/>
              <a:t>f arrival rate (in bps) to link exceeds transmission rate (bps) of link for a period of time:</a:t>
            </a:r>
            <a:endParaRPr/>
          </a:p>
          <a:p>
            <a:pPr indent="-230188" lvl="0" marL="287338" rtl="0" algn="l">
              <a:lnSpc>
                <a:spcPct val="90000"/>
              </a:lnSpc>
              <a:spcBef>
                <a:spcPts val="1000"/>
              </a:spcBef>
              <a:spcAft>
                <a:spcPts val="0"/>
              </a:spcAft>
              <a:buClr>
                <a:schemeClr val="dk1"/>
              </a:buClr>
              <a:buSzPts val="2400"/>
              <a:buChar char="•"/>
            </a:pPr>
            <a:r>
              <a:rPr lang="en-US" sz="2400"/>
              <a:t>packets will queue, waiting to be transmitted on output link </a:t>
            </a:r>
            <a:endParaRPr/>
          </a:p>
          <a:p>
            <a:pPr indent="-230188" lvl="0" marL="287338" rtl="0" algn="l">
              <a:lnSpc>
                <a:spcPct val="90000"/>
              </a:lnSpc>
              <a:spcBef>
                <a:spcPts val="1000"/>
              </a:spcBef>
              <a:spcAft>
                <a:spcPts val="0"/>
              </a:spcAft>
              <a:buClr>
                <a:schemeClr val="dk1"/>
              </a:buClr>
              <a:buSzPts val="2400"/>
              <a:buChar char="•"/>
            </a:pPr>
            <a:r>
              <a:rPr lang="en-US" sz="2400"/>
              <a:t>packets can be dropped (lost) if memory (buffer) in router fills up</a:t>
            </a:r>
            <a:endParaRPr/>
          </a:p>
          <a:p>
            <a:pPr indent="0" lvl="0" marL="0" rtl="0" algn="l">
              <a:lnSpc>
                <a:spcPct val="90000"/>
              </a:lnSpc>
              <a:spcBef>
                <a:spcPts val="1000"/>
              </a:spcBef>
              <a:spcAft>
                <a:spcPts val="0"/>
              </a:spcAft>
              <a:buClr>
                <a:schemeClr val="dk1"/>
              </a:buClr>
              <a:buSzPts val="2400"/>
              <a:buNone/>
            </a:pPr>
            <a:r>
              <a:t/>
            </a:r>
            <a:endParaRPr sz="2400"/>
          </a:p>
        </p:txBody>
      </p:sp>
      <p:grpSp>
        <p:nvGrpSpPr>
          <p:cNvPr id="5145" name="Google Shape;5145;p29"/>
          <p:cNvGrpSpPr/>
          <p:nvPr/>
        </p:nvGrpSpPr>
        <p:grpSpPr>
          <a:xfrm>
            <a:off x="6225526" y="2325216"/>
            <a:ext cx="779462" cy="679450"/>
            <a:chOff x="-44" y="1473"/>
            <a:chExt cx="981" cy="1105"/>
          </a:xfrm>
        </p:grpSpPr>
        <p:pic>
          <p:nvPicPr>
            <p:cNvPr descr="desktop_computer_stylized_medium" id="5146" name="Google Shape;5146;p2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147" name="Google Shape;5147;p2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cxnSp>
        <p:nvCxnSpPr>
          <p:cNvPr id="5148" name="Google Shape;5148;p29"/>
          <p:cNvCxnSpPr/>
          <p:nvPr/>
        </p:nvCxnSpPr>
        <p:spPr>
          <a:xfrm>
            <a:off x="811942" y="1937016"/>
            <a:ext cx="984459" cy="431063"/>
          </a:xfrm>
          <a:prstGeom prst="straightConnector1">
            <a:avLst/>
          </a:prstGeom>
          <a:noFill/>
          <a:ln cap="flat" cmpd="sng" w="19050">
            <a:solidFill>
              <a:srgbClr val="000000"/>
            </a:solidFill>
            <a:prstDash val="solid"/>
            <a:round/>
            <a:headEnd len="sm" w="sm" type="none"/>
            <a:tailEnd len="sm" w="sm" type="none"/>
          </a:ln>
        </p:spPr>
      </p:cxnSp>
      <p:cxnSp>
        <p:nvCxnSpPr>
          <p:cNvPr id="5149" name="Google Shape;5149;p29"/>
          <p:cNvCxnSpPr/>
          <p:nvPr/>
        </p:nvCxnSpPr>
        <p:spPr>
          <a:xfrm flipH="1" rot="10800000">
            <a:off x="1196325" y="2495917"/>
            <a:ext cx="722173" cy="476998"/>
          </a:xfrm>
          <a:prstGeom prst="straightConnector1">
            <a:avLst/>
          </a:prstGeom>
          <a:noFill/>
          <a:ln cap="flat" cmpd="sng" w="19050">
            <a:solidFill>
              <a:srgbClr val="000000"/>
            </a:solidFill>
            <a:prstDash val="solid"/>
            <a:round/>
            <a:headEnd len="sm" w="sm" type="none"/>
            <a:tailEnd len="sm" w="sm" type="none"/>
          </a:ln>
        </p:spPr>
      </p:cxnSp>
      <p:cxnSp>
        <p:nvCxnSpPr>
          <p:cNvPr id="5150" name="Google Shape;5150;p29"/>
          <p:cNvCxnSpPr/>
          <p:nvPr/>
        </p:nvCxnSpPr>
        <p:spPr>
          <a:xfrm>
            <a:off x="2893363" y="2409354"/>
            <a:ext cx="2287168" cy="1"/>
          </a:xfrm>
          <a:prstGeom prst="straightConnector1">
            <a:avLst/>
          </a:prstGeom>
          <a:noFill/>
          <a:ln cap="flat" cmpd="sng" w="19050">
            <a:solidFill>
              <a:srgbClr val="000000"/>
            </a:solidFill>
            <a:prstDash val="solid"/>
            <a:round/>
            <a:headEnd len="sm" w="sm" type="none"/>
            <a:tailEnd len="sm" w="sm" type="none"/>
          </a:ln>
        </p:spPr>
      </p:cxnSp>
      <p:cxnSp>
        <p:nvCxnSpPr>
          <p:cNvPr id="5151" name="Google Shape;5151;p29"/>
          <p:cNvCxnSpPr/>
          <p:nvPr/>
        </p:nvCxnSpPr>
        <p:spPr>
          <a:xfrm rot="10800000">
            <a:off x="5554738" y="2591916"/>
            <a:ext cx="9525" cy="363538"/>
          </a:xfrm>
          <a:prstGeom prst="straightConnector1">
            <a:avLst/>
          </a:prstGeom>
          <a:noFill/>
          <a:ln cap="flat" cmpd="sng" w="19050">
            <a:solidFill>
              <a:srgbClr val="000000"/>
            </a:solidFill>
            <a:prstDash val="solid"/>
            <a:round/>
            <a:headEnd len="sm" w="sm" type="none"/>
            <a:tailEnd len="sm" w="sm" type="none"/>
          </a:ln>
        </p:spPr>
      </p:cxnSp>
      <p:cxnSp>
        <p:nvCxnSpPr>
          <p:cNvPr id="5152" name="Google Shape;5152;p29"/>
          <p:cNvCxnSpPr/>
          <p:nvPr/>
        </p:nvCxnSpPr>
        <p:spPr>
          <a:xfrm flipH="1" rot="10800000">
            <a:off x="6074113" y="2041054"/>
            <a:ext cx="604838" cy="307975"/>
          </a:xfrm>
          <a:prstGeom prst="straightConnector1">
            <a:avLst/>
          </a:prstGeom>
          <a:noFill/>
          <a:ln cap="flat" cmpd="sng" w="19050">
            <a:solidFill>
              <a:srgbClr val="000000"/>
            </a:solidFill>
            <a:prstDash val="solid"/>
            <a:round/>
            <a:headEnd len="sm" w="sm" type="none"/>
            <a:tailEnd len="sm" w="sm" type="none"/>
          </a:ln>
        </p:spPr>
      </p:cxnSp>
      <p:sp>
        <p:nvSpPr>
          <p:cNvPr id="5153" name="Google Shape;5153;p29"/>
          <p:cNvSpPr/>
          <p:nvPr/>
        </p:nvSpPr>
        <p:spPr>
          <a:xfrm>
            <a:off x="3091801" y="2196629"/>
            <a:ext cx="147637"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54" name="Google Shape;5154;p29"/>
          <p:cNvSpPr/>
          <p:nvPr/>
        </p:nvSpPr>
        <p:spPr>
          <a:xfrm>
            <a:off x="3253726" y="2196629"/>
            <a:ext cx="147637" cy="200025"/>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55" name="Google Shape;5155;p29"/>
          <p:cNvSpPr/>
          <p:nvPr/>
        </p:nvSpPr>
        <p:spPr>
          <a:xfrm>
            <a:off x="3415651" y="2196629"/>
            <a:ext cx="147637"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56" name="Google Shape;5156;p29"/>
          <p:cNvSpPr/>
          <p:nvPr/>
        </p:nvSpPr>
        <p:spPr>
          <a:xfrm>
            <a:off x="3577576" y="2196629"/>
            <a:ext cx="147637"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57" name="Google Shape;5157;p29"/>
          <p:cNvSpPr/>
          <p:nvPr/>
        </p:nvSpPr>
        <p:spPr>
          <a:xfrm>
            <a:off x="3739501" y="2196629"/>
            <a:ext cx="147637" cy="200025"/>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58" name="Google Shape;5158;p29"/>
          <p:cNvSpPr/>
          <p:nvPr/>
        </p:nvSpPr>
        <p:spPr>
          <a:xfrm>
            <a:off x="4110976" y="2196629"/>
            <a:ext cx="147637" cy="200025"/>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59" name="Google Shape;5159;p29"/>
          <p:cNvSpPr/>
          <p:nvPr/>
        </p:nvSpPr>
        <p:spPr>
          <a:xfrm>
            <a:off x="4653301" y="2191866"/>
            <a:ext cx="147637"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60" name="Google Shape;5160;p29"/>
          <p:cNvSpPr/>
          <p:nvPr/>
        </p:nvSpPr>
        <p:spPr>
          <a:xfrm>
            <a:off x="1451915" y="2653802"/>
            <a:ext cx="147637" cy="200025"/>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cxnSp>
        <p:nvCxnSpPr>
          <p:cNvPr id="5161" name="Google Shape;5161;p29"/>
          <p:cNvCxnSpPr/>
          <p:nvPr/>
        </p:nvCxnSpPr>
        <p:spPr>
          <a:xfrm>
            <a:off x="3472801" y="2087091"/>
            <a:ext cx="1062037" cy="0"/>
          </a:xfrm>
          <a:prstGeom prst="straightConnector1">
            <a:avLst/>
          </a:prstGeom>
          <a:noFill/>
          <a:ln cap="flat" cmpd="sng" w="9525">
            <a:solidFill>
              <a:srgbClr val="000000"/>
            </a:solidFill>
            <a:prstDash val="solid"/>
            <a:round/>
            <a:headEnd len="sm" w="sm" type="none"/>
            <a:tailEnd len="med" w="med" type="triangle"/>
          </a:ln>
        </p:spPr>
      </p:cxnSp>
      <p:sp>
        <p:nvSpPr>
          <p:cNvPr id="5162" name="Google Shape;5162;p29"/>
          <p:cNvSpPr txBox="1"/>
          <p:nvPr/>
        </p:nvSpPr>
        <p:spPr>
          <a:xfrm>
            <a:off x="216730" y="1669526"/>
            <a:ext cx="33374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B050"/>
                </a:solidFill>
                <a:latin typeface="Calibri"/>
                <a:ea typeface="Calibri"/>
                <a:cs typeface="Calibri"/>
                <a:sym typeface="Calibri"/>
              </a:rPr>
              <a:t>A</a:t>
            </a:r>
            <a:endParaRPr b="0" i="0" sz="2400" u="none" cap="none" strike="noStrike">
              <a:solidFill>
                <a:srgbClr val="00B050"/>
              </a:solidFill>
              <a:latin typeface="Calibri"/>
              <a:ea typeface="Calibri"/>
              <a:cs typeface="Calibri"/>
              <a:sym typeface="Calibri"/>
            </a:endParaRPr>
          </a:p>
        </p:txBody>
      </p:sp>
      <p:sp>
        <p:nvSpPr>
          <p:cNvPr id="5163" name="Google Shape;5163;p29"/>
          <p:cNvSpPr txBox="1"/>
          <p:nvPr/>
        </p:nvSpPr>
        <p:spPr>
          <a:xfrm>
            <a:off x="522958" y="2618748"/>
            <a:ext cx="32412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99"/>
                </a:solidFill>
                <a:latin typeface="Calibri"/>
                <a:ea typeface="Calibri"/>
                <a:cs typeface="Calibri"/>
                <a:sym typeface="Calibri"/>
              </a:rPr>
              <a:t>B</a:t>
            </a:r>
            <a:endParaRPr b="0" i="0" sz="2400" u="none" cap="none" strike="noStrike">
              <a:solidFill>
                <a:srgbClr val="000099"/>
              </a:solidFill>
              <a:latin typeface="Calibri"/>
              <a:ea typeface="Calibri"/>
              <a:cs typeface="Calibri"/>
              <a:sym typeface="Calibri"/>
            </a:endParaRPr>
          </a:p>
        </p:txBody>
      </p:sp>
      <p:sp>
        <p:nvSpPr>
          <p:cNvPr id="5164" name="Google Shape;5164;p29"/>
          <p:cNvSpPr txBox="1"/>
          <p:nvPr/>
        </p:nvSpPr>
        <p:spPr>
          <a:xfrm>
            <a:off x="6964616" y="1603138"/>
            <a:ext cx="32092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B050"/>
                </a:solidFill>
                <a:latin typeface="Calibri"/>
                <a:ea typeface="Calibri"/>
                <a:cs typeface="Calibri"/>
                <a:sym typeface="Calibri"/>
              </a:rPr>
              <a:t>C</a:t>
            </a:r>
            <a:endParaRPr b="0" i="0" sz="2400" u="none" cap="none" strike="noStrike">
              <a:solidFill>
                <a:srgbClr val="00B050"/>
              </a:solidFill>
              <a:latin typeface="Calibri"/>
              <a:ea typeface="Calibri"/>
              <a:cs typeface="Calibri"/>
              <a:sym typeface="Calibri"/>
            </a:endParaRPr>
          </a:p>
        </p:txBody>
      </p:sp>
      <p:sp>
        <p:nvSpPr>
          <p:cNvPr id="5165" name="Google Shape;5165;p29"/>
          <p:cNvSpPr txBox="1"/>
          <p:nvPr/>
        </p:nvSpPr>
        <p:spPr>
          <a:xfrm>
            <a:off x="1011851" y="1469708"/>
            <a:ext cx="156478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Calibri"/>
                <a:ea typeface="Calibri"/>
                <a:cs typeface="Calibri"/>
                <a:sym typeface="Calibri"/>
              </a:rPr>
              <a:t>R</a:t>
            </a:r>
            <a:r>
              <a:rPr b="0" i="0" lang="en-US" sz="2000" u="none" cap="none" strike="noStrike">
                <a:solidFill>
                  <a:srgbClr val="000000"/>
                </a:solidFill>
                <a:latin typeface="Calibri"/>
                <a:ea typeface="Calibri"/>
                <a:cs typeface="Calibri"/>
                <a:sym typeface="Calibri"/>
              </a:rPr>
              <a:t> = 100 Mb/s</a:t>
            </a:r>
            <a:endParaRPr b="0" i="0" sz="1400" u="none" cap="none" strike="noStrike">
              <a:solidFill>
                <a:srgbClr val="000000"/>
              </a:solidFill>
              <a:latin typeface="Arial"/>
              <a:ea typeface="Arial"/>
              <a:cs typeface="Arial"/>
              <a:sym typeface="Arial"/>
            </a:endParaRPr>
          </a:p>
        </p:txBody>
      </p:sp>
      <p:sp>
        <p:nvSpPr>
          <p:cNvPr id="5166" name="Google Shape;5166;p29"/>
          <p:cNvSpPr txBox="1"/>
          <p:nvPr/>
        </p:nvSpPr>
        <p:spPr>
          <a:xfrm>
            <a:off x="3087038" y="2506916"/>
            <a:ext cx="149906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Calibri"/>
                <a:ea typeface="Calibri"/>
                <a:cs typeface="Calibri"/>
                <a:sym typeface="Calibri"/>
              </a:rPr>
              <a:t>R</a:t>
            </a:r>
            <a:r>
              <a:rPr b="0" i="0" lang="en-US" sz="2000" u="none" cap="none" strike="noStrike">
                <a:solidFill>
                  <a:srgbClr val="000000"/>
                </a:solidFill>
                <a:latin typeface="Calibri"/>
                <a:ea typeface="Calibri"/>
                <a:cs typeface="Calibri"/>
                <a:sym typeface="Calibri"/>
              </a:rPr>
              <a:t> = 1.5 Mb/s</a:t>
            </a:r>
            <a:endParaRPr b="0" i="0" sz="2400" u="none" cap="none" strike="noStrike">
              <a:solidFill>
                <a:srgbClr val="00CC99"/>
              </a:solidFill>
              <a:latin typeface="Calibri"/>
              <a:ea typeface="Calibri"/>
              <a:cs typeface="Calibri"/>
              <a:sym typeface="Calibri"/>
            </a:endParaRPr>
          </a:p>
        </p:txBody>
      </p:sp>
      <p:sp>
        <p:nvSpPr>
          <p:cNvPr id="5167" name="Google Shape;5167;p29"/>
          <p:cNvSpPr txBox="1"/>
          <p:nvPr/>
        </p:nvSpPr>
        <p:spPr>
          <a:xfrm>
            <a:off x="5588338" y="3004666"/>
            <a:ext cx="184150"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CC99"/>
              </a:solidFill>
              <a:latin typeface="Calibri"/>
              <a:ea typeface="Calibri"/>
              <a:cs typeface="Calibri"/>
              <a:sym typeface="Calibri"/>
            </a:endParaRPr>
          </a:p>
        </p:txBody>
      </p:sp>
      <p:cxnSp>
        <p:nvCxnSpPr>
          <p:cNvPr id="5168" name="Google Shape;5168;p29"/>
          <p:cNvCxnSpPr/>
          <p:nvPr/>
        </p:nvCxnSpPr>
        <p:spPr>
          <a:xfrm>
            <a:off x="6123926" y="3157066"/>
            <a:ext cx="984250" cy="0"/>
          </a:xfrm>
          <a:prstGeom prst="straightConnector1">
            <a:avLst/>
          </a:prstGeom>
          <a:noFill/>
          <a:ln cap="flat" cmpd="sng" w="19050">
            <a:solidFill>
              <a:srgbClr val="000000"/>
            </a:solidFill>
            <a:prstDash val="solid"/>
            <a:round/>
            <a:headEnd len="sm" w="sm" type="none"/>
            <a:tailEnd len="sm" w="sm" type="none"/>
          </a:ln>
        </p:spPr>
      </p:cxnSp>
      <p:cxnSp>
        <p:nvCxnSpPr>
          <p:cNvPr id="5169" name="Google Shape;5169;p29"/>
          <p:cNvCxnSpPr/>
          <p:nvPr/>
        </p:nvCxnSpPr>
        <p:spPr>
          <a:xfrm flipH="1">
            <a:off x="5633525" y="2860205"/>
            <a:ext cx="950175" cy="168376"/>
          </a:xfrm>
          <a:prstGeom prst="straightConnector1">
            <a:avLst/>
          </a:prstGeom>
          <a:noFill/>
          <a:ln cap="flat" cmpd="sng" w="19050">
            <a:solidFill>
              <a:srgbClr val="000000"/>
            </a:solidFill>
            <a:prstDash val="solid"/>
            <a:round/>
            <a:headEnd len="sm" w="sm" type="none"/>
            <a:tailEnd len="sm" w="sm" type="none"/>
          </a:ln>
        </p:spPr>
      </p:cxnSp>
      <p:sp>
        <p:nvSpPr>
          <p:cNvPr id="5170" name="Google Shape;5170;p29"/>
          <p:cNvSpPr txBox="1"/>
          <p:nvPr/>
        </p:nvSpPr>
        <p:spPr>
          <a:xfrm>
            <a:off x="6889002" y="2374178"/>
            <a:ext cx="40481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D</a:t>
            </a:r>
            <a:endParaRPr b="0" i="0" sz="2000" u="none" cap="none" strike="noStrike">
              <a:solidFill>
                <a:srgbClr val="00CC99"/>
              </a:solidFill>
              <a:latin typeface="Calibri"/>
              <a:ea typeface="Calibri"/>
              <a:cs typeface="Calibri"/>
              <a:sym typeface="Calibri"/>
            </a:endParaRPr>
          </a:p>
        </p:txBody>
      </p:sp>
      <p:sp>
        <p:nvSpPr>
          <p:cNvPr id="5171" name="Google Shape;5171;p29"/>
          <p:cNvSpPr txBox="1"/>
          <p:nvPr/>
        </p:nvSpPr>
        <p:spPr>
          <a:xfrm>
            <a:off x="7715167" y="2756956"/>
            <a:ext cx="3097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A8"/>
                </a:solidFill>
                <a:latin typeface="Calibri"/>
                <a:ea typeface="Calibri"/>
                <a:cs typeface="Calibri"/>
                <a:sym typeface="Calibri"/>
              </a:rPr>
              <a:t>E</a:t>
            </a:r>
            <a:endParaRPr b="0" i="0" sz="2400" u="none" cap="none" strike="noStrike">
              <a:solidFill>
                <a:srgbClr val="0000A8"/>
              </a:solidFill>
              <a:latin typeface="Calibri"/>
              <a:ea typeface="Calibri"/>
              <a:cs typeface="Calibri"/>
              <a:sym typeface="Calibri"/>
            </a:endParaRPr>
          </a:p>
        </p:txBody>
      </p:sp>
      <p:sp>
        <p:nvSpPr>
          <p:cNvPr id="5172" name="Google Shape;5172;p29"/>
          <p:cNvSpPr txBox="1"/>
          <p:nvPr/>
        </p:nvSpPr>
        <p:spPr>
          <a:xfrm>
            <a:off x="1521988" y="3123202"/>
            <a:ext cx="2354263" cy="563563"/>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queue</a:t>
            </a:r>
            <a:r>
              <a:rPr b="0" i="0" lang="en-US" sz="1800" u="none" cap="none" strike="noStrike">
                <a:solidFill>
                  <a:srgbClr val="000000"/>
                </a:solidFill>
                <a:latin typeface="Calibri"/>
                <a:ea typeface="Calibri"/>
                <a:cs typeface="Calibri"/>
                <a:sym typeface="Calibri"/>
              </a:rPr>
              <a:t> of packets</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waiting for output link</a:t>
            </a:r>
            <a:endParaRPr b="0" i="0" sz="1800" u="none" cap="none" strike="noStrike">
              <a:solidFill>
                <a:srgbClr val="00CC99"/>
              </a:solidFill>
              <a:latin typeface="Calibri"/>
              <a:ea typeface="Calibri"/>
              <a:cs typeface="Calibri"/>
              <a:sym typeface="Calibri"/>
            </a:endParaRPr>
          </a:p>
        </p:txBody>
      </p:sp>
      <p:pic>
        <p:nvPicPr>
          <p:cNvPr descr="desktop_computer_stylized_medium" id="5173" name="Google Shape;5173;p29"/>
          <p:cNvPicPr preferRelativeResize="0"/>
          <p:nvPr/>
        </p:nvPicPr>
        <p:blipFill rotWithShape="1">
          <a:blip r:embed="rId3">
            <a:alphaModFix/>
          </a:blip>
          <a:srcRect b="0" l="0" r="0" t="0"/>
          <a:stretch/>
        </p:blipFill>
        <p:spPr>
          <a:xfrm flipH="1">
            <a:off x="255538" y="1661641"/>
            <a:ext cx="779463" cy="679450"/>
          </a:xfrm>
          <a:prstGeom prst="rect">
            <a:avLst/>
          </a:prstGeom>
          <a:noFill/>
          <a:ln>
            <a:noFill/>
          </a:ln>
        </p:spPr>
      </p:pic>
      <p:sp>
        <p:nvSpPr>
          <p:cNvPr id="5174" name="Google Shape;5174;p29"/>
          <p:cNvSpPr/>
          <p:nvPr/>
        </p:nvSpPr>
        <p:spPr>
          <a:xfrm flipH="1">
            <a:off x="587664" y="1726819"/>
            <a:ext cx="379005" cy="311133"/>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nvGrpSpPr>
          <p:cNvPr id="5175" name="Google Shape;5175;p29"/>
          <p:cNvGrpSpPr/>
          <p:nvPr/>
        </p:nvGrpSpPr>
        <p:grpSpPr>
          <a:xfrm>
            <a:off x="547038" y="2636366"/>
            <a:ext cx="779463" cy="679450"/>
            <a:chOff x="-44" y="1473"/>
            <a:chExt cx="981" cy="1105"/>
          </a:xfrm>
        </p:grpSpPr>
        <p:pic>
          <p:nvPicPr>
            <p:cNvPr descr="desktop_computer_stylized_medium" id="5176" name="Google Shape;5176;p2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177" name="Google Shape;5177;p2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grpSp>
        <p:nvGrpSpPr>
          <p:cNvPr id="5178" name="Google Shape;5178;p29"/>
          <p:cNvGrpSpPr/>
          <p:nvPr/>
        </p:nvGrpSpPr>
        <p:grpSpPr>
          <a:xfrm>
            <a:off x="6943076" y="2696691"/>
            <a:ext cx="779462" cy="679450"/>
            <a:chOff x="-44" y="1473"/>
            <a:chExt cx="981" cy="1105"/>
          </a:xfrm>
        </p:grpSpPr>
        <p:pic>
          <p:nvPicPr>
            <p:cNvPr descr="desktop_computer_stylized_medium" id="5179" name="Google Shape;5179;p2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180" name="Google Shape;5180;p2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grpSp>
        <p:nvGrpSpPr>
          <p:cNvPr id="5181" name="Google Shape;5181;p29"/>
          <p:cNvGrpSpPr/>
          <p:nvPr/>
        </p:nvGrpSpPr>
        <p:grpSpPr>
          <a:xfrm>
            <a:off x="6308076" y="1504479"/>
            <a:ext cx="779462" cy="679450"/>
            <a:chOff x="-44" y="1473"/>
            <a:chExt cx="981" cy="1105"/>
          </a:xfrm>
        </p:grpSpPr>
        <p:pic>
          <p:nvPicPr>
            <p:cNvPr descr="desktop_computer_stylized_medium" id="5182" name="Google Shape;5182;p2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183" name="Google Shape;5183;p2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grpSp>
        <p:nvGrpSpPr>
          <p:cNvPr id="5184" name="Google Shape;5184;p29"/>
          <p:cNvGrpSpPr/>
          <p:nvPr/>
        </p:nvGrpSpPr>
        <p:grpSpPr>
          <a:xfrm>
            <a:off x="4984569" y="2169176"/>
            <a:ext cx="1146494" cy="498545"/>
            <a:chOff x="7493876" y="2774731"/>
            <a:chExt cx="1481958" cy="894622"/>
          </a:xfrm>
        </p:grpSpPr>
        <p:sp>
          <p:nvSpPr>
            <p:cNvPr id="5185" name="Google Shape;5185;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186" name="Google Shape;5186;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187" name="Google Shape;5187;p29"/>
            <p:cNvGrpSpPr/>
            <p:nvPr/>
          </p:nvGrpSpPr>
          <p:grpSpPr>
            <a:xfrm>
              <a:off x="7713663" y="2848339"/>
              <a:ext cx="1042107" cy="425543"/>
              <a:chOff x="7786941" y="2884917"/>
              <a:chExt cx="897649" cy="353919"/>
            </a:xfrm>
          </p:grpSpPr>
          <p:sp>
            <p:nvSpPr>
              <p:cNvPr id="5188" name="Google Shape;5188;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89" name="Google Shape;5189;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0" name="Google Shape;5190;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1" name="Google Shape;5191;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192" name="Google Shape;5192;p29"/>
          <p:cNvGrpSpPr/>
          <p:nvPr/>
        </p:nvGrpSpPr>
        <p:grpSpPr>
          <a:xfrm>
            <a:off x="5010498" y="2857110"/>
            <a:ext cx="1146494" cy="498545"/>
            <a:chOff x="7493876" y="2774731"/>
            <a:chExt cx="1481958" cy="894622"/>
          </a:xfrm>
        </p:grpSpPr>
        <p:sp>
          <p:nvSpPr>
            <p:cNvPr id="5193" name="Google Shape;5193;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194" name="Google Shape;5194;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195" name="Google Shape;5195;p29"/>
            <p:cNvGrpSpPr/>
            <p:nvPr/>
          </p:nvGrpSpPr>
          <p:grpSpPr>
            <a:xfrm>
              <a:off x="7713663" y="2848339"/>
              <a:ext cx="1042107" cy="425543"/>
              <a:chOff x="7786941" y="2884917"/>
              <a:chExt cx="897649" cy="353919"/>
            </a:xfrm>
          </p:grpSpPr>
          <p:sp>
            <p:nvSpPr>
              <p:cNvPr id="5196" name="Google Shape;5196;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7" name="Google Shape;5197;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8" name="Google Shape;5198;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99" name="Google Shape;5199;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200" name="Google Shape;5200;p29"/>
          <p:cNvGrpSpPr/>
          <p:nvPr/>
        </p:nvGrpSpPr>
        <p:grpSpPr>
          <a:xfrm>
            <a:off x="1792409" y="2147599"/>
            <a:ext cx="1146494" cy="498545"/>
            <a:chOff x="7493876" y="2774731"/>
            <a:chExt cx="1481958" cy="894622"/>
          </a:xfrm>
        </p:grpSpPr>
        <p:sp>
          <p:nvSpPr>
            <p:cNvPr id="5201" name="Google Shape;5201;p2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202" name="Google Shape;5202;p2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203" name="Google Shape;5203;p29"/>
            <p:cNvGrpSpPr/>
            <p:nvPr/>
          </p:nvGrpSpPr>
          <p:grpSpPr>
            <a:xfrm>
              <a:off x="7713663" y="2848339"/>
              <a:ext cx="1042107" cy="425543"/>
              <a:chOff x="7786941" y="2884917"/>
              <a:chExt cx="897649" cy="353919"/>
            </a:xfrm>
          </p:grpSpPr>
          <p:sp>
            <p:nvSpPr>
              <p:cNvPr id="5204" name="Google Shape;5204;p2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5" name="Google Shape;5205;p2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6" name="Google Shape;5206;p2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07" name="Google Shape;5207;p2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5208" name="Google Shape;5208;p29"/>
          <p:cNvCxnSpPr/>
          <p:nvPr/>
        </p:nvCxnSpPr>
        <p:spPr>
          <a:xfrm>
            <a:off x="2928288" y="2314104"/>
            <a:ext cx="0" cy="228600"/>
          </a:xfrm>
          <a:prstGeom prst="straightConnector1">
            <a:avLst/>
          </a:prstGeom>
          <a:noFill/>
          <a:ln>
            <a:noFill/>
          </a:ln>
        </p:spPr>
      </p:cxnSp>
      <p:grpSp>
        <p:nvGrpSpPr>
          <p:cNvPr id="5209" name="Google Shape;5209;p29"/>
          <p:cNvGrpSpPr/>
          <p:nvPr/>
        </p:nvGrpSpPr>
        <p:grpSpPr>
          <a:xfrm>
            <a:off x="2247251" y="2272829"/>
            <a:ext cx="633412" cy="200025"/>
            <a:chOff x="1800" y="1425"/>
            <a:chExt cx="399" cy="126"/>
          </a:xfrm>
        </p:grpSpPr>
        <p:sp>
          <p:nvSpPr>
            <p:cNvPr id="5210" name="Google Shape;5210;p29"/>
            <p:cNvSpPr/>
            <p:nvPr/>
          </p:nvSpPr>
          <p:spPr>
            <a:xfrm>
              <a:off x="1800" y="1425"/>
              <a:ext cx="93" cy="126"/>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211" name="Google Shape;5211;p29"/>
            <p:cNvSpPr/>
            <p:nvPr/>
          </p:nvSpPr>
          <p:spPr>
            <a:xfrm>
              <a:off x="1902" y="1425"/>
              <a:ext cx="93" cy="126"/>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212" name="Google Shape;5212;p29"/>
            <p:cNvSpPr/>
            <p:nvPr/>
          </p:nvSpPr>
          <p:spPr>
            <a:xfrm>
              <a:off x="2004" y="1425"/>
              <a:ext cx="93" cy="126"/>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213" name="Google Shape;5213;p29"/>
            <p:cNvSpPr/>
            <p:nvPr/>
          </p:nvSpPr>
          <p:spPr>
            <a:xfrm>
              <a:off x="2106" y="1425"/>
              <a:ext cx="93" cy="126"/>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5214" name="Google Shape;5214;p29"/>
          <p:cNvSpPr/>
          <p:nvPr/>
        </p:nvSpPr>
        <p:spPr>
          <a:xfrm>
            <a:off x="1230352" y="2095142"/>
            <a:ext cx="147637"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cxnSp>
        <p:nvCxnSpPr>
          <p:cNvPr id="5215" name="Google Shape;5215;p29"/>
          <p:cNvCxnSpPr/>
          <p:nvPr/>
        </p:nvCxnSpPr>
        <p:spPr>
          <a:xfrm>
            <a:off x="1412178" y="2257010"/>
            <a:ext cx="227109" cy="114187"/>
          </a:xfrm>
          <a:prstGeom prst="straightConnector1">
            <a:avLst/>
          </a:prstGeom>
          <a:noFill/>
          <a:ln cap="flat" cmpd="sng" w="9525">
            <a:solidFill>
              <a:srgbClr val="000000"/>
            </a:solidFill>
            <a:prstDash val="solid"/>
            <a:round/>
            <a:headEnd len="sm" w="sm" type="none"/>
            <a:tailEnd len="med" w="med" type="triangle"/>
          </a:ln>
        </p:spPr>
      </p:cxnSp>
      <p:cxnSp>
        <p:nvCxnSpPr>
          <p:cNvPr id="5216" name="Google Shape;5216;p29"/>
          <p:cNvCxnSpPr/>
          <p:nvPr/>
        </p:nvCxnSpPr>
        <p:spPr>
          <a:xfrm flipH="1" rot="10800000">
            <a:off x="1625399" y="2610536"/>
            <a:ext cx="248236" cy="155731"/>
          </a:xfrm>
          <a:prstGeom prst="straightConnector1">
            <a:avLst/>
          </a:prstGeom>
          <a:noFill/>
          <a:ln cap="flat" cmpd="sng" w="9525">
            <a:solidFill>
              <a:srgbClr val="000000"/>
            </a:solidFill>
            <a:prstDash val="solid"/>
            <a:round/>
            <a:headEnd len="sm" w="sm" type="none"/>
            <a:tailEnd len="med" w="med" type="triangle"/>
          </a:ln>
        </p:spPr>
      </p:cxnSp>
      <p:cxnSp>
        <p:nvCxnSpPr>
          <p:cNvPr id="5217" name="Google Shape;5217;p29"/>
          <p:cNvCxnSpPr/>
          <p:nvPr/>
        </p:nvCxnSpPr>
        <p:spPr>
          <a:xfrm flipH="1" rot="10800000">
            <a:off x="2501580" y="2525239"/>
            <a:ext cx="17133" cy="641957"/>
          </a:xfrm>
          <a:prstGeom prst="straightConnector1">
            <a:avLst/>
          </a:prstGeom>
          <a:noFill/>
          <a:ln cap="flat" cmpd="sng" w="9525">
            <a:solidFill>
              <a:srgbClr val="C00000"/>
            </a:solidFill>
            <a:prstDash val="solid"/>
            <a:round/>
            <a:headEnd len="sm" w="sm" type="none"/>
            <a:tailEnd len="sm" w="sm" type="none"/>
          </a:ln>
        </p:spPr>
      </p:cxnSp>
      <p:cxnSp>
        <p:nvCxnSpPr>
          <p:cNvPr id="5218" name="Google Shape;5218;p29"/>
          <p:cNvCxnSpPr/>
          <p:nvPr/>
        </p:nvCxnSpPr>
        <p:spPr>
          <a:xfrm rot="10800000">
            <a:off x="1146401" y="1789177"/>
            <a:ext cx="0" cy="221089"/>
          </a:xfrm>
          <a:prstGeom prst="straightConnector1">
            <a:avLst/>
          </a:prstGeom>
          <a:noFill/>
          <a:ln cap="flat" cmpd="sng" w="9525">
            <a:solidFill>
              <a:srgbClr val="000000"/>
            </a:solidFill>
            <a:prstDash val="solid"/>
            <a:round/>
            <a:headEnd len="sm" w="sm" type="none"/>
            <a:tailEnd len="sm" w="sm" type="none"/>
          </a:ln>
        </p:spPr>
      </p:cxnSp>
      <p:cxnSp>
        <p:nvCxnSpPr>
          <p:cNvPr id="5219" name="Google Shape;5219;p29"/>
          <p:cNvCxnSpPr/>
          <p:nvPr/>
        </p:nvCxnSpPr>
        <p:spPr>
          <a:xfrm rot="10800000">
            <a:off x="3239438" y="2470336"/>
            <a:ext cx="0" cy="120316"/>
          </a:xfrm>
          <a:prstGeom prst="straightConnector1">
            <a:avLst/>
          </a:prstGeom>
          <a:noFill/>
          <a:ln cap="flat" cmpd="sng" w="9525">
            <a:solidFill>
              <a:srgbClr val="000000"/>
            </a:solidFill>
            <a:prstDash val="solid"/>
            <a:round/>
            <a:headEnd len="sm" w="sm" type="none"/>
            <a:tailEnd len="sm" w="sm" type="none"/>
          </a:ln>
        </p:spPr>
      </p:cxnSp>
      <p:pic>
        <p:nvPicPr>
          <p:cNvPr id="5220" name="Google Shape;5220;p29"/>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
          <p:cNvSpPr/>
          <p:nvPr/>
        </p:nvSpPr>
        <p:spPr>
          <a:xfrm>
            <a:off x="598883" y="1849772"/>
            <a:ext cx="74972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111" name="Google Shape;111;p3"/>
          <p:cNvSpPr/>
          <p:nvPr/>
        </p:nvSpPr>
        <p:spPr>
          <a:xfrm>
            <a:off x="598883" y="2888778"/>
            <a:ext cx="74972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2F5496"/>
                </a:solidFill>
                <a:latin typeface="Calibri"/>
                <a:ea typeface="Calibri"/>
                <a:cs typeface="Calibri"/>
                <a:sym typeface="Calibri"/>
              </a:rPr>
              <a:t>Computer Networks and the Internet</a:t>
            </a:r>
            <a:endParaRPr b="1" i="0" sz="3600" u="none" cap="none" strike="noStrike">
              <a:solidFill>
                <a:srgbClr val="2F5496"/>
              </a:solidFill>
              <a:latin typeface="Calibri"/>
              <a:ea typeface="Calibri"/>
              <a:cs typeface="Calibri"/>
              <a:sym typeface="Calibri"/>
            </a:endParaRPr>
          </a:p>
        </p:txBody>
      </p:sp>
      <p:sp>
        <p:nvSpPr>
          <p:cNvPr id="112" name="Google Shape;112;p3"/>
          <p:cNvSpPr/>
          <p:nvPr/>
        </p:nvSpPr>
        <p:spPr>
          <a:xfrm>
            <a:off x="598883" y="5489699"/>
            <a:ext cx="7497214"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Team Networks</a:t>
            </a:r>
            <a:endParaRPr/>
          </a:p>
        </p:txBody>
      </p:sp>
      <p:sp>
        <p:nvSpPr>
          <p:cNvPr id="113" name="Google Shape;113;p3"/>
          <p:cNvSpPr/>
          <p:nvPr/>
        </p:nvSpPr>
        <p:spPr>
          <a:xfrm>
            <a:off x="598883" y="5887304"/>
            <a:ext cx="749721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Department of Computer Science and Engineering</a:t>
            </a:r>
            <a:endParaRPr b="0" i="0" sz="2000" u="none" cap="none" strike="noStrike">
              <a:solidFill>
                <a:schemeClr val="dk1"/>
              </a:solidFill>
              <a:latin typeface="Calibri"/>
              <a:ea typeface="Calibri"/>
              <a:cs typeface="Calibri"/>
              <a:sym typeface="Calibri"/>
            </a:endParaRPr>
          </a:p>
        </p:txBody>
      </p:sp>
      <p:grpSp>
        <p:nvGrpSpPr>
          <p:cNvPr id="114" name="Google Shape;114;p3"/>
          <p:cNvGrpSpPr/>
          <p:nvPr/>
        </p:nvGrpSpPr>
        <p:grpSpPr>
          <a:xfrm>
            <a:off x="313844" y="5489699"/>
            <a:ext cx="1066895" cy="1078155"/>
            <a:chOff x="313844" y="5489699"/>
            <a:chExt cx="1066895" cy="1078155"/>
          </a:xfrm>
        </p:grpSpPr>
        <p:sp>
          <p:nvSpPr>
            <p:cNvPr id="115" name="Google Shape;115;p3"/>
            <p:cNvSpPr/>
            <p:nvPr/>
          </p:nvSpPr>
          <p:spPr>
            <a:xfrm rot="5400000">
              <a:off x="824432" y="6011547"/>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3"/>
            <p:cNvSpPr/>
            <p:nvPr/>
          </p:nvSpPr>
          <p:spPr>
            <a:xfrm rot="10800000">
              <a:off x="313844" y="5489699"/>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117" name="Google Shape;117;p3"/>
          <p:cNvCxnSpPr/>
          <p:nvPr/>
        </p:nvCxnSpPr>
        <p:spPr>
          <a:xfrm flipH="1" rot="10800000">
            <a:off x="0" y="2596822"/>
            <a:ext cx="7904054" cy="68537"/>
          </a:xfrm>
          <a:prstGeom prst="straightConnector1">
            <a:avLst/>
          </a:prstGeom>
          <a:noFill/>
          <a:ln cap="flat" cmpd="sng" w="38100">
            <a:solidFill>
              <a:srgbClr val="DFA267"/>
            </a:solidFill>
            <a:prstDash val="solid"/>
            <a:miter lim="800000"/>
            <a:headEnd len="sm" w="sm" type="none"/>
            <a:tailEnd len="sm" w="sm" type="none"/>
          </a:ln>
        </p:spPr>
      </p:cxnSp>
      <p:pic>
        <p:nvPicPr>
          <p:cNvPr id="118" name="Google Shape;118;p3"/>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4" name="Shape 5224"/>
        <p:cNvGrpSpPr/>
        <p:nvPr/>
      </p:nvGrpSpPr>
      <p:grpSpPr>
        <a:xfrm>
          <a:off x="0" y="0"/>
          <a:ext cx="0" cy="0"/>
          <a:chOff x="0" y="0"/>
          <a:chExt cx="0" cy="0"/>
        </a:xfrm>
      </p:grpSpPr>
      <p:cxnSp>
        <p:nvCxnSpPr>
          <p:cNvPr id="5225" name="Google Shape;5225;p3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226" name="Google Shape;5226;p3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227" name="Google Shape;5227;p30"/>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Core: Two Key Network Core Functions</a:t>
            </a:r>
            <a:endParaRPr b="0" i="0" sz="1400" u="none" cap="none" strike="noStrike">
              <a:solidFill>
                <a:srgbClr val="000000"/>
              </a:solidFill>
              <a:latin typeface="Arial"/>
              <a:ea typeface="Arial"/>
              <a:cs typeface="Arial"/>
              <a:sym typeface="Arial"/>
            </a:endParaRPr>
          </a:p>
        </p:txBody>
      </p:sp>
      <p:sp>
        <p:nvSpPr>
          <p:cNvPr id="5228" name="Google Shape;5228;p30"/>
          <p:cNvSpPr txBox="1"/>
          <p:nvPr>
            <p:ph idx="1" type="body"/>
          </p:nvPr>
        </p:nvSpPr>
        <p:spPr>
          <a:xfrm>
            <a:off x="78282" y="2223361"/>
            <a:ext cx="2692831" cy="3063265"/>
          </a:xfrm>
          <a:prstGeom prst="rect">
            <a:avLst/>
          </a:prstGeom>
          <a:noFill/>
          <a:ln>
            <a:noFill/>
          </a:ln>
        </p:spPr>
        <p:txBody>
          <a:bodyPr anchorCtr="0" anchor="t" bIns="45700" lIns="91425" spcFirstLastPara="1" rIns="91425" wrap="square" tIns="45700">
            <a:normAutofit/>
          </a:bodyPr>
          <a:lstStyle/>
          <a:p>
            <a:pPr indent="0" lvl="0" marL="130175" rtl="0" algn="l">
              <a:lnSpc>
                <a:spcPct val="90000"/>
              </a:lnSpc>
              <a:spcBef>
                <a:spcPts val="0"/>
              </a:spcBef>
              <a:spcAft>
                <a:spcPts val="0"/>
              </a:spcAft>
              <a:buClr>
                <a:srgbClr val="C00000"/>
              </a:buClr>
              <a:buSzPts val="2400"/>
              <a:buNone/>
            </a:pPr>
            <a:r>
              <a:rPr i="1" lang="en-US" sz="2400">
                <a:solidFill>
                  <a:srgbClr val="C00000"/>
                </a:solidFill>
              </a:rPr>
              <a:t>Forwarding:</a:t>
            </a:r>
            <a:r>
              <a:rPr lang="en-US" sz="2400">
                <a:solidFill>
                  <a:srgbClr val="C00000"/>
                </a:solidFill>
              </a:rPr>
              <a:t> </a:t>
            </a:r>
            <a:endParaRPr/>
          </a:p>
          <a:p>
            <a:pPr indent="-228600" lvl="0" marL="228600" rtl="0" algn="l">
              <a:lnSpc>
                <a:spcPct val="90000"/>
              </a:lnSpc>
              <a:spcBef>
                <a:spcPts val="1000"/>
              </a:spcBef>
              <a:spcAft>
                <a:spcPts val="0"/>
              </a:spcAft>
              <a:buClr>
                <a:srgbClr val="C00000"/>
              </a:buClr>
              <a:buSzPts val="2400"/>
              <a:buChar char="•"/>
            </a:pPr>
            <a:r>
              <a:rPr i="1" lang="en-US" sz="2400">
                <a:solidFill>
                  <a:srgbClr val="C00000"/>
                </a:solidFill>
              </a:rPr>
              <a:t>local</a:t>
            </a:r>
            <a:r>
              <a:rPr i="1" lang="en-US" sz="2400"/>
              <a:t> </a:t>
            </a:r>
            <a:r>
              <a:rPr lang="en-US" sz="2400"/>
              <a:t>action: move arriving packets from router’s input link to appropriate router output link</a:t>
            </a:r>
            <a:endParaRPr/>
          </a:p>
          <a:p>
            <a:pPr indent="-76200" lvl="0" marL="228600" rtl="0" algn="l">
              <a:lnSpc>
                <a:spcPct val="90000"/>
              </a:lnSpc>
              <a:spcBef>
                <a:spcPts val="1000"/>
              </a:spcBef>
              <a:spcAft>
                <a:spcPts val="0"/>
              </a:spcAft>
              <a:buClr>
                <a:schemeClr val="dk1"/>
              </a:buClr>
              <a:buSzPts val="2400"/>
              <a:buNone/>
            </a:pPr>
            <a:r>
              <a:t/>
            </a:r>
            <a:endParaRPr sz="2400"/>
          </a:p>
        </p:txBody>
      </p:sp>
      <p:sp>
        <p:nvSpPr>
          <p:cNvPr id="5229" name="Google Shape;5229;p30"/>
          <p:cNvSpPr/>
          <p:nvPr/>
        </p:nvSpPr>
        <p:spPr>
          <a:xfrm>
            <a:off x="4316948" y="3959684"/>
            <a:ext cx="2848871" cy="1480906"/>
          </a:xfrm>
          <a:custGeom>
            <a:rect b="b" l="l" r="r" t="t"/>
            <a:pathLst>
              <a:path extrusionOk="0" h="933" w="1794">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30" name="Google Shape;5230;p30"/>
          <p:cNvSpPr/>
          <p:nvPr/>
        </p:nvSpPr>
        <p:spPr>
          <a:xfrm>
            <a:off x="4955323" y="4262849"/>
            <a:ext cx="543096" cy="295229"/>
          </a:xfrm>
          <a:custGeom>
            <a:rect b="b" l="l" r="r" t="t"/>
            <a:pathLst>
              <a:path extrusionOk="0" h="186" w="342">
                <a:moveTo>
                  <a:pt x="0" y="186"/>
                </a:moveTo>
                <a:lnTo>
                  <a:pt x="342" y="0"/>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31" name="Google Shape;5231;p30"/>
          <p:cNvSpPr/>
          <p:nvPr/>
        </p:nvSpPr>
        <p:spPr>
          <a:xfrm>
            <a:off x="5997051" y="4256500"/>
            <a:ext cx="504984" cy="307927"/>
          </a:xfrm>
          <a:custGeom>
            <a:rect b="b" l="l" r="r" t="t"/>
            <a:pathLst>
              <a:path extrusionOk="0" h="194" w="318">
                <a:moveTo>
                  <a:pt x="0" y="0"/>
                </a:moveTo>
                <a:lnTo>
                  <a:pt x="318" y="194"/>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32" name="Google Shape;5232;p30"/>
          <p:cNvSpPr/>
          <p:nvPr/>
        </p:nvSpPr>
        <p:spPr>
          <a:xfrm>
            <a:off x="4931503" y="4648551"/>
            <a:ext cx="481164" cy="238088"/>
          </a:xfrm>
          <a:custGeom>
            <a:rect b="b" l="l" r="r" t="t"/>
            <a:pathLst>
              <a:path extrusionOk="0" h="174" w="294">
                <a:moveTo>
                  <a:pt x="0" y="0"/>
                </a:moveTo>
                <a:lnTo>
                  <a:pt x="294" y="174"/>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33" name="Google Shape;5233;p30"/>
          <p:cNvSpPr/>
          <p:nvPr/>
        </p:nvSpPr>
        <p:spPr>
          <a:xfrm>
            <a:off x="5879539" y="4624742"/>
            <a:ext cx="628848" cy="247611"/>
          </a:xfrm>
          <a:custGeom>
            <a:rect b="b" l="l" r="r" t="t"/>
            <a:pathLst>
              <a:path extrusionOk="0" h="174" w="378">
                <a:moveTo>
                  <a:pt x="0" y="174"/>
                </a:moveTo>
                <a:lnTo>
                  <a:pt x="378" y="0"/>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34" name="Google Shape;5234;p30"/>
          <p:cNvSpPr/>
          <p:nvPr/>
        </p:nvSpPr>
        <p:spPr>
          <a:xfrm>
            <a:off x="6546499" y="4678709"/>
            <a:ext cx="206440" cy="507920"/>
          </a:xfrm>
          <a:custGeom>
            <a:rect b="b" l="l" r="r" t="t"/>
            <a:pathLst>
              <a:path extrusionOk="0" h="500" w="118">
                <a:moveTo>
                  <a:pt x="0" y="500"/>
                </a:moveTo>
                <a:lnTo>
                  <a:pt x="118" y="0"/>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35" name="Google Shape;5235;p30"/>
          <p:cNvSpPr/>
          <p:nvPr/>
        </p:nvSpPr>
        <p:spPr>
          <a:xfrm>
            <a:off x="5311035" y="5212025"/>
            <a:ext cx="736832" cy="74601"/>
          </a:xfrm>
          <a:custGeom>
            <a:rect b="b" l="l" r="r" t="t"/>
            <a:pathLst>
              <a:path extrusionOk="0" h="32" w="370">
                <a:moveTo>
                  <a:pt x="370" y="32"/>
                </a:moveTo>
                <a:lnTo>
                  <a:pt x="0" y="0"/>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36" name="Google Shape;5236;p30"/>
          <p:cNvSpPr/>
          <p:nvPr/>
        </p:nvSpPr>
        <p:spPr>
          <a:xfrm>
            <a:off x="4774291" y="4672360"/>
            <a:ext cx="193736" cy="425383"/>
          </a:xfrm>
          <a:custGeom>
            <a:rect b="b" l="l" r="r" t="t"/>
            <a:pathLst>
              <a:path extrusionOk="0" h="412" w="176">
                <a:moveTo>
                  <a:pt x="162" y="408"/>
                </a:moveTo>
                <a:lnTo>
                  <a:pt x="176" y="412"/>
                </a:lnTo>
                <a:lnTo>
                  <a:pt x="0" y="0"/>
                </a:lnTo>
              </a:path>
            </a:pathLst>
          </a:custGeom>
          <a:noFill/>
          <a:ln cap="flat" cmpd="sng" w="127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37" name="Google Shape;5237;p30"/>
          <p:cNvSpPr txBox="1"/>
          <p:nvPr/>
        </p:nvSpPr>
        <p:spPr>
          <a:xfrm>
            <a:off x="4863858" y="4181869"/>
            <a:ext cx="311165" cy="3666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238" name="Google Shape;5238;p30"/>
          <p:cNvSpPr txBox="1"/>
          <p:nvPr/>
        </p:nvSpPr>
        <p:spPr>
          <a:xfrm>
            <a:off x="4801942" y="4596127"/>
            <a:ext cx="296876" cy="3364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239" name="Google Shape;5239;p30"/>
          <p:cNvSpPr txBox="1"/>
          <p:nvPr/>
        </p:nvSpPr>
        <p:spPr>
          <a:xfrm>
            <a:off x="4551105" y="4669138"/>
            <a:ext cx="296876" cy="3364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grpSp>
        <p:nvGrpSpPr>
          <p:cNvPr id="5240" name="Google Shape;5240;p30"/>
          <p:cNvGrpSpPr/>
          <p:nvPr/>
        </p:nvGrpSpPr>
        <p:grpSpPr>
          <a:xfrm rot="-2012368">
            <a:off x="3066582" y="5071986"/>
            <a:ext cx="1447107" cy="317452"/>
            <a:chOff x="2437928" y="4562790"/>
            <a:chExt cx="1446652" cy="317502"/>
          </a:xfrm>
        </p:grpSpPr>
        <p:sp>
          <p:nvSpPr>
            <p:cNvPr id="5241" name="Google Shape;5241;p30"/>
            <p:cNvSpPr/>
            <p:nvPr/>
          </p:nvSpPr>
          <p:spPr>
            <a:xfrm>
              <a:off x="2437928" y="4606491"/>
              <a:ext cx="1147455" cy="238116"/>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5242" name="Google Shape;5242;p30"/>
            <p:cNvCxnSpPr/>
            <p:nvPr/>
          </p:nvCxnSpPr>
          <p:spPr>
            <a:xfrm>
              <a:off x="3462418" y="4739659"/>
              <a:ext cx="422162" cy="0"/>
            </a:xfrm>
            <a:prstGeom prst="straightConnector1">
              <a:avLst/>
            </a:prstGeom>
            <a:noFill/>
            <a:ln cap="flat" cmpd="sng" w="9525">
              <a:solidFill>
                <a:srgbClr val="3333CC"/>
              </a:solidFill>
              <a:prstDash val="solid"/>
              <a:round/>
              <a:headEnd len="sm" w="sm" type="none"/>
              <a:tailEnd len="med" w="med" type="triangle"/>
            </a:ln>
          </p:spPr>
        </p:cxnSp>
        <p:sp>
          <p:nvSpPr>
            <p:cNvPr id="5243" name="Google Shape;5243;p30"/>
            <p:cNvSpPr/>
            <p:nvPr/>
          </p:nvSpPr>
          <p:spPr>
            <a:xfrm>
              <a:off x="3067594" y="4610052"/>
              <a:ext cx="426923" cy="239704"/>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44" name="Google Shape;5244;p30"/>
            <p:cNvSpPr txBox="1"/>
            <p:nvPr/>
          </p:nvSpPr>
          <p:spPr>
            <a:xfrm rot="289934">
              <a:off x="3019653" y="4584228"/>
              <a:ext cx="520561" cy="27462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0111</a:t>
              </a:r>
              <a:endParaRPr b="0" i="0" sz="1400" u="none" cap="none" strike="noStrike">
                <a:solidFill>
                  <a:srgbClr val="000000"/>
                </a:solidFill>
                <a:latin typeface="Arial"/>
                <a:ea typeface="Arial"/>
                <a:cs typeface="Arial"/>
                <a:sym typeface="Arial"/>
              </a:endParaRPr>
            </a:p>
          </p:txBody>
        </p:sp>
      </p:grpSp>
      <p:sp>
        <p:nvSpPr>
          <p:cNvPr id="5245" name="Google Shape;5245;p30"/>
          <p:cNvSpPr txBox="1"/>
          <p:nvPr/>
        </p:nvSpPr>
        <p:spPr>
          <a:xfrm>
            <a:off x="2060446" y="5745256"/>
            <a:ext cx="269977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destination address in arriving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packet’s header</a:t>
            </a:r>
            <a:endParaRPr b="0" i="0" sz="1600" u="none" cap="none" strike="noStrike">
              <a:solidFill>
                <a:srgbClr val="000000"/>
              </a:solidFill>
              <a:latin typeface="Calibri"/>
              <a:ea typeface="Calibri"/>
              <a:cs typeface="Calibri"/>
              <a:sym typeface="Calibri"/>
            </a:endParaRPr>
          </a:p>
        </p:txBody>
      </p:sp>
      <p:cxnSp>
        <p:nvCxnSpPr>
          <p:cNvPr id="5246" name="Google Shape;5246;p30"/>
          <p:cNvCxnSpPr/>
          <p:nvPr/>
        </p:nvCxnSpPr>
        <p:spPr>
          <a:xfrm flipH="1">
            <a:off x="3049259" y="4572318"/>
            <a:ext cx="1408179" cy="914224"/>
          </a:xfrm>
          <a:prstGeom prst="straightConnector1">
            <a:avLst/>
          </a:prstGeom>
          <a:noFill/>
          <a:ln cap="flat" cmpd="sng" w="9525">
            <a:solidFill>
              <a:srgbClr val="000000"/>
            </a:solidFill>
            <a:prstDash val="solid"/>
            <a:round/>
            <a:headEnd len="sm" w="sm" type="none"/>
            <a:tailEnd len="sm" w="sm" type="none"/>
          </a:ln>
        </p:spPr>
      </p:cxnSp>
      <p:cxnSp>
        <p:nvCxnSpPr>
          <p:cNvPr id="5247" name="Google Shape;5247;p30"/>
          <p:cNvCxnSpPr/>
          <p:nvPr/>
        </p:nvCxnSpPr>
        <p:spPr>
          <a:xfrm rot="10800000">
            <a:off x="3944820" y="5331069"/>
            <a:ext cx="0" cy="501571"/>
          </a:xfrm>
          <a:prstGeom prst="straightConnector1">
            <a:avLst/>
          </a:prstGeom>
          <a:noFill/>
          <a:ln cap="flat" cmpd="sng" w="9525">
            <a:solidFill>
              <a:srgbClr val="000000"/>
            </a:solidFill>
            <a:prstDash val="solid"/>
            <a:round/>
            <a:headEnd len="sm" w="sm" type="none"/>
            <a:tailEnd len="med" w="med" type="triangle"/>
          </a:ln>
        </p:spPr>
      </p:cxnSp>
      <p:sp>
        <p:nvSpPr>
          <p:cNvPr id="5248" name="Google Shape;5248;p30"/>
          <p:cNvSpPr/>
          <p:nvPr/>
        </p:nvSpPr>
        <p:spPr>
          <a:xfrm flipH="1">
            <a:off x="6666056" y="4118190"/>
            <a:ext cx="578032" cy="371417"/>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49" name="Google Shape;5249;p30"/>
          <p:cNvSpPr/>
          <p:nvPr/>
        </p:nvSpPr>
        <p:spPr>
          <a:xfrm flipH="1">
            <a:off x="5666747" y="3785086"/>
            <a:ext cx="578032" cy="371417"/>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50" name="Google Shape;5250;p30"/>
          <p:cNvSpPr/>
          <p:nvPr/>
        </p:nvSpPr>
        <p:spPr>
          <a:xfrm rot="10800000">
            <a:off x="6335294" y="5331069"/>
            <a:ext cx="543096" cy="371417"/>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51" name="Google Shape;5251;p30"/>
          <p:cNvSpPr/>
          <p:nvPr/>
        </p:nvSpPr>
        <p:spPr>
          <a:xfrm rot="10800000">
            <a:off x="4985495" y="5315197"/>
            <a:ext cx="543096" cy="371417"/>
          </a:xfrm>
          <a:custGeom>
            <a:rect b="b" l="l" r="r" t="t"/>
            <a:pathLst>
              <a:path extrusionOk="0" h="816" w="1443">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252" name="Google Shape;5252;p30"/>
          <p:cNvSpPr/>
          <p:nvPr/>
        </p:nvSpPr>
        <p:spPr>
          <a:xfrm rot="10800000">
            <a:off x="5623292" y="5008297"/>
            <a:ext cx="552600" cy="477654"/>
          </a:xfrm>
          <a:custGeom>
            <a:rect b="b" l="l" r="r" t="t"/>
            <a:pathLst>
              <a:path extrusionOk="0" h="10559" w="10175">
                <a:moveTo>
                  <a:pt x="0" y="9"/>
                </a:moveTo>
                <a:cubicBezTo>
                  <a:pt x="3957" y="3502"/>
                  <a:pt x="6049" y="5781"/>
                  <a:pt x="7574" y="10364"/>
                </a:cubicBezTo>
                <a:cubicBezTo>
                  <a:pt x="8329" y="10279"/>
                  <a:pt x="8572" y="10781"/>
                  <a:pt x="9265" y="10438"/>
                </a:cubicBezTo>
                <a:cubicBezTo>
                  <a:pt x="8877" y="5033"/>
                  <a:pt x="9018" y="4253"/>
                  <a:pt x="10175" y="0"/>
                </a:cubicBezTo>
                <a:lnTo>
                  <a:pt x="0" y="9"/>
                </a:lnTo>
                <a:close/>
              </a:path>
            </a:pathLst>
          </a:custGeom>
          <a:gradFill>
            <a:gsLst>
              <a:gs pos="0">
                <a:srgbClr val="D8D8D8"/>
              </a:gs>
              <a:gs pos="100000">
                <a:srgbClr val="FFFFFF"/>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5253" name="Google Shape;5253;p30"/>
          <p:cNvGrpSpPr/>
          <p:nvPr/>
        </p:nvGrpSpPr>
        <p:grpSpPr>
          <a:xfrm>
            <a:off x="5674687" y="3340656"/>
            <a:ext cx="551036" cy="452367"/>
            <a:chOff x="2886" y="1668"/>
            <a:chExt cx="347" cy="285"/>
          </a:xfrm>
        </p:grpSpPr>
        <p:sp>
          <p:nvSpPr>
            <p:cNvPr id="5254" name="Google Shape;5254;p30"/>
            <p:cNvSpPr/>
            <p:nvPr/>
          </p:nvSpPr>
          <p:spPr>
            <a:xfrm>
              <a:off x="2886" y="1668"/>
              <a:ext cx="347" cy="285"/>
            </a:xfrm>
            <a:prstGeom prst="rect">
              <a:avLst/>
            </a:prstGeom>
            <a:solidFill>
              <a:srgbClr val="D8D8D8"/>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55" name="Google Shape;5255;p30"/>
            <p:cNvSpPr/>
            <p:nvPr/>
          </p:nvSpPr>
          <p:spPr>
            <a:xfrm>
              <a:off x="2905" y="1674"/>
              <a:ext cx="314" cy="74"/>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56" name="Google Shape;5256;p30"/>
            <p:cNvSpPr/>
            <p:nvPr/>
          </p:nvSpPr>
          <p:spPr>
            <a:xfrm>
              <a:off x="2913" y="1785"/>
              <a:ext cx="300" cy="1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5257" name="Google Shape;5257;p30"/>
            <p:cNvCxnSpPr/>
            <p:nvPr/>
          </p:nvCxnSpPr>
          <p:spPr>
            <a:xfrm>
              <a:off x="3082" y="1811"/>
              <a:ext cx="1" cy="130"/>
            </a:xfrm>
            <a:prstGeom prst="straightConnector1">
              <a:avLst/>
            </a:prstGeom>
            <a:noFill/>
            <a:ln cap="flat" cmpd="sng" w="9525">
              <a:solidFill>
                <a:srgbClr val="000000"/>
              </a:solidFill>
              <a:prstDash val="solid"/>
              <a:round/>
              <a:headEnd len="sm" w="sm" type="none"/>
              <a:tailEnd len="sm" w="sm" type="none"/>
            </a:ln>
          </p:spPr>
        </p:cxnSp>
        <p:cxnSp>
          <p:nvCxnSpPr>
            <p:cNvPr id="5258" name="Google Shape;5258;p30"/>
            <p:cNvCxnSpPr/>
            <p:nvPr/>
          </p:nvCxnSpPr>
          <p:spPr>
            <a:xfrm>
              <a:off x="2913" y="1842"/>
              <a:ext cx="300" cy="0"/>
            </a:xfrm>
            <a:prstGeom prst="straightConnector1">
              <a:avLst/>
            </a:prstGeom>
            <a:noFill/>
            <a:ln cap="flat" cmpd="sng" w="9525">
              <a:solidFill>
                <a:srgbClr val="000000"/>
              </a:solidFill>
              <a:prstDash val="solid"/>
              <a:round/>
              <a:headEnd len="sm" w="sm" type="none"/>
              <a:tailEnd len="sm" w="sm" type="none"/>
            </a:ln>
          </p:spPr>
        </p:cxnSp>
        <p:cxnSp>
          <p:nvCxnSpPr>
            <p:cNvPr id="5259" name="Google Shape;5259;p30"/>
            <p:cNvCxnSpPr/>
            <p:nvPr/>
          </p:nvCxnSpPr>
          <p:spPr>
            <a:xfrm>
              <a:off x="2912" y="1812"/>
              <a:ext cx="300" cy="0"/>
            </a:xfrm>
            <a:prstGeom prst="straightConnector1">
              <a:avLst/>
            </a:prstGeom>
            <a:noFill/>
            <a:ln cap="flat" cmpd="sng" w="9525">
              <a:solidFill>
                <a:srgbClr val="000000"/>
              </a:solidFill>
              <a:prstDash val="solid"/>
              <a:round/>
              <a:headEnd len="sm" w="sm" type="none"/>
              <a:tailEnd len="sm" w="sm" type="none"/>
            </a:ln>
          </p:spPr>
        </p:cxnSp>
        <p:sp>
          <p:nvSpPr>
            <p:cNvPr id="5260" name="Google Shape;5260;p30"/>
            <p:cNvSpPr/>
            <p:nvPr/>
          </p:nvSpPr>
          <p:spPr>
            <a:xfrm rot="5400000">
              <a:off x="3051" y="1745"/>
              <a:ext cx="29" cy="41"/>
            </a:xfrm>
            <a:prstGeom prst="rightArrow">
              <a:avLst>
                <a:gd fmla="val 51167" name="adj1"/>
                <a:gd fmla="val 39736" name="adj2"/>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261" name="Google Shape;5261;p30"/>
          <p:cNvGrpSpPr/>
          <p:nvPr/>
        </p:nvGrpSpPr>
        <p:grpSpPr>
          <a:xfrm>
            <a:off x="6671502" y="3666729"/>
            <a:ext cx="551036" cy="452367"/>
            <a:chOff x="2886" y="1668"/>
            <a:chExt cx="347" cy="285"/>
          </a:xfrm>
        </p:grpSpPr>
        <p:sp>
          <p:nvSpPr>
            <p:cNvPr id="5262" name="Google Shape;5262;p30"/>
            <p:cNvSpPr/>
            <p:nvPr/>
          </p:nvSpPr>
          <p:spPr>
            <a:xfrm>
              <a:off x="2886" y="1668"/>
              <a:ext cx="347" cy="285"/>
            </a:xfrm>
            <a:prstGeom prst="rect">
              <a:avLst/>
            </a:prstGeom>
            <a:solidFill>
              <a:srgbClr val="D8D8D8"/>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63" name="Google Shape;5263;p30"/>
            <p:cNvSpPr/>
            <p:nvPr/>
          </p:nvSpPr>
          <p:spPr>
            <a:xfrm>
              <a:off x="2905" y="1674"/>
              <a:ext cx="314" cy="74"/>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64" name="Google Shape;5264;p30"/>
            <p:cNvSpPr/>
            <p:nvPr/>
          </p:nvSpPr>
          <p:spPr>
            <a:xfrm>
              <a:off x="2913" y="1785"/>
              <a:ext cx="300" cy="1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5265" name="Google Shape;5265;p30"/>
            <p:cNvCxnSpPr/>
            <p:nvPr/>
          </p:nvCxnSpPr>
          <p:spPr>
            <a:xfrm>
              <a:off x="3082" y="1811"/>
              <a:ext cx="1" cy="130"/>
            </a:xfrm>
            <a:prstGeom prst="straightConnector1">
              <a:avLst/>
            </a:prstGeom>
            <a:noFill/>
            <a:ln cap="flat" cmpd="sng" w="9525">
              <a:solidFill>
                <a:srgbClr val="000000"/>
              </a:solidFill>
              <a:prstDash val="solid"/>
              <a:round/>
              <a:headEnd len="sm" w="sm" type="none"/>
              <a:tailEnd len="sm" w="sm" type="none"/>
            </a:ln>
          </p:spPr>
        </p:cxnSp>
        <p:cxnSp>
          <p:nvCxnSpPr>
            <p:cNvPr id="5266" name="Google Shape;5266;p30"/>
            <p:cNvCxnSpPr/>
            <p:nvPr/>
          </p:nvCxnSpPr>
          <p:spPr>
            <a:xfrm>
              <a:off x="2913" y="1842"/>
              <a:ext cx="300" cy="0"/>
            </a:xfrm>
            <a:prstGeom prst="straightConnector1">
              <a:avLst/>
            </a:prstGeom>
            <a:noFill/>
            <a:ln cap="flat" cmpd="sng" w="9525">
              <a:solidFill>
                <a:srgbClr val="000000"/>
              </a:solidFill>
              <a:prstDash val="solid"/>
              <a:round/>
              <a:headEnd len="sm" w="sm" type="none"/>
              <a:tailEnd len="sm" w="sm" type="none"/>
            </a:ln>
          </p:spPr>
        </p:cxnSp>
        <p:cxnSp>
          <p:nvCxnSpPr>
            <p:cNvPr id="5267" name="Google Shape;5267;p30"/>
            <p:cNvCxnSpPr/>
            <p:nvPr/>
          </p:nvCxnSpPr>
          <p:spPr>
            <a:xfrm>
              <a:off x="2912" y="1812"/>
              <a:ext cx="300" cy="0"/>
            </a:xfrm>
            <a:prstGeom prst="straightConnector1">
              <a:avLst/>
            </a:prstGeom>
            <a:noFill/>
            <a:ln cap="flat" cmpd="sng" w="9525">
              <a:solidFill>
                <a:srgbClr val="000000"/>
              </a:solidFill>
              <a:prstDash val="solid"/>
              <a:round/>
              <a:headEnd len="sm" w="sm" type="none"/>
              <a:tailEnd len="sm" w="sm" type="none"/>
            </a:ln>
          </p:spPr>
        </p:cxnSp>
        <p:sp>
          <p:nvSpPr>
            <p:cNvPr id="5268" name="Google Shape;5268;p30"/>
            <p:cNvSpPr/>
            <p:nvPr/>
          </p:nvSpPr>
          <p:spPr>
            <a:xfrm rot="5400000">
              <a:off x="3051" y="1745"/>
              <a:ext cx="29" cy="41"/>
            </a:xfrm>
            <a:prstGeom prst="rightArrow">
              <a:avLst>
                <a:gd fmla="val 51167" name="adj1"/>
                <a:gd fmla="val 39736" name="adj2"/>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269" name="Google Shape;5269;p30"/>
          <p:cNvSpPr/>
          <p:nvPr/>
        </p:nvSpPr>
        <p:spPr>
          <a:xfrm>
            <a:off x="6317827" y="5689788"/>
            <a:ext cx="551036" cy="452367"/>
          </a:xfrm>
          <a:prstGeom prst="rect">
            <a:avLst/>
          </a:prstGeom>
          <a:solidFill>
            <a:srgbClr val="D8D8D8"/>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0" name="Google Shape;5270;p30"/>
          <p:cNvSpPr/>
          <p:nvPr/>
        </p:nvSpPr>
        <p:spPr>
          <a:xfrm>
            <a:off x="6347999" y="5699312"/>
            <a:ext cx="498632" cy="117457"/>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1" name="Google Shape;5271;p30"/>
          <p:cNvSpPr/>
          <p:nvPr/>
        </p:nvSpPr>
        <p:spPr>
          <a:xfrm>
            <a:off x="6360703" y="5875497"/>
            <a:ext cx="476400" cy="247611"/>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5272" name="Google Shape;5272;p30"/>
          <p:cNvCxnSpPr/>
          <p:nvPr/>
        </p:nvCxnSpPr>
        <p:spPr>
          <a:xfrm>
            <a:off x="6629075" y="5916765"/>
            <a:ext cx="1588" cy="206343"/>
          </a:xfrm>
          <a:prstGeom prst="straightConnector1">
            <a:avLst/>
          </a:prstGeom>
          <a:noFill/>
          <a:ln cap="flat" cmpd="sng" w="9525">
            <a:solidFill>
              <a:srgbClr val="000000"/>
            </a:solidFill>
            <a:prstDash val="solid"/>
            <a:round/>
            <a:headEnd len="sm" w="sm" type="none"/>
            <a:tailEnd len="sm" w="sm" type="none"/>
          </a:ln>
        </p:spPr>
      </p:cxnSp>
      <p:cxnSp>
        <p:nvCxnSpPr>
          <p:cNvPr id="5273" name="Google Shape;5273;p30"/>
          <p:cNvCxnSpPr/>
          <p:nvPr/>
        </p:nvCxnSpPr>
        <p:spPr>
          <a:xfrm>
            <a:off x="6360703" y="5965970"/>
            <a:ext cx="476400" cy="0"/>
          </a:xfrm>
          <a:prstGeom prst="straightConnector1">
            <a:avLst/>
          </a:prstGeom>
          <a:noFill/>
          <a:ln cap="flat" cmpd="sng" w="9525">
            <a:solidFill>
              <a:srgbClr val="000000"/>
            </a:solidFill>
            <a:prstDash val="solid"/>
            <a:round/>
            <a:headEnd len="sm" w="sm" type="none"/>
            <a:tailEnd len="sm" w="sm" type="none"/>
          </a:ln>
        </p:spPr>
      </p:cxnSp>
      <p:cxnSp>
        <p:nvCxnSpPr>
          <p:cNvPr id="5274" name="Google Shape;5274;p30"/>
          <p:cNvCxnSpPr/>
          <p:nvPr/>
        </p:nvCxnSpPr>
        <p:spPr>
          <a:xfrm>
            <a:off x="6359115" y="5918352"/>
            <a:ext cx="476400" cy="0"/>
          </a:xfrm>
          <a:prstGeom prst="straightConnector1">
            <a:avLst/>
          </a:prstGeom>
          <a:noFill/>
          <a:ln cap="flat" cmpd="sng" w="9525">
            <a:solidFill>
              <a:srgbClr val="000000"/>
            </a:solidFill>
            <a:prstDash val="solid"/>
            <a:round/>
            <a:headEnd len="sm" w="sm" type="none"/>
            <a:tailEnd len="sm" w="sm" type="none"/>
          </a:ln>
        </p:spPr>
      </p:cxnSp>
      <p:sp>
        <p:nvSpPr>
          <p:cNvPr id="5275" name="Google Shape;5275;p30"/>
          <p:cNvSpPr/>
          <p:nvPr/>
        </p:nvSpPr>
        <p:spPr>
          <a:xfrm rot="5400000">
            <a:off x="6579858" y="5811991"/>
            <a:ext cx="46030" cy="65108"/>
          </a:xfrm>
          <a:prstGeom prst="rightArrow">
            <a:avLst>
              <a:gd fmla="val 51167" name="adj1"/>
              <a:gd fmla="val 39736" name="adj2"/>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276" name="Google Shape;5276;p30"/>
          <p:cNvGrpSpPr/>
          <p:nvPr/>
        </p:nvGrpSpPr>
        <p:grpSpPr>
          <a:xfrm>
            <a:off x="5622283" y="5487531"/>
            <a:ext cx="551036" cy="452367"/>
            <a:chOff x="2886" y="1668"/>
            <a:chExt cx="347" cy="285"/>
          </a:xfrm>
        </p:grpSpPr>
        <p:sp>
          <p:nvSpPr>
            <p:cNvPr id="5277" name="Google Shape;5277;p30"/>
            <p:cNvSpPr/>
            <p:nvPr/>
          </p:nvSpPr>
          <p:spPr>
            <a:xfrm>
              <a:off x="2886" y="1668"/>
              <a:ext cx="347" cy="285"/>
            </a:xfrm>
            <a:prstGeom prst="rect">
              <a:avLst/>
            </a:prstGeom>
            <a:solidFill>
              <a:srgbClr val="D8D8D8"/>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8" name="Google Shape;5278;p30"/>
            <p:cNvSpPr/>
            <p:nvPr/>
          </p:nvSpPr>
          <p:spPr>
            <a:xfrm>
              <a:off x="2905" y="1674"/>
              <a:ext cx="314" cy="74"/>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79" name="Google Shape;5279;p30"/>
            <p:cNvSpPr/>
            <p:nvPr/>
          </p:nvSpPr>
          <p:spPr>
            <a:xfrm>
              <a:off x="2913" y="1785"/>
              <a:ext cx="300" cy="1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5280" name="Google Shape;5280;p30"/>
            <p:cNvCxnSpPr/>
            <p:nvPr/>
          </p:nvCxnSpPr>
          <p:spPr>
            <a:xfrm>
              <a:off x="3082" y="1811"/>
              <a:ext cx="1" cy="130"/>
            </a:xfrm>
            <a:prstGeom prst="straightConnector1">
              <a:avLst/>
            </a:prstGeom>
            <a:noFill/>
            <a:ln cap="flat" cmpd="sng" w="9525">
              <a:solidFill>
                <a:srgbClr val="000000"/>
              </a:solidFill>
              <a:prstDash val="solid"/>
              <a:round/>
              <a:headEnd len="sm" w="sm" type="none"/>
              <a:tailEnd len="sm" w="sm" type="none"/>
            </a:ln>
          </p:spPr>
        </p:cxnSp>
        <p:cxnSp>
          <p:nvCxnSpPr>
            <p:cNvPr id="5281" name="Google Shape;5281;p30"/>
            <p:cNvCxnSpPr/>
            <p:nvPr/>
          </p:nvCxnSpPr>
          <p:spPr>
            <a:xfrm>
              <a:off x="2913" y="1842"/>
              <a:ext cx="300" cy="0"/>
            </a:xfrm>
            <a:prstGeom prst="straightConnector1">
              <a:avLst/>
            </a:prstGeom>
            <a:noFill/>
            <a:ln cap="flat" cmpd="sng" w="9525">
              <a:solidFill>
                <a:srgbClr val="000000"/>
              </a:solidFill>
              <a:prstDash val="solid"/>
              <a:round/>
              <a:headEnd len="sm" w="sm" type="none"/>
              <a:tailEnd len="sm" w="sm" type="none"/>
            </a:ln>
          </p:spPr>
        </p:cxnSp>
        <p:cxnSp>
          <p:nvCxnSpPr>
            <p:cNvPr id="5282" name="Google Shape;5282;p30"/>
            <p:cNvCxnSpPr/>
            <p:nvPr/>
          </p:nvCxnSpPr>
          <p:spPr>
            <a:xfrm>
              <a:off x="2912" y="1812"/>
              <a:ext cx="300" cy="0"/>
            </a:xfrm>
            <a:prstGeom prst="straightConnector1">
              <a:avLst/>
            </a:prstGeom>
            <a:noFill/>
            <a:ln cap="flat" cmpd="sng" w="9525">
              <a:solidFill>
                <a:srgbClr val="000000"/>
              </a:solidFill>
              <a:prstDash val="solid"/>
              <a:round/>
              <a:headEnd len="sm" w="sm" type="none"/>
              <a:tailEnd len="sm" w="sm" type="none"/>
            </a:ln>
          </p:spPr>
        </p:cxnSp>
        <p:sp>
          <p:nvSpPr>
            <p:cNvPr id="5283" name="Google Shape;5283;p30"/>
            <p:cNvSpPr/>
            <p:nvPr/>
          </p:nvSpPr>
          <p:spPr>
            <a:xfrm rot="5400000">
              <a:off x="3051" y="1745"/>
              <a:ext cx="29" cy="41"/>
            </a:xfrm>
            <a:prstGeom prst="rightArrow">
              <a:avLst>
                <a:gd fmla="val 51167" name="adj1"/>
                <a:gd fmla="val 39736" name="adj2"/>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5284" name="Google Shape;5284;p30"/>
          <p:cNvGrpSpPr/>
          <p:nvPr/>
        </p:nvGrpSpPr>
        <p:grpSpPr>
          <a:xfrm>
            <a:off x="4966439" y="5662804"/>
            <a:ext cx="551036" cy="452367"/>
            <a:chOff x="2886" y="1668"/>
            <a:chExt cx="347" cy="285"/>
          </a:xfrm>
        </p:grpSpPr>
        <p:sp>
          <p:nvSpPr>
            <p:cNvPr id="5285" name="Google Shape;5285;p30"/>
            <p:cNvSpPr/>
            <p:nvPr/>
          </p:nvSpPr>
          <p:spPr>
            <a:xfrm>
              <a:off x="2886" y="1668"/>
              <a:ext cx="347" cy="285"/>
            </a:xfrm>
            <a:prstGeom prst="rect">
              <a:avLst/>
            </a:prstGeom>
            <a:solidFill>
              <a:srgbClr val="D8D8D8"/>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6" name="Google Shape;5286;p30"/>
            <p:cNvSpPr/>
            <p:nvPr/>
          </p:nvSpPr>
          <p:spPr>
            <a:xfrm>
              <a:off x="2905" y="1674"/>
              <a:ext cx="314" cy="74"/>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87" name="Google Shape;5287;p30"/>
            <p:cNvSpPr/>
            <p:nvPr/>
          </p:nvSpPr>
          <p:spPr>
            <a:xfrm>
              <a:off x="2913" y="1785"/>
              <a:ext cx="300" cy="156"/>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5288" name="Google Shape;5288;p30"/>
            <p:cNvCxnSpPr/>
            <p:nvPr/>
          </p:nvCxnSpPr>
          <p:spPr>
            <a:xfrm>
              <a:off x="3082" y="1811"/>
              <a:ext cx="1" cy="130"/>
            </a:xfrm>
            <a:prstGeom prst="straightConnector1">
              <a:avLst/>
            </a:prstGeom>
            <a:noFill/>
            <a:ln cap="flat" cmpd="sng" w="9525">
              <a:solidFill>
                <a:srgbClr val="000000"/>
              </a:solidFill>
              <a:prstDash val="solid"/>
              <a:round/>
              <a:headEnd len="sm" w="sm" type="none"/>
              <a:tailEnd len="sm" w="sm" type="none"/>
            </a:ln>
          </p:spPr>
        </p:cxnSp>
        <p:cxnSp>
          <p:nvCxnSpPr>
            <p:cNvPr id="5289" name="Google Shape;5289;p30"/>
            <p:cNvCxnSpPr/>
            <p:nvPr/>
          </p:nvCxnSpPr>
          <p:spPr>
            <a:xfrm>
              <a:off x="2913" y="1842"/>
              <a:ext cx="300" cy="0"/>
            </a:xfrm>
            <a:prstGeom prst="straightConnector1">
              <a:avLst/>
            </a:prstGeom>
            <a:noFill/>
            <a:ln cap="flat" cmpd="sng" w="9525">
              <a:solidFill>
                <a:srgbClr val="000000"/>
              </a:solidFill>
              <a:prstDash val="solid"/>
              <a:round/>
              <a:headEnd len="sm" w="sm" type="none"/>
              <a:tailEnd len="sm" w="sm" type="none"/>
            </a:ln>
          </p:spPr>
        </p:cxnSp>
        <p:cxnSp>
          <p:nvCxnSpPr>
            <p:cNvPr id="5290" name="Google Shape;5290;p30"/>
            <p:cNvCxnSpPr/>
            <p:nvPr/>
          </p:nvCxnSpPr>
          <p:spPr>
            <a:xfrm>
              <a:off x="2912" y="1812"/>
              <a:ext cx="300" cy="0"/>
            </a:xfrm>
            <a:prstGeom prst="straightConnector1">
              <a:avLst/>
            </a:prstGeom>
            <a:noFill/>
            <a:ln cap="flat" cmpd="sng" w="9525">
              <a:solidFill>
                <a:srgbClr val="000000"/>
              </a:solidFill>
              <a:prstDash val="solid"/>
              <a:round/>
              <a:headEnd len="sm" w="sm" type="none"/>
              <a:tailEnd len="sm" w="sm" type="none"/>
            </a:ln>
          </p:spPr>
        </p:cxnSp>
        <p:sp>
          <p:nvSpPr>
            <p:cNvPr id="5291" name="Google Shape;5291;p30"/>
            <p:cNvSpPr/>
            <p:nvPr/>
          </p:nvSpPr>
          <p:spPr>
            <a:xfrm rot="5400000">
              <a:off x="3051" y="1745"/>
              <a:ext cx="29" cy="41"/>
            </a:xfrm>
            <a:prstGeom prst="rightArrow">
              <a:avLst>
                <a:gd fmla="val 51167" name="adj1"/>
                <a:gd fmla="val 39736" name="adj2"/>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292" name="Google Shape;5292;p30"/>
          <p:cNvSpPr/>
          <p:nvPr/>
        </p:nvSpPr>
        <p:spPr>
          <a:xfrm rot="-5400000">
            <a:off x="3665914" y="2945419"/>
            <a:ext cx="721461" cy="2294761"/>
          </a:xfrm>
          <a:custGeom>
            <a:rect b="b" l="l" r="r" t="t"/>
            <a:pathLst>
              <a:path extrusionOk="0" h="10126" w="9799">
                <a:moveTo>
                  <a:pt x="9563" y="0"/>
                </a:moveTo>
                <a:cubicBezTo>
                  <a:pt x="6380" y="3447"/>
                  <a:pt x="4378" y="4742"/>
                  <a:pt x="0" y="7515"/>
                </a:cubicBezTo>
                <a:cubicBezTo>
                  <a:pt x="19" y="7790"/>
                  <a:pt x="36" y="8067"/>
                  <a:pt x="55" y="8343"/>
                </a:cubicBezTo>
                <a:cubicBezTo>
                  <a:pt x="3592" y="8754"/>
                  <a:pt x="6787" y="8518"/>
                  <a:pt x="9611" y="10126"/>
                </a:cubicBezTo>
                <a:cubicBezTo>
                  <a:pt x="9580" y="4725"/>
                  <a:pt x="10082" y="3581"/>
                  <a:pt x="9563" y="0"/>
                </a:cubicBezTo>
                <a:close/>
              </a:path>
            </a:pathLst>
          </a:custGeom>
          <a:gradFill>
            <a:gsLst>
              <a:gs pos="0">
                <a:srgbClr val="BFBFBF"/>
              </a:gs>
              <a:gs pos="75000">
                <a:srgbClr val="D8D8D8"/>
              </a:gs>
              <a:gs pos="100000">
                <a:srgbClr val="FFFFFF"/>
              </a:gs>
            </a:gsLst>
            <a:lin ang="108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293" name="Google Shape;5293;p30"/>
          <p:cNvSpPr/>
          <p:nvPr/>
        </p:nvSpPr>
        <p:spPr>
          <a:xfrm>
            <a:off x="2874681" y="1415264"/>
            <a:ext cx="2317750" cy="2333625"/>
          </a:xfrm>
          <a:prstGeom prst="rect">
            <a:avLst/>
          </a:prstGeom>
          <a:solidFill>
            <a:srgbClr val="D8D8D8"/>
          </a:solidFill>
          <a:ln cap="flat" cmpd="sng" w="1905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4" name="Google Shape;5294;p30"/>
          <p:cNvSpPr/>
          <p:nvPr/>
        </p:nvSpPr>
        <p:spPr>
          <a:xfrm>
            <a:off x="3000093" y="1467652"/>
            <a:ext cx="2095500" cy="604837"/>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5" name="Google Shape;5295;p30"/>
          <p:cNvSpPr txBox="1"/>
          <p:nvPr/>
        </p:nvSpPr>
        <p:spPr>
          <a:xfrm>
            <a:off x="3123311" y="1574637"/>
            <a:ext cx="186372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routing algorithm</a:t>
            </a:r>
            <a:endParaRPr b="0" i="0" sz="1400" u="none" cap="none" strike="noStrike">
              <a:solidFill>
                <a:srgbClr val="000000"/>
              </a:solidFill>
              <a:latin typeface="Arial"/>
              <a:ea typeface="Arial"/>
              <a:cs typeface="Arial"/>
              <a:sym typeface="Arial"/>
            </a:endParaRPr>
          </a:p>
        </p:txBody>
      </p:sp>
      <p:sp>
        <p:nvSpPr>
          <p:cNvPr id="5296" name="Google Shape;5296;p30"/>
          <p:cNvSpPr/>
          <p:nvPr/>
        </p:nvSpPr>
        <p:spPr>
          <a:xfrm>
            <a:off x="3054068" y="2294675"/>
            <a:ext cx="2005013" cy="135737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297" name="Google Shape;5297;p30"/>
          <p:cNvSpPr txBox="1"/>
          <p:nvPr/>
        </p:nvSpPr>
        <p:spPr>
          <a:xfrm>
            <a:off x="3017556" y="2572552"/>
            <a:ext cx="121285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header value</a:t>
            </a:r>
            <a:endParaRPr b="0" i="0" sz="1400" u="none" cap="none" strike="noStrike">
              <a:solidFill>
                <a:srgbClr val="000000"/>
              </a:solidFill>
              <a:latin typeface="Arial"/>
              <a:ea typeface="Arial"/>
              <a:cs typeface="Arial"/>
              <a:sym typeface="Arial"/>
            </a:endParaRPr>
          </a:p>
        </p:txBody>
      </p:sp>
      <p:sp>
        <p:nvSpPr>
          <p:cNvPr id="5298" name="Google Shape;5298;p30"/>
          <p:cNvSpPr txBox="1"/>
          <p:nvPr/>
        </p:nvSpPr>
        <p:spPr>
          <a:xfrm>
            <a:off x="4084356" y="2574139"/>
            <a:ext cx="1041400" cy="30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output link</a:t>
            </a:r>
            <a:endParaRPr b="0" i="0" sz="1400" u="none" cap="none" strike="noStrike">
              <a:solidFill>
                <a:srgbClr val="000000"/>
              </a:solidFill>
              <a:latin typeface="Arial"/>
              <a:ea typeface="Arial"/>
              <a:cs typeface="Arial"/>
              <a:sym typeface="Arial"/>
            </a:endParaRPr>
          </a:p>
        </p:txBody>
      </p:sp>
      <p:cxnSp>
        <p:nvCxnSpPr>
          <p:cNvPr id="5299" name="Google Shape;5299;p30"/>
          <p:cNvCxnSpPr/>
          <p:nvPr/>
        </p:nvCxnSpPr>
        <p:spPr>
          <a:xfrm>
            <a:off x="4182781" y="2585252"/>
            <a:ext cx="7937" cy="1066800"/>
          </a:xfrm>
          <a:prstGeom prst="straightConnector1">
            <a:avLst/>
          </a:prstGeom>
          <a:noFill/>
          <a:ln cap="flat" cmpd="sng" w="9525">
            <a:solidFill>
              <a:srgbClr val="000000"/>
            </a:solidFill>
            <a:prstDash val="solid"/>
            <a:round/>
            <a:headEnd len="sm" w="sm" type="none"/>
            <a:tailEnd len="sm" w="sm" type="none"/>
          </a:ln>
        </p:spPr>
      </p:cxnSp>
      <p:sp>
        <p:nvSpPr>
          <p:cNvPr id="5300" name="Google Shape;5300;p30"/>
          <p:cNvSpPr txBox="1"/>
          <p:nvPr/>
        </p:nvSpPr>
        <p:spPr>
          <a:xfrm>
            <a:off x="3673193" y="2856714"/>
            <a:ext cx="520700" cy="82232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0100</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0101</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0111</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1001</a:t>
            </a:r>
            <a:endParaRPr b="0" i="0" sz="1400" u="none" cap="none" strike="noStrike">
              <a:solidFill>
                <a:srgbClr val="000000"/>
              </a:solidFill>
              <a:latin typeface="Arial"/>
              <a:ea typeface="Arial"/>
              <a:cs typeface="Arial"/>
              <a:sym typeface="Arial"/>
            </a:endParaRPr>
          </a:p>
        </p:txBody>
      </p:sp>
      <p:sp>
        <p:nvSpPr>
          <p:cNvPr id="5301" name="Google Shape;5301;p30"/>
          <p:cNvSpPr txBox="1"/>
          <p:nvPr/>
        </p:nvSpPr>
        <p:spPr>
          <a:xfrm>
            <a:off x="4198656" y="2856714"/>
            <a:ext cx="268287" cy="8223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cxnSp>
        <p:nvCxnSpPr>
          <p:cNvPr id="5302" name="Google Shape;5302;p30"/>
          <p:cNvCxnSpPr/>
          <p:nvPr/>
        </p:nvCxnSpPr>
        <p:spPr>
          <a:xfrm>
            <a:off x="3054068" y="2842427"/>
            <a:ext cx="2006600" cy="0"/>
          </a:xfrm>
          <a:prstGeom prst="straightConnector1">
            <a:avLst/>
          </a:prstGeom>
          <a:noFill/>
          <a:ln cap="flat" cmpd="sng" w="9525">
            <a:solidFill>
              <a:srgbClr val="000000"/>
            </a:solidFill>
            <a:prstDash val="solid"/>
            <a:round/>
            <a:headEnd len="sm" w="sm" type="none"/>
            <a:tailEnd len="sm" w="sm" type="none"/>
          </a:ln>
        </p:spPr>
      </p:cxnSp>
      <p:cxnSp>
        <p:nvCxnSpPr>
          <p:cNvPr id="5303" name="Google Shape;5303;p30"/>
          <p:cNvCxnSpPr/>
          <p:nvPr/>
        </p:nvCxnSpPr>
        <p:spPr>
          <a:xfrm>
            <a:off x="3046131" y="2594777"/>
            <a:ext cx="2006600" cy="0"/>
          </a:xfrm>
          <a:prstGeom prst="straightConnector1">
            <a:avLst/>
          </a:prstGeom>
          <a:noFill/>
          <a:ln cap="flat" cmpd="sng" w="9525">
            <a:solidFill>
              <a:srgbClr val="000000"/>
            </a:solidFill>
            <a:prstDash val="solid"/>
            <a:round/>
            <a:headEnd len="sm" w="sm" type="none"/>
            <a:tailEnd len="sm" w="sm" type="none"/>
          </a:ln>
        </p:spPr>
      </p:cxnSp>
      <p:sp>
        <p:nvSpPr>
          <p:cNvPr id="5304" name="Google Shape;5304;p30"/>
          <p:cNvSpPr txBox="1"/>
          <p:nvPr/>
        </p:nvSpPr>
        <p:spPr>
          <a:xfrm>
            <a:off x="7741179" y="1532727"/>
            <a:ext cx="3097820" cy="3006243"/>
          </a:xfrm>
          <a:prstGeom prst="rect">
            <a:avLst/>
          </a:prstGeom>
          <a:noFill/>
          <a:ln>
            <a:noFill/>
          </a:ln>
        </p:spPr>
        <p:txBody>
          <a:bodyPr anchorCtr="0" anchor="t" bIns="45700" lIns="91425" spcFirstLastPara="1" rIns="91425" wrap="square" tIns="45700">
            <a:normAutofit/>
          </a:bodyPr>
          <a:lstStyle/>
          <a:p>
            <a:pPr indent="0" lvl="0" marL="11113" marR="0" rtl="0" algn="l">
              <a:lnSpc>
                <a:spcPct val="90000"/>
              </a:lnSpc>
              <a:spcBef>
                <a:spcPts val="0"/>
              </a:spcBef>
              <a:spcAft>
                <a:spcPts val="0"/>
              </a:spcAft>
              <a:buClr>
                <a:srgbClr val="0000A3"/>
              </a:buClr>
              <a:buSzPts val="2800"/>
              <a:buFont typeface="Noto Sans Symbols"/>
              <a:buNone/>
            </a:pPr>
            <a:r>
              <a:rPr b="0" i="1" lang="en-US" sz="2800" u="none" cap="none" strike="noStrike">
                <a:solidFill>
                  <a:srgbClr val="C00000"/>
                </a:solidFill>
                <a:latin typeface="Calibri"/>
                <a:ea typeface="Calibri"/>
                <a:cs typeface="Calibri"/>
                <a:sym typeface="Calibri"/>
              </a:rPr>
              <a:t>Routing: </a:t>
            </a:r>
            <a:endParaRPr b="0" i="0" sz="1400" u="none" cap="none" strike="noStrike">
              <a:solidFill>
                <a:srgbClr val="000000"/>
              </a:solidFill>
              <a:latin typeface="Arial"/>
              <a:ea typeface="Arial"/>
              <a:cs typeface="Arial"/>
              <a:sym typeface="Arial"/>
            </a:endParaRPr>
          </a:p>
          <a:p>
            <a:pPr indent="-285750" lvl="0" marL="400050" marR="0" rtl="0" algn="l">
              <a:lnSpc>
                <a:spcPct val="90000"/>
              </a:lnSpc>
              <a:spcBef>
                <a:spcPts val="1000"/>
              </a:spcBef>
              <a:spcAft>
                <a:spcPts val="0"/>
              </a:spcAft>
              <a:buClr>
                <a:srgbClr val="0000A3"/>
              </a:buClr>
              <a:buSzPts val="2400"/>
              <a:buFont typeface="Noto Sans Symbols"/>
              <a:buChar char="▪"/>
            </a:pPr>
            <a:r>
              <a:rPr b="0" i="1" lang="en-US" sz="2400" u="none" cap="none" strike="noStrike">
                <a:solidFill>
                  <a:srgbClr val="C00000"/>
                </a:solidFill>
                <a:latin typeface="Calibri"/>
                <a:ea typeface="Calibri"/>
                <a:cs typeface="Calibri"/>
                <a:sym typeface="Calibri"/>
              </a:rPr>
              <a:t>global</a:t>
            </a:r>
            <a:r>
              <a:rPr b="0" i="0" lang="en-US" sz="2400" u="none" cap="none" strike="noStrike">
                <a:solidFill>
                  <a:schemeClr val="dk1"/>
                </a:solidFill>
                <a:latin typeface="Calibri"/>
                <a:ea typeface="Calibri"/>
                <a:cs typeface="Calibri"/>
                <a:sym typeface="Calibri"/>
              </a:rPr>
              <a:t> action: determine source-destination paths taken by packets</a:t>
            </a:r>
            <a:endParaRPr b="0" i="0" sz="1400" u="none" cap="none" strike="noStrike">
              <a:solidFill>
                <a:srgbClr val="000000"/>
              </a:solidFill>
              <a:latin typeface="Arial"/>
              <a:ea typeface="Arial"/>
              <a:cs typeface="Arial"/>
              <a:sym typeface="Arial"/>
            </a:endParaRPr>
          </a:p>
          <a:p>
            <a:pPr indent="-285750" lvl="0" marL="400050"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routing algorithms</a:t>
            </a:r>
            <a:endParaRPr b="0" i="0" sz="1400" u="none" cap="none" strike="noStrike">
              <a:solidFill>
                <a:srgbClr val="000000"/>
              </a:solidFill>
              <a:latin typeface="Arial"/>
              <a:ea typeface="Arial"/>
              <a:cs typeface="Arial"/>
              <a:sym typeface="Arial"/>
            </a:endParaRPr>
          </a:p>
          <a:p>
            <a:pPr indent="-698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grpSp>
        <p:nvGrpSpPr>
          <p:cNvPr id="5305" name="Google Shape;5305;p30"/>
          <p:cNvGrpSpPr/>
          <p:nvPr/>
        </p:nvGrpSpPr>
        <p:grpSpPr>
          <a:xfrm>
            <a:off x="6360764" y="4446970"/>
            <a:ext cx="578032" cy="285706"/>
            <a:chOff x="7493876" y="2774731"/>
            <a:chExt cx="1481958" cy="894622"/>
          </a:xfrm>
        </p:grpSpPr>
        <p:sp>
          <p:nvSpPr>
            <p:cNvPr id="5306" name="Google Shape;5306;p3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307" name="Google Shape;5307;p3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308" name="Google Shape;5308;p30"/>
            <p:cNvGrpSpPr/>
            <p:nvPr/>
          </p:nvGrpSpPr>
          <p:grpSpPr>
            <a:xfrm>
              <a:off x="7713663" y="2848339"/>
              <a:ext cx="1042107" cy="425543"/>
              <a:chOff x="7786941" y="2884917"/>
              <a:chExt cx="897649" cy="353919"/>
            </a:xfrm>
          </p:grpSpPr>
          <p:sp>
            <p:nvSpPr>
              <p:cNvPr id="5309" name="Google Shape;5309;p3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0" name="Google Shape;5310;p3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1" name="Google Shape;5311;p3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2" name="Google Shape;5312;p3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313" name="Google Shape;5313;p30"/>
          <p:cNvGrpSpPr/>
          <p:nvPr/>
        </p:nvGrpSpPr>
        <p:grpSpPr>
          <a:xfrm>
            <a:off x="5992636" y="5100730"/>
            <a:ext cx="578032" cy="285706"/>
            <a:chOff x="7493876" y="2774731"/>
            <a:chExt cx="1481958" cy="894622"/>
          </a:xfrm>
        </p:grpSpPr>
        <p:sp>
          <p:nvSpPr>
            <p:cNvPr id="5314" name="Google Shape;5314;p3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315" name="Google Shape;5315;p3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316" name="Google Shape;5316;p30"/>
            <p:cNvGrpSpPr/>
            <p:nvPr/>
          </p:nvGrpSpPr>
          <p:grpSpPr>
            <a:xfrm>
              <a:off x="7713663" y="2848339"/>
              <a:ext cx="1042107" cy="425543"/>
              <a:chOff x="7786941" y="2884917"/>
              <a:chExt cx="897649" cy="353919"/>
            </a:xfrm>
          </p:grpSpPr>
          <p:sp>
            <p:nvSpPr>
              <p:cNvPr id="5317" name="Google Shape;5317;p3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8" name="Google Shape;5318;p3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9" name="Google Shape;5319;p3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0" name="Google Shape;5320;p3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321" name="Google Shape;5321;p30"/>
          <p:cNvGrpSpPr/>
          <p:nvPr/>
        </p:nvGrpSpPr>
        <p:grpSpPr>
          <a:xfrm>
            <a:off x="4836162" y="5052061"/>
            <a:ext cx="578032" cy="285706"/>
            <a:chOff x="7493876" y="2774731"/>
            <a:chExt cx="1481958" cy="894622"/>
          </a:xfrm>
        </p:grpSpPr>
        <p:sp>
          <p:nvSpPr>
            <p:cNvPr id="5322" name="Google Shape;5322;p3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323" name="Google Shape;5323;p3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324" name="Google Shape;5324;p30"/>
            <p:cNvGrpSpPr/>
            <p:nvPr/>
          </p:nvGrpSpPr>
          <p:grpSpPr>
            <a:xfrm>
              <a:off x="7713663" y="2848339"/>
              <a:ext cx="1042107" cy="425543"/>
              <a:chOff x="7786941" y="2884917"/>
              <a:chExt cx="897649" cy="353919"/>
            </a:xfrm>
          </p:grpSpPr>
          <p:sp>
            <p:nvSpPr>
              <p:cNvPr id="5325" name="Google Shape;5325;p3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6" name="Google Shape;5326;p3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7" name="Google Shape;5327;p3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8" name="Google Shape;5328;p3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329" name="Google Shape;5329;p30"/>
          <p:cNvGrpSpPr/>
          <p:nvPr/>
        </p:nvGrpSpPr>
        <p:grpSpPr>
          <a:xfrm>
            <a:off x="5441662" y="4136662"/>
            <a:ext cx="578032" cy="285706"/>
            <a:chOff x="7493876" y="2774731"/>
            <a:chExt cx="1481958" cy="894622"/>
          </a:xfrm>
        </p:grpSpPr>
        <p:sp>
          <p:nvSpPr>
            <p:cNvPr id="5330" name="Google Shape;5330;p3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331" name="Google Shape;5331;p3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332" name="Google Shape;5332;p30"/>
            <p:cNvGrpSpPr/>
            <p:nvPr/>
          </p:nvGrpSpPr>
          <p:grpSpPr>
            <a:xfrm>
              <a:off x="7713663" y="2848339"/>
              <a:ext cx="1042107" cy="425543"/>
              <a:chOff x="7786941" y="2884917"/>
              <a:chExt cx="897649" cy="353919"/>
            </a:xfrm>
          </p:grpSpPr>
          <p:sp>
            <p:nvSpPr>
              <p:cNvPr id="5333" name="Google Shape;5333;p3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4" name="Google Shape;5334;p3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5" name="Google Shape;5335;p3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6" name="Google Shape;5336;p3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337" name="Google Shape;5337;p30"/>
          <p:cNvGrpSpPr/>
          <p:nvPr/>
        </p:nvGrpSpPr>
        <p:grpSpPr>
          <a:xfrm>
            <a:off x="5352323" y="4734501"/>
            <a:ext cx="578032" cy="285706"/>
            <a:chOff x="7493876" y="2774731"/>
            <a:chExt cx="1481958" cy="894622"/>
          </a:xfrm>
        </p:grpSpPr>
        <p:sp>
          <p:nvSpPr>
            <p:cNvPr id="5338" name="Google Shape;5338;p3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339" name="Google Shape;5339;p3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340" name="Google Shape;5340;p30"/>
            <p:cNvGrpSpPr/>
            <p:nvPr/>
          </p:nvGrpSpPr>
          <p:grpSpPr>
            <a:xfrm>
              <a:off x="7713663" y="2848339"/>
              <a:ext cx="1042107" cy="425543"/>
              <a:chOff x="7786941" y="2884917"/>
              <a:chExt cx="897649" cy="353919"/>
            </a:xfrm>
          </p:grpSpPr>
          <p:sp>
            <p:nvSpPr>
              <p:cNvPr id="5341" name="Google Shape;5341;p3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2" name="Google Shape;5342;p3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3" name="Google Shape;5343;p3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44" name="Google Shape;5344;p3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345" name="Google Shape;5345;p30"/>
          <p:cNvGrpSpPr/>
          <p:nvPr/>
        </p:nvGrpSpPr>
        <p:grpSpPr>
          <a:xfrm>
            <a:off x="4405644" y="4444798"/>
            <a:ext cx="578032" cy="285706"/>
            <a:chOff x="7493876" y="2774731"/>
            <a:chExt cx="1481958" cy="894622"/>
          </a:xfrm>
        </p:grpSpPr>
        <p:sp>
          <p:nvSpPr>
            <p:cNvPr id="5346" name="Google Shape;5346;p3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347" name="Google Shape;5347;p3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348" name="Google Shape;5348;p30"/>
            <p:cNvGrpSpPr/>
            <p:nvPr/>
          </p:nvGrpSpPr>
          <p:grpSpPr>
            <a:xfrm>
              <a:off x="7713663" y="2848339"/>
              <a:ext cx="1042107" cy="425543"/>
              <a:chOff x="7786941" y="2884917"/>
              <a:chExt cx="897649" cy="353919"/>
            </a:xfrm>
          </p:grpSpPr>
          <p:sp>
            <p:nvSpPr>
              <p:cNvPr id="5349" name="Google Shape;5349;p3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0" name="Google Shape;5350;p3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1" name="Google Shape;5351;p3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2" name="Google Shape;5352;p3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353" name="Google Shape;5353;p30"/>
          <p:cNvSpPr/>
          <p:nvPr/>
        </p:nvSpPr>
        <p:spPr>
          <a:xfrm>
            <a:off x="4180240" y="4532782"/>
            <a:ext cx="1041867" cy="336451"/>
          </a:xfrm>
          <a:custGeom>
            <a:rect b="b" l="l" r="r" t="t"/>
            <a:pathLst>
              <a:path extrusionOk="0" h="14797" w="10844">
                <a:moveTo>
                  <a:pt x="0" y="14797"/>
                </a:moveTo>
                <a:cubicBezTo>
                  <a:pt x="2168" y="9517"/>
                  <a:pt x="5654" y="-1331"/>
                  <a:pt x="7042" y="135"/>
                </a:cubicBezTo>
                <a:cubicBezTo>
                  <a:pt x="8563" y="1950"/>
                  <a:pt x="9984" y="6698"/>
                  <a:pt x="10844" y="9978"/>
                </a:cubicBezTo>
              </a:path>
            </a:pathLst>
          </a:custGeom>
          <a:noFill/>
          <a:ln cap="flat" cmpd="sng" w="5715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5354" name="Google Shape;5354;p30"/>
          <p:cNvSpPr txBox="1"/>
          <p:nvPr/>
        </p:nvSpPr>
        <p:spPr>
          <a:xfrm>
            <a:off x="2982317" y="2296586"/>
            <a:ext cx="218185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local forwarding table</a:t>
            </a:r>
            <a:endParaRPr b="0" i="0" sz="1400" u="none" cap="none" strike="noStrike">
              <a:solidFill>
                <a:srgbClr val="000000"/>
              </a:solidFill>
              <a:latin typeface="Arial"/>
              <a:ea typeface="Arial"/>
              <a:cs typeface="Arial"/>
              <a:sym typeface="Arial"/>
            </a:endParaRPr>
          </a:p>
        </p:txBody>
      </p:sp>
      <p:cxnSp>
        <p:nvCxnSpPr>
          <p:cNvPr id="5355" name="Google Shape;5355;p30"/>
          <p:cNvCxnSpPr/>
          <p:nvPr/>
        </p:nvCxnSpPr>
        <p:spPr>
          <a:xfrm>
            <a:off x="1700654" y="2465863"/>
            <a:ext cx="1281663" cy="0"/>
          </a:xfrm>
          <a:prstGeom prst="straightConnector1">
            <a:avLst/>
          </a:prstGeom>
          <a:noFill/>
          <a:ln cap="flat" cmpd="sng" w="19050">
            <a:solidFill>
              <a:srgbClr val="C00000"/>
            </a:solidFill>
            <a:prstDash val="solid"/>
            <a:round/>
            <a:headEnd len="sm" w="sm" type="none"/>
            <a:tailEnd len="sm" w="sm" type="none"/>
          </a:ln>
        </p:spPr>
      </p:cxnSp>
      <p:grpSp>
        <p:nvGrpSpPr>
          <p:cNvPr id="5356" name="Google Shape;5356;p30"/>
          <p:cNvGrpSpPr/>
          <p:nvPr/>
        </p:nvGrpSpPr>
        <p:grpSpPr>
          <a:xfrm>
            <a:off x="3055692" y="2288776"/>
            <a:ext cx="2017520" cy="338554"/>
            <a:chOff x="6181202" y="4326532"/>
            <a:chExt cx="2017520" cy="338554"/>
          </a:xfrm>
        </p:grpSpPr>
        <p:sp>
          <p:nvSpPr>
            <p:cNvPr id="5357" name="Google Shape;5357;p30"/>
            <p:cNvSpPr/>
            <p:nvPr/>
          </p:nvSpPr>
          <p:spPr>
            <a:xfrm>
              <a:off x="6192122" y="4338108"/>
              <a:ext cx="2006600" cy="295974"/>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58" name="Google Shape;5358;p30"/>
            <p:cNvSpPr txBox="1"/>
            <p:nvPr/>
          </p:nvSpPr>
          <p:spPr>
            <a:xfrm>
              <a:off x="6181202" y="4326532"/>
              <a:ext cx="200567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local forwarding table</a:t>
              </a:r>
              <a:endParaRPr b="0" i="0" sz="1400" u="none" cap="none" strike="noStrike">
                <a:solidFill>
                  <a:srgbClr val="000000"/>
                </a:solidFill>
                <a:latin typeface="Arial"/>
                <a:ea typeface="Arial"/>
                <a:cs typeface="Arial"/>
                <a:sym typeface="Arial"/>
              </a:endParaRPr>
            </a:p>
          </p:txBody>
        </p:sp>
      </p:grpSp>
      <p:grpSp>
        <p:nvGrpSpPr>
          <p:cNvPr id="5359" name="Google Shape;5359;p30"/>
          <p:cNvGrpSpPr/>
          <p:nvPr/>
        </p:nvGrpSpPr>
        <p:grpSpPr>
          <a:xfrm>
            <a:off x="3000093" y="1467651"/>
            <a:ext cx="2095500" cy="604837"/>
            <a:chOff x="3839579" y="1912090"/>
            <a:chExt cx="2095500" cy="604837"/>
          </a:xfrm>
        </p:grpSpPr>
        <p:sp>
          <p:nvSpPr>
            <p:cNvPr id="5360" name="Google Shape;5360;p30"/>
            <p:cNvSpPr/>
            <p:nvPr/>
          </p:nvSpPr>
          <p:spPr>
            <a:xfrm>
              <a:off x="3839579" y="1912090"/>
              <a:ext cx="2095500" cy="604837"/>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61" name="Google Shape;5361;p30"/>
            <p:cNvSpPr txBox="1"/>
            <p:nvPr/>
          </p:nvSpPr>
          <p:spPr>
            <a:xfrm>
              <a:off x="3964815" y="2018581"/>
              <a:ext cx="186372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routing algorithm</a:t>
              </a:r>
              <a:endParaRPr b="0" i="0" sz="1400" u="none" cap="none" strike="noStrike">
                <a:solidFill>
                  <a:srgbClr val="000000"/>
                </a:solidFill>
                <a:latin typeface="Arial"/>
                <a:ea typeface="Arial"/>
                <a:cs typeface="Arial"/>
                <a:sym typeface="Arial"/>
              </a:endParaRPr>
            </a:p>
          </p:txBody>
        </p:sp>
      </p:grpSp>
      <p:sp>
        <p:nvSpPr>
          <p:cNvPr id="5362" name="Google Shape;5362;p30"/>
          <p:cNvSpPr/>
          <p:nvPr/>
        </p:nvSpPr>
        <p:spPr>
          <a:xfrm rot="5400000">
            <a:off x="3952593" y="2064552"/>
            <a:ext cx="241300" cy="273050"/>
          </a:xfrm>
          <a:prstGeom prst="rightArrow">
            <a:avLst>
              <a:gd fmla="val 51167" name="adj1"/>
              <a:gd fmla="val 39736" name="adj2"/>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5363" name="Google Shape;5363;p30"/>
          <p:cNvGrpSpPr/>
          <p:nvPr/>
        </p:nvGrpSpPr>
        <p:grpSpPr>
          <a:xfrm>
            <a:off x="4990167" y="3351391"/>
            <a:ext cx="2210121" cy="2467075"/>
            <a:chOff x="5679271" y="3642935"/>
            <a:chExt cx="2210121" cy="2467075"/>
          </a:xfrm>
        </p:grpSpPr>
        <p:sp>
          <p:nvSpPr>
            <p:cNvPr id="5364" name="Google Shape;5364;p30"/>
            <p:cNvSpPr/>
            <p:nvPr/>
          </p:nvSpPr>
          <p:spPr>
            <a:xfrm>
              <a:off x="7044350" y="5992553"/>
              <a:ext cx="498632" cy="117457"/>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5" name="Google Shape;5365;p30"/>
            <p:cNvSpPr/>
            <p:nvPr/>
          </p:nvSpPr>
          <p:spPr>
            <a:xfrm>
              <a:off x="6344311" y="5792457"/>
              <a:ext cx="498632" cy="117457"/>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6" name="Google Shape;5366;p30"/>
            <p:cNvSpPr/>
            <p:nvPr/>
          </p:nvSpPr>
          <p:spPr>
            <a:xfrm>
              <a:off x="5679271" y="5968768"/>
              <a:ext cx="498632" cy="117457"/>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7" name="Google Shape;5367;p30"/>
            <p:cNvSpPr/>
            <p:nvPr/>
          </p:nvSpPr>
          <p:spPr>
            <a:xfrm>
              <a:off x="7390760" y="3969843"/>
              <a:ext cx="498632" cy="117457"/>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68" name="Google Shape;5368;p30"/>
            <p:cNvSpPr/>
            <p:nvPr/>
          </p:nvSpPr>
          <p:spPr>
            <a:xfrm>
              <a:off x="6395551" y="3642935"/>
              <a:ext cx="498632" cy="117457"/>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369" name="Google Shape;5369;p30"/>
          <p:cNvSpPr/>
          <p:nvPr/>
        </p:nvSpPr>
        <p:spPr>
          <a:xfrm>
            <a:off x="5059081" y="4483658"/>
            <a:ext cx="2423480" cy="399173"/>
          </a:xfrm>
          <a:custGeom>
            <a:rect b="b" l="l" r="r" t="t"/>
            <a:pathLst>
              <a:path extrusionOk="0" h="399173" w="2423480">
                <a:moveTo>
                  <a:pt x="0" y="142112"/>
                </a:moveTo>
                <a:cubicBezTo>
                  <a:pt x="175313" y="277993"/>
                  <a:pt x="350627" y="413874"/>
                  <a:pt x="613863" y="397888"/>
                </a:cubicBezTo>
                <a:cubicBezTo>
                  <a:pt x="877099" y="381902"/>
                  <a:pt x="1277816" y="112272"/>
                  <a:pt x="1579419" y="46196"/>
                </a:cubicBezTo>
                <a:cubicBezTo>
                  <a:pt x="1881022" y="-19880"/>
                  <a:pt x="2065394" y="5697"/>
                  <a:pt x="2423480" y="1434"/>
                </a:cubicBezTo>
              </a:path>
            </a:pathLst>
          </a:custGeom>
          <a:noFill/>
          <a:ln cap="flat" cmpd="sng" w="444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370" name="Google Shape;5370;p30"/>
          <p:cNvGrpSpPr/>
          <p:nvPr/>
        </p:nvGrpSpPr>
        <p:grpSpPr>
          <a:xfrm>
            <a:off x="4911844" y="1476158"/>
            <a:ext cx="2852523" cy="4281883"/>
            <a:chOff x="5600948" y="1767702"/>
            <a:chExt cx="2852523" cy="4281883"/>
          </a:xfrm>
        </p:grpSpPr>
        <p:cxnSp>
          <p:nvCxnSpPr>
            <p:cNvPr id="5371" name="Google Shape;5371;p30"/>
            <p:cNvCxnSpPr/>
            <p:nvPr/>
          </p:nvCxnSpPr>
          <p:spPr>
            <a:xfrm rot="10800000">
              <a:off x="5600948" y="2062812"/>
              <a:ext cx="2852523" cy="0"/>
            </a:xfrm>
            <a:prstGeom prst="straightConnector1">
              <a:avLst/>
            </a:prstGeom>
            <a:noFill/>
            <a:ln cap="flat" cmpd="sng" w="19050">
              <a:solidFill>
                <a:srgbClr val="C00000"/>
              </a:solidFill>
              <a:prstDash val="solid"/>
              <a:round/>
              <a:headEnd len="sm" w="sm" type="none"/>
              <a:tailEnd len="sm" w="sm" type="none"/>
            </a:ln>
          </p:spPr>
        </p:cxnSp>
        <p:cxnSp>
          <p:nvCxnSpPr>
            <p:cNvPr id="5372" name="Google Shape;5372;p30"/>
            <p:cNvCxnSpPr/>
            <p:nvPr/>
          </p:nvCxnSpPr>
          <p:spPr>
            <a:xfrm flipH="1">
              <a:off x="6643288" y="1780793"/>
              <a:ext cx="1781930" cy="1569387"/>
            </a:xfrm>
            <a:prstGeom prst="straightConnector1">
              <a:avLst/>
            </a:prstGeom>
            <a:noFill/>
            <a:ln cap="flat" cmpd="sng" w="19050">
              <a:solidFill>
                <a:srgbClr val="C00000"/>
              </a:solidFill>
              <a:prstDash val="solid"/>
              <a:round/>
              <a:headEnd len="sm" w="sm" type="none"/>
              <a:tailEnd len="sm" w="sm" type="none"/>
            </a:ln>
          </p:spPr>
        </p:cxnSp>
        <p:cxnSp>
          <p:nvCxnSpPr>
            <p:cNvPr id="5373" name="Google Shape;5373;p30"/>
            <p:cNvCxnSpPr/>
            <p:nvPr/>
          </p:nvCxnSpPr>
          <p:spPr>
            <a:xfrm flipH="1">
              <a:off x="7640103" y="1767702"/>
              <a:ext cx="802722" cy="1908551"/>
            </a:xfrm>
            <a:prstGeom prst="straightConnector1">
              <a:avLst/>
            </a:prstGeom>
            <a:noFill/>
            <a:ln cap="flat" cmpd="sng" w="19050">
              <a:solidFill>
                <a:srgbClr val="C00000"/>
              </a:solidFill>
              <a:prstDash val="solid"/>
              <a:round/>
              <a:headEnd len="sm" w="sm" type="none"/>
              <a:tailEnd len="sm" w="sm" type="none"/>
            </a:ln>
          </p:spPr>
        </p:cxnSp>
        <p:grpSp>
          <p:nvGrpSpPr>
            <p:cNvPr id="5374" name="Google Shape;5374;p30"/>
            <p:cNvGrpSpPr/>
            <p:nvPr/>
          </p:nvGrpSpPr>
          <p:grpSpPr>
            <a:xfrm>
              <a:off x="6178887" y="2060294"/>
              <a:ext cx="2270632" cy="3989291"/>
              <a:chOff x="6178887" y="2060294"/>
              <a:chExt cx="2270632" cy="3989291"/>
            </a:xfrm>
          </p:grpSpPr>
          <p:sp>
            <p:nvSpPr>
              <p:cNvPr id="5375" name="Google Shape;5375;p30"/>
              <p:cNvSpPr/>
              <p:nvPr/>
            </p:nvSpPr>
            <p:spPr>
              <a:xfrm>
                <a:off x="6852213" y="2060294"/>
                <a:ext cx="1597306" cy="3796496"/>
              </a:xfrm>
              <a:custGeom>
                <a:rect b="b" l="l" r="r" t="t"/>
                <a:pathLst>
                  <a:path extrusionOk="0" h="3796496" w="1597306">
                    <a:moveTo>
                      <a:pt x="1597306" y="0"/>
                    </a:moveTo>
                    <a:lnTo>
                      <a:pt x="925974" y="3784921"/>
                    </a:lnTo>
                    <a:lnTo>
                      <a:pt x="0" y="3796496"/>
                    </a:lnTo>
                    <a:lnTo>
                      <a:pt x="0" y="3796496"/>
                    </a:lnTo>
                  </a:path>
                </a:pathLst>
              </a:cu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5376" name="Google Shape;5376;p30"/>
              <p:cNvCxnSpPr>
                <a:stCxn id="5375" idx="1"/>
                <a:endCxn id="5270" idx="6"/>
              </p:cNvCxnSpPr>
              <p:nvPr/>
            </p:nvCxnSpPr>
            <p:spPr>
              <a:xfrm flipH="1">
                <a:off x="7535735" y="5845285"/>
                <a:ext cx="255600" cy="204300"/>
              </a:xfrm>
              <a:prstGeom prst="straightConnector1">
                <a:avLst/>
              </a:prstGeom>
              <a:noFill/>
              <a:ln cap="flat" cmpd="sng" w="19050">
                <a:solidFill>
                  <a:srgbClr val="C00000"/>
                </a:solidFill>
                <a:prstDash val="solid"/>
                <a:round/>
                <a:headEnd len="sm" w="sm" type="none"/>
                <a:tailEnd len="sm" w="sm" type="none"/>
              </a:ln>
            </p:spPr>
          </p:cxnSp>
          <p:cxnSp>
            <p:nvCxnSpPr>
              <p:cNvPr id="5377" name="Google Shape;5377;p30"/>
              <p:cNvCxnSpPr>
                <a:stCxn id="5375" idx="1"/>
              </p:cNvCxnSpPr>
              <p:nvPr/>
            </p:nvCxnSpPr>
            <p:spPr>
              <a:xfrm flipH="1">
                <a:off x="6178887" y="5845215"/>
                <a:ext cx="1599300" cy="182400"/>
              </a:xfrm>
              <a:prstGeom prst="straightConnector1">
                <a:avLst/>
              </a:prstGeom>
              <a:noFill/>
              <a:ln cap="flat" cmpd="sng" w="19050">
                <a:solidFill>
                  <a:srgbClr val="C00000"/>
                </a:solidFill>
                <a:prstDash val="solid"/>
                <a:round/>
                <a:headEnd len="sm" w="sm" type="none"/>
                <a:tailEnd len="sm" w="sm" type="none"/>
              </a:ln>
            </p:spPr>
          </p:cxnSp>
        </p:grpSp>
      </p:grpSp>
      <p:grpSp>
        <p:nvGrpSpPr>
          <p:cNvPr id="5378" name="Google Shape;5378;p30"/>
          <p:cNvGrpSpPr/>
          <p:nvPr/>
        </p:nvGrpSpPr>
        <p:grpSpPr>
          <a:xfrm>
            <a:off x="5009871" y="3528144"/>
            <a:ext cx="2183401" cy="2394971"/>
            <a:chOff x="5698975" y="3819688"/>
            <a:chExt cx="2183401" cy="2394971"/>
          </a:xfrm>
        </p:grpSpPr>
        <p:sp>
          <p:nvSpPr>
            <p:cNvPr id="5379" name="Google Shape;5379;p30"/>
            <p:cNvSpPr/>
            <p:nvPr/>
          </p:nvSpPr>
          <p:spPr>
            <a:xfrm>
              <a:off x="7050700" y="6168940"/>
              <a:ext cx="47640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0" name="Google Shape;5380;p30"/>
            <p:cNvSpPr/>
            <p:nvPr/>
          </p:nvSpPr>
          <p:spPr>
            <a:xfrm>
              <a:off x="6359921" y="5968768"/>
              <a:ext cx="47640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1" name="Google Shape;5381;p30"/>
            <p:cNvSpPr/>
            <p:nvPr/>
          </p:nvSpPr>
          <p:spPr>
            <a:xfrm>
              <a:off x="5698975" y="6141541"/>
              <a:ext cx="47640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2" name="Google Shape;5382;p30"/>
            <p:cNvSpPr/>
            <p:nvPr/>
          </p:nvSpPr>
          <p:spPr>
            <a:xfrm>
              <a:off x="7405975" y="4146032"/>
              <a:ext cx="47640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83" name="Google Shape;5383;p30"/>
            <p:cNvSpPr/>
            <p:nvPr/>
          </p:nvSpPr>
          <p:spPr>
            <a:xfrm>
              <a:off x="6407517" y="3819688"/>
              <a:ext cx="47640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5384" name="Google Shape;5384;p30"/>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6"/>
                                        </p:tgtEl>
                                        <p:attrNameLst>
                                          <p:attrName>style.visibility</p:attrName>
                                        </p:attrNameLst>
                                      </p:cBhvr>
                                      <p:to>
                                        <p:strVal val="visible"/>
                                      </p:to>
                                    </p:set>
                                    <p:animEffect filter="fade" transition="in">
                                      <p:cBhvr>
                                        <p:cTn dur="500"/>
                                        <p:tgtEl>
                                          <p:spTgt spid="5356"/>
                                        </p:tgtEl>
                                      </p:cBhvr>
                                    </p:animEffect>
                                  </p:childTnLst>
                                </p:cTn>
                              </p:par>
                              <p:par>
                                <p:cTn fill="hold" nodeType="withEffect" presetClass="entr" presetID="10" presetSubtype="0">
                                  <p:stCondLst>
                                    <p:cond delay="0"/>
                                  </p:stCondLst>
                                  <p:childTnLst>
                                    <p:set>
                                      <p:cBhvr>
                                        <p:cTn dur="1" fill="hold">
                                          <p:stCondLst>
                                            <p:cond delay="0"/>
                                          </p:stCondLst>
                                        </p:cTn>
                                        <p:tgtEl>
                                          <p:spTgt spid="5355"/>
                                        </p:tgtEl>
                                        <p:attrNameLst>
                                          <p:attrName>style.visibility</p:attrName>
                                        </p:attrNameLst>
                                      </p:cBhvr>
                                      <p:to>
                                        <p:strVal val="visible"/>
                                      </p:to>
                                    </p:set>
                                    <p:animEffect filter="fade" transition="in">
                                      <p:cBhvr>
                                        <p:cTn dur="500"/>
                                        <p:tgtEl>
                                          <p:spTgt spid="5355"/>
                                        </p:tgtEl>
                                      </p:cBhvr>
                                    </p:animEffect>
                                  </p:childTnLst>
                                </p:cTn>
                              </p:par>
                              <p:par>
                                <p:cTn fill="hold" nodeType="withEffect" presetClass="entr" presetID="10" presetSubtype="0">
                                  <p:stCondLst>
                                    <p:cond delay="0"/>
                                  </p:stCondLst>
                                  <p:childTnLst>
                                    <p:set>
                                      <p:cBhvr>
                                        <p:cTn dur="1" fill="hold">
                                          <p:stCondLst>
                                            <p:cond delay="0"/>
                                          </p:stCondLst>
                                        </p:cTn>
                                        <p:tgtEl>
                                          <p:spTgt spid="5228">
                                            <p:txEl>
                                              <p:pRg end="0" st="0"/>
                                            </p:txEl>
                                          </p:spTgt>
                                        </p:tgtEl>
                                        <p:attrNameLst>
                                          <p:attrName>style.visibility</p:attrName>
                                        </p:attrNameLst>
                                      </p:cBhvr>
                                      <p:to>
                                        <p:strVal val="visible"/>
                                      </p:to>
                                    </p:set>
                                    <p:animEffect filter="fade" transition="in">
                                      <p:cBhvr>
                                        <p:cTn dur="500"/>
                                        <p:tgtEl>
                                          <p:spTgt spid="522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28">
                                            <p:txEl>
                                              <p:pRg end="1" st="1"/>
                                            </p:txEl>
                                          </p:spTgt>
                                        </p:tgtEl>
                                        <p:attrNameLst>
                                          <p:attrName>style.visibility</p:attrName>
                                        </p:attrNameLst>
                                      </p:cBhvr>
                                      <p:to>
                                        <p:strVal val="visible"/>
                                      </p:to>
                                    </p:set>
                                    <p:animEffect filter="fade" transition="in">
                                      <p:cBhvr>
                                        <p:cTn dur="500"/>
                                        <p:tgtEl>
                                          <p:spTgt spid="522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28">
                                            <p:txEl>
                                              <p:pRg end="2" st="2"/>
                                            </p:txEl>
                                          </p:spTgt>
                                        </p:tgtEl>
                                        <p:attrNameLst>
                                          <p:attrName>style.visibility</p:attrName>
                                        </p:attrNameLst>
                                      </p:cBhvr>
                                      <p:to>
                                        <p:strVal val="visible"/>
                                      </p:to>
                                    </p:set>
                                    <p:animEffect filter="fade" transition="in">
                                      <p:cBhvr>
                                        <p:cTn dur="500"/>
                                        <p:tgtEl>
                                          <p:spTgt spid="522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353"/>
                                        </p:tgtEl>
                                        <p:attrNameLst>
                                          <p:attrName>style.visibility</p:attrName>
                                        </p:attrNameLst>
                                      </p:cBhvr>
                                      <p:to>
                                        <p:strVal val="visible"/>
                                      </p:to>
                                    </p:set>
                                    <p:animEffect filter="fade" transition="in">
                                      <p:cBhvr>
                                        <p:cTn dur="500"/>
                                        <p:tgtEl>
                                          <p:spTgt spid="5353"/>
                                        </p:tgtEl>
                                      </p:cBhvr>
                                    </p:animEffect>
                                  </p:childTnLst>
                                </p:cTn>
                              </p:par>
                              <p:par>
                                <p:cTn fill="hold" nodeType="withEffect" presetClass="entr" presetID="10" presetSubtype="0">
                                  <p:stCondLst>
                                    <p:cond delay="0"/>
                                  </p:stCondLst>
                                  <p:childTnLst>
                                    <p:set>
                                      <p:cBhvr>
                                        <p:cTn dur="1" fill="hold">
                                          <p:stCondLst>
                                            <p:cond delay="0"/>
                                          </p:stCondLst>
                                        </p:cTn>
                                        <p:tgtEl>
                                          <p:spTgt spid="5378"/>
                                        </p:tgtEl>
                                        <p:attrNameLst>
                                          <p:attrName>style.visibility</p:attrName>
                                        </p:attrNameLst>
                                      </p:cBhvr>
                                      <p:to>
                                        <p:strVal val="visible"/>
                                      </p:to>
                                    </p:set>
                                    <p:animEffect filter="fade" transition="in">
                                      <p:cBhvr>
                                        <p:cTn dur="500"/>
                                        <p:tgtEl>
                                          <p:spTgt spid="5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5356"/>
                                        </p:tgtEl>
                                      </p:cBhvr>
                                    </p:animEffect>
                                    <p:set>
                                      <p:cBhvr>
                                        <p:cTn dur="1" fill="hold">
                                          <p:stCondLst>
                                            <p:cond delay="500"/>
                                          </p:stCondLst>
                                        </p:cTn>
                                        <p:tgtEl>
                                          <p:spTgt spid="53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5378"/>
                                        </p:tgtEl>
                                      </p:cBhvr>
                                    </p:animEffect>
                                    <p:set>
                                      <p:cBhvr>
                                        <p:cTn dur="1" fill="hold">
                                          <p:stCondLst>
                                            <p:cond delay="500"/>
                                          </p:stCondLst>
                                        </p:cTn>
                                        <p:tgtEl>
                                          <p:spTgt spid="537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359"/>
                                        </p:tgtEl>
                                        <p:attrNameLst>
                                          <p:attrName>style.visibility</p:attrName>
                                        </p:attrNameLst>
                                      </p:cBhvr>
                                      <p:to>
                                        <p:strVal val="visible"/>
                                      </p:to>
                                    </p:set>
                                    <p:animEffect filter="fade" transition="in">
                                      <p:cBhvr>
                                        <p:cTn dur="500"/>
                                        <p:tgtEl>
                                          <p:spTgt spid="5359"/>
                                        </p:tgtEl>
                                      </p:cBhvr>
                                    </p:animEffect>
                                  </p:childTnLst>
                                </p:cTn>
                              </p:par>
                              <p:par>
                                <p:cTn fill="hold" nodeType="withEffect" presetClass="entr" presetID="10" presetSubtype="0">
                                  <p:stCondLst>
                                    <p:cond delay="0"/>
                                  </p:stCondLst>
                                  <p:childTnLst>
                                    <p:set>
                                      <p:cBhvr>
                                        <p:cTn dur="1" fill="hold">
                                          <p:stCondLst>
                                            <p:cond delay="0"/>
                                          </p:stCondLst>
                                        </p:cTn>
                                        <p:tgtEl>
                                          <p:spTgt spid="5370"/>
                                        </p:tgtEl>
                                        <p:attrNameLst>
                                          <p:attrName>style.visibility</p:attrName>
                                        </p:attrNameLst>
                                      </p:cBhvr>
                                      <p:to>
                                        <p:strVal val="visible"/>
                                      </p:to>
                                    </p:set>
                                    <p:animEffect filter="fade" transition="in">
                                      <p:cBhvr>
                                        <p:cTn dur="500"/>
                                        <p:tgtEl>
                                          <p:spTgt spid="5370"/>
                                        </p:tgtEl>
                                      </p:cBhvr>
                                    </p:animEffect>
                                  </p:childTnLst>
                                </p:cTn>
                              </p:par>
                              <p:par>
                                <p:cTn fill="hold" nodeType="withEffect" presetClass="entr" presetID="10" presetSubtype="0">
                                  <p:stCondLst>
                                    <p:cond delay="0"/>
                                  </p:stCondLst>
                                  <p:childTnLst>
                                    <p:set>
                                      <p:cBhvr>
                                        <p:cTn dur="1" fill="hold">
                                          <p:stCondLst>
                                            <p:cond delay="0"/>
                                          </p:stCondLst>
                                        </p:cTn>
                                        <p:tgtEl>
                                          <p:spTgt spid="5304"/>
                                        </p:tgtEl>
                                        <p:attrNameLst>
                                          <p:attrName>style.visibility</p:attrName>
                                        </p:attrNameLst>
                                      </p:cBhvr>
                                      <p:to>
                                        <p:strVal val="visible"/>
                                      </p:to>
                                    </p:set>
                                    <p:animEffect filter="fade" transition="in">
                                      <p:cBhvr>
                                        <p:cTn dur="500"/>
                                        <p:tgtEl>
                                          <p:spTgt spid="5304"/>
                                        </p:tgtEl>
                                      </p:cBhvr>
                                    </p:animEffect>
                                  </p:childTnLst>
                                </p:cTn>
                              </p:par>
                              <p:par>
                                <p:cTn fill="hold" nodeType="withEffect" presetClass="entr" presetID="10" presetSubtype="0">
                                  <p:stCondLst>
                                    <p:cond delay="0"/>
                                  </p:stCondLst>
                                  <p:childTnLst>
                                    <p:set>
                                      <p:cBhvr>
                                        <p:cTn dur="1" fill="hold">
                                          <p:stCondLst>
                                            <p:cond delay="0"/>
                                          </p:stCondLst>
                                        </p:cTn>
                                        <p:tgtEl>
                                          <p:spTgt spid="5363"/>
                                        </p:tgtEl>
                                        <p:attrNameLst>
                                          <p:attrName>style.visibility</p:attrName>
                                        </p:attrNameLst>
                                      </p:cBhvr>
                                      <p:to>
                                        <p:strVal val="visible"/>
                                      </p:to>
                                    </p:set>
                                    <p:animEffect filter="fade" transition="in">
                                      <p:cBhvr>
                                        <p:cTn dur="500"/>
                                        <p:tgtEl>
                                          <p:spTgt spid="5363"/>
                                        </p:tgtEl>
                                      </p:cBhvr>
                                    </p:animEffect>
                                  </p:childTnLst>
                                </p:cTn>
                              </p:par>
                              <p:par>
                                <p:cTn fill="hold" nodeType="withEffect" presetClass="entr" presetID="10" presetSubtype="0">
                                  <p:stCondLst>
                                    <p:cond delay="0"/>
                                  </p:stCondLst>
                                  <p:childTnLst>
                                    <p:set>
                                      <p:cBhvr>
                                        <p:cTn dur="1" fill="hold">
                                          <p:stCondLst>
                                            <p:cond delay="0"/>
                                          </p:stCondLst>
                                        </p:cTn>
                                        <p:tgtEl>
                                          <p:spTgt spid="5369"/>
                                        </p:tgtEl>
                                        <p:attrNameLst>
                                          <p:attrName>style.visibility</p:attrName>
                                        </p:attrNameLst>
                                      </p:cBhvr>
                                      <p:to>
                                        <p:strVal val="visible"/>
                                      </p:to>
                                    </p:set>
                                    <p:animEffect filter="fade" transition="in">
                                      <p:cBhvr>
                                        <p:cTn dur="500"/>
                                        <p:tgtEl>
                                          <p:spTgt spid="5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8" name="Shape 5388"/>
        <p:cNvGrpSpPr/>
        <p:nvPr/>
      </p:nvGrpSpPr>
      <p:grpSpPr>
        <a:xfrm>
          <a:off x="0" y="0"/>
          <a:ext cx="0" cy="0"/>
          <a:chOff x="0" y="0"/>
          <a:chExt cx="0" cy="0"/>
        </a:xfrm>
      </p:grpSpPr>
      <p:cxnSp>
        <p:nvCxnSpPr>
          <p:cNvPr id="5389" name="Google Shape;5389;p31"/>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390" name="Google Shape;5390;p3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391" name="Google Shape;5391;p31"/>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Core: Circuit Switching</a:t>
            </a:r>
            <a:endParaRPr b="0" i="0" sz="1400" u="none" cap="none" strike="noStrike">
              <a:solidFill>
                <a:srgbClr val="000000"/>
              </a:solidFill>
              <a:latin typeface="Arial"/>
              <a:ea typeface="Arial"/>
              <a:cs typeface="Arial"/>
              <a:sym typeface="Arial"/>
            </a:endParaRPr>
          </a:p>
        </p:txBody>
      </p:sp>
      <p:sp>
        <p:nvSpPr>
          <p:cNvPr id="5392" name="Google Shape;5392;p31"/>
          <p:cNvSpPr txBox="1"/>
          <p:nvPr>
            <p:ph idx="1" type="body"/>
          </p:nvPr>
        </p:nvSpPr>
        <p:spPr>
          <a:xfrm>
            <a:off x="303930" y="1480884"/>
            <a:ext cx="4574300" cy="5310856"/>
          </a:xfrm>
          <a:prstGeom prst="rect">
            <a:avLst/>
          </a:prstGeom>
          <a:noFill/>
          <a:ln>
            <a:noFill/>
          </a:ln>
        </p:spPr>
        <p:txBody>
          <a:bodyPr anchorCtr="0" anchor="t" bIns="45700" lIns="91425" spcFirstLastPara="1" rIns="91425" wrap="square" tIns="45700">
            <a:normAutofit/>
          </a:bodyPr>
          <a:lstStyle/>
          <a:p>
            <a:pPr indent="-11113" lvl="0" marL="11113" rtl="0" algn="l">
              <a:lnSpc>
                <a:spcPct val="90000"/>
              </a:lnSpc>
              <a:spcBef>
                <a:spcPts val="0"/>
              </a:spcBef>
              <a:spcAft>
                <a:spcPts val="0"/>
              </a:spcAft>
              <a:buClr>
                <a:srgbClr val="CC0000"/>
              </a:buClr>
              <a:buSzPts val="2400"/>
              <a:buNone/>
            </a:pPr>
            <a:r>
              <a:rPr lang="en-US" sz="2400">
                <a:solidFill>
                  <a:srgbClr val="CC0000"/>
                </a:solidFill>
              </a:rPr>
              <a:t>end-end resources allocated to, reserved for “call” between source and destination (eg: telephone)</a:t>
            </a:r>
            <a:endParaRPr/>
          </a:p>
          <a:p>
            <a:pPr indent="-228600" lvl="0" marL="228600" rtl="0" algn="l">
              <a:lnSpc>
                <a:spcPct val="90000"/>
              </a:lnSpc>
              <a:spcBef>
                <a:spcPts val="1000"/>
              </a:spcBef>
              <a:spcAft>
                <a:spcPts val="0"/>
              </a:spcAft>
              <a:buClr>
                <a:schemeClr val="dk1"/>
              </a:buClr>
              <a:buSzPts val="2000"/>
              <a:buChar char="•"/>
            </a:pPr>
            <a:r>
              <a:rPr lang="en-US" sz="2000"/>
              <a:t>in diagram, each link has four circuits. </a:t>
            </a:r>
            <a:endParaRPr/>
          </a:p>
          <a:p>
            <a:pPr indent="-225425" lvl="1" marL="682625" rtl="0" algn="l">
              <a:lnSpc>
                <a:spcPct val="90000"/>
              </a:lnSpc>
              <a:spcBef>
                <a:spcPts val="500"/>
              </a:spcBef>
              <a:spcAft>
                <a:spcPts val="0"/>
              </a:spcAft>
              <a:buClr>
                <a:schemeClr val="dk1"/>
              </a:buClr>
              <a:buSzPts val="2000"/>
              <a:buChar char="•"/>
            </a:pPr>
            <a:r>
              <a:rPr lang="en-US" sz="2000"/>
              <a:t>call gets 2</a:t>
            </a:r>
            <a:r>
              <a:rPr baseline="30000" lang="en-US" sz="2000"/>
              <a:t>nd</a:t>
            </a:r>
            <a:r>
              <a:rPr lang="en-US" sz="2000"/>
              <a:t> circuit in top link and 1</a:t>
            </a:r>
            <a:r>
              <a:rPr baseline="30000" lang="en-US" sz="2000"/>
              <a:t>st</a:t>
            </a:r>
            <a:r>
              <a:rPr lang="en-US" sz="2000"/>
              <a:t> circuit in right link.</a:t>
            </a:r>
            <a:endParaRPr/>
          </a:p>
          <a:p>
            <a:pPr indent="-228600" lvl="0" marL="228600" rtl="0" algn="l">
              <a:lnSpc>
                <a:spcPct val="90000"/>
              </a:lnSpc>
              <a:spcBef>
                <a:spcPts val="1000"/>
              </a:spcBef>
              <a:spcAft>
                <a:spcPts val="0"/>
              </a:spcAft>
              <a:buClr>
                <a:schemeClr val="dk1"/>
              </a:buClr>
              <a:buSzPts val="2000"/>
              <a:buChar char="•"/>
            </a:pPr>
            <a:r>
              <a:rPr lang="en-US" sz="2000"/>
              <a:t>dedicated resources: no sharing</a:t>
            </a:r>
            <a:endParaRPr/>
          </a:p>
          <a:p>
            <a:pPr indent="-225425" lvl="1" marL="682625" rtl="0" algn="l">
              <a:lnSpc>
                <a:spcPct val="90000"/>
              </a:lnSpc>
              <a:spcBef>
                <a:spcPts val="500"/>
              </a:spcBef>
              <a:spcAft>
                <a:spcPts val="0"/>
              </a:spcAft>
              <a:buClr>
                <a:schemeClr val="dk1"/>
              </a:buClr>
              <a:buSzPts val="2000"/>
              <a:buChar char="•"/>
            </a:pPr>
            <a:r>
              <a:rPr lang="en-US" sz="2000"/>
              <a:t>circuit-like (guaranteed) performance</a:t>
            </a:r>
            <a:endParaRPr/>
          </a:p>
          <a:p>
            <a:pPr indent="-228600" lvl="0" marL="228600" rtl="0" algn="l">
              <a:lnSpc>
                <a:spcPct val="90000"/>
              </a:lnSpc>
              <a:spcBef>
                <a:spcPts val="1000"/>
              </a:spcBef>
              <a:spcAft>
                <a:spcPts val="0"/>
              </a:spcAft>
              <a:buClr>
                <a:schemeClr val="dk1"/>
              </a:buClr>
              <a:buSzPts val="2000"/>
              <a:buChar char="•"/>
            </a:pPr>
            <a:r>
              <a:rPr lang="en-US" sz="2000"/>
              <a:t>circuit segment idle if not used by call </a:t>
            </a:r>
            <a:r>
              <a:rPr lang="en-US" sz="2000">
                <a:solidFill>
                  <a:srgbClr val="000099"/>
                </a:solidFill>
              </a:rPr>
              <a:t>(no sharing)</a:t>
            </a:r>
            <a:endParaRPr/>
          </a:p>
          <a:p>
            <a:pPr indent="-228600" lvl="0" marL="228600" rtl="0" algn="l">
              <a:lnSpc>
                <a:spcPct val="90000"/>
              </a:lnSpc>
              <a:spcBef>
                <a:spcPts val="1000"/>
              </a:spcBef>
              <a:spcAft>
                <a:spcPts val="0"/>
              </a:spcAft>
              <a:buClr>
                <a:schemeClr val="dk1"/>
              </a:buClr>
              <a:buSzPts val="2000"/>
              <a:buChar char="•"/>
            </a:pPr>
            <a:r>
              <a:rPr lang="en-US" sz="2000"/>
              <a:t>commonly used in traditional telephone networks</a:t>
            </a:r>
            <a:endParaRPr/>
          </a:p>
          <a:p>
            <a:pPr indent="0" lvl="0" marL="174625" rtl="0" algn="l">
              <a:lnSpc>
                <a:spcPct val="90000"/>
              </a:lnSpc>
              <a:spcBef>
                <a:spcPts val="1000"/>
              </a:spcBef>
              <a:spcAft>
                <a:spcPts val="0"/>
              </a:spcAft>
              <a:buClr>
                <a:schemeClr val="dk1"/>
              </a:buClr>
              <a:buSzPts val="1800"/>
              <a:buNone/>
            </a:pPr>
            <a:r>
              <a:t/>
            </a:r>
            <a:endParaRPr sz="2400"/>
          </a:p>
          <a:p>
            <a:pPr indent="-76200" lvl="0" marL="228600" rtl="0" algn="l">
              <a:lnSpc>
                <a:spcPct val="90000"/>
              </a:lnSpc>
              <a:spcBef>
                <a:spcPts val="1000"/>
              </a:spcBef>
              <a:spcAft>
                <a:spcPts val="0"/>
              </a:spcAft>
              <a:buClr>
                <a:schemeClr val="dk1"/>
              </a:buClr>
              <a:buSzPts val="2400"/>
              <a:buNone/>
            </a:pPr>
            <a:r>
              <a:t/>
            </a:r>
            <a:endParaRPr sz="2400"/>
          </a:p>
        </p:txBody>
      </p:sp>
      <p:sp>
        <p:nvSpPr>
          <p:cNvPr id="5393" name="Google Shape;5393;p31"/>
          <p:cNvSpPr/>
          <p:nvPr/>
        </p:nvSpPr>
        <p:spPr>
          <a:xfrm>
            <a:off x="6317886" y="2702043"/>
            <a:ext cx="1498678" cy="62755"/>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94" name="Google Shape;5394;p31"/>
          <p:cNvSpPr/>
          <p:nvPr/>
        </p:nvSpPr>
        <p:spPr>
          <a:xfrm>
            <a:off x="6317886" y="2764798"/>
            <a:ext cx="1498678" cy="62756"/>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95" name="Google Shape;5395;p31"/>
          <p:cNvSpPr/>
          <p:nvPr/>
        </p:nvSpPr>
        <p:spPr>
          <a:xfrm>
            <a:off x="6317886" y="2827555"/>
            <a:ext cx="1498678" cy="62755"/>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96" name="Google Shape;5396;p31"/>
          <p:cNvSpPr/>
          <p:nvPr/>
        </p:nvSpPr>
        <p:spPr>
          <a:xfrm>
            <a:off x="6317886" y="2890310"/>
            <a:ext cx="1498678" cy="62756"/>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5397" name="Google Shape;5397;p31"/>
          <p:cNvGrpSpPr/>
          <p:nvPr/>
        </p:nvGrpSpPr>
        <p:grpSpPr>
          <a:xfrm rot="5400000">
            <a:off x="5179086" y="3599559"/>
            <a:ext cx="1446965" cy="261561"/>
            <a:chOff x="4865941" y="1169772"/>
            <a:chExt cx="1752599" cy="304799"/>
          </a:xfrm>
        </p:grpSpPr>
        <p:sp>
          <p:nvSpPr>
            <p:cNvPr id="5398" name="Google Shape;5398;p31"/>
            <p:cNvSpPr/>
            <p:nvPr/>
          </p:nvSpPr>
          <p:spPr>
            <a:xfrm>
              <a:off x="4865941" y="1169772"/>
              <a:ext cx="1752599" cy="76201"/>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99" name="Google Shape;5399;p31"/>
            <p:cNvSpPr/>
            <p:nvPr/>
          </p:nvSpPr>
          <p:spPr>
            <a:xfrm>
              <a:off x="4865941" y="1245972"/>
              <a:ext cx="1752599" cy="7619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00" name="Google Shape;5400;p31"/>
            <p:cNvSpPr/>
            <p:nvPr/>
          </p:nvSpPr>
          <p:spPr>
            <a:xfrm>
              <a:off x="4865941" y="1322172"/>
              <a:ext cx="1752599" cy="76201"/>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01" name="Google Shape;5401;p31"/>
            <p:cNvSpPr/>
            <p:nvPr/>
          </p:nvSpPr>
          <p:spPr>
            <a:xfrm>
              <a:off x="4865941" y="1398372"/>
              <a:ext cx="1752599" cy="7619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402" name="Google Shape;5402;p31"/>
          <p:cNvGrpSpPr/>
          <p:nvPr/>
        </p:nvGrpSpPr>
        <p:grpSpPr>
          <a:xfrm>
            <a:off x="6402717" y="4590091"/>
            <a:ext cx="1479238" cy="251023"/>
            <a:chOff x="4876800" y="1143000"/>
            <a:chExt cx="1752600" cy="304800"/>
          </a:xfrm>
        </p:grpSpPr>
        <p:sp>
          <p:nvSpPr>
            <p:cNvPr id="5403" name="Google Shape;5403;p31"/>
            <p:cNvSpPr/>
            <p:nvPr/>
          </p:nvSpPr>
          <p:spPr>
            <a:xfrm>
              <a:off x="4876800" y="1143000"/>
              <a:ext cx="1752600" cy="76201"/>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04" name="Google Shape;5404;p31"/>
            <p:cNvSpPr/>
            <p:nvPr/>
          </p:nvSpPr>
          <p:spPr>
            <a:xfrm>
              <a:off x="4876800" y="1219201"/>
              <a:ext cx="1752600" cy="7619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05" name="Google Shape;5405;p31"/>
            <p:cNvSpPr/>
            <p:nvPr/>
          </p:nvSpPr>
          <p:spPr>
            <a:xfrm>
              <a:off x="4876800" y="1295400"/>
              <a:ext cx="1752600" cy="76201"/>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06" name="Google Shape;5406;p31"/>
            <p:cNvSpPr/>
            <p:nvPr/>
          </p:nvSpPr>
          <p:spPr>
            <a:xfrm>
              <a:off x="4876800" y="1371601"/>
              <a:ext cx="1752600" cy="76199"/>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sp>
        <p:nvSpPr>
          <p:cNvPr id="5407" name="Google Shape;5407;p31"/>
          <p:cNvSpPr/>
          <p:nvPr/>
        </p:nvSpPr>
        <p:spPr>
          <a:xfrm rot="5400000">
            <a:off x="7648899" y="3706609"/>
            <a:ext cx="1446966" cy="65391"/>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08" name="Google Shape;5408;p31"/>
          <p:cNvSpPr/>
          <p:nvPr/>
        </p:nvSpPr>
        <p:spPr>
          <a:xfrm rot="5400000">
            <a:off x="7583509" y="3706609"/>
            <a:ext cx="1446966" cy="6539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09" name="Google Shape;5409;p31"/>
          <p:cNvSpPr/>
          <p:nvPr/>
        </p:nvSpPr>
        <p:spPr>
          <a:xfrm rot="5400000">
            <a:off x="7518118" y="3706609"/>
            <a:ext cx="1446966" cy="65391"/>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10" name="Google Shape;5410;p31"/>
          <p:cNvSpPr/>
          <p:nvPr/>
        </p:nvSpPr>
        <p:spPr>
          <a:xfrm rot="5400000">
            <a:off x="7452728" y="3706609"/>
            <a:ext cx="1446966" cy="65390"/>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5411" name="Google Shape;5411;p31"/>
          <p:cNvGrpSpPr/>
          <p:nvPr/>
        </p:nvGrpSpPr>
        <p:grpSpPr>
          <a:xfrm>
            <a:off x="7906819" y="1645260"/>
            <a:ext cx="701622" cy="568387"/>
            <a:chOff x="-44" y="1473"/>
            <a:chExt cx="981" cy="1105"/>
          </a:xfrm>
        </p:grpSpPr>
        <p:pic>
          <p:nvPicPr>
            <p:cNvPr descr="desktop_computer_stylized_medium" id="5412" name="Google Shape;5412;p3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413" name="Google Shape;5413;p3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414" name="Google Shape;5414;p31"/>
          <p:cNvSpPr/>
          <p:nvPr/>
        </p:nvSpPr>
        <p:spPr>
          <a:xfrm flipH="1" rot="-8334563">
            <a:off x="8106402" y="4654639"/>
            <a:ext cx="581445" cy="64549"/>
          </a:xfrm>
          <a:prstGeom prst="rect">
            <a:avLst/>
          </a:prstGeom>
          <a:solidFill>
            <a:srgbClr val="00B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15" name="Google Shape;5415;p31"/>
          <p:cNvSpPr/>
          <p:nvPr/>
        </p:nvSpPr>
        <p:spPr>
          <a:xfrm>
            <a:off x="4998273" y="4729120"/>
            <a:ext cx="493905" cy="6833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16" name="Google Shape;5416;p31"/>
          <p:cNvSpPr/>
          <p:nvPr/>
        </p:nvSpPr>
        <p:spPr>
          <a:xfrm rot="5400000">
            <a:off x="5615490" y="2296016"/>
            <a:ext cx="513165" cy="69789"/>
          </a:xfrm>
          <a:prstGeom prst="rect">
            <a:avLst/>
          </a:prstGeom>
          <a:solidFill>
            <a:srgbClr val="FF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17" name="Google Shape;5417;p31"/>
          <p:cNvSpPr/>
          <p:nvPr/>
        </p:nvSpPr>
        <p:spPr>
          <a:xfrm rot="5400000">
            <a:off x="5718834" y="5175827"/>
            <a:ext cx="493905" cy="6833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18" name="Google Shape;5418;p31"/>
          <p:cNvSpPr/>
          <p:nvPr/>
        </p:nvSpPr>
        <p:spPr>
          <a:xfrm rot="5400000">
            <a:off x="8094204" y="5151015"/>
            <a:ext cx="493905" cy="68330"/>
          </a:xfrm>
          <a:prstGeom prst="rect">
            <a:avLst/>
          </a:prstGeom>
          <a:solidFill>
            <a:srgbClr val="FF0000"/>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19" name="Google Shape;5419;p31"/>
          <p:cNvSpPr/>
          <p:nvPr/>
        </p:nvSpPr>
        <p:spPr>
          <a:xfrm rot="10800000">
            <a:off x="8775427" y="4709562"/>
            <a:ext cx="493905" cy="6833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20" name="Google Shape;5420;p31"/>
          <p:cNvSpPr/>
          <p:nvPr/>
        </p:nvSpPr>
        <p:spPr>
          <a:xfrm>
            <a:off x="4895534" y="2821556"/>
            <a:ext cx="493905" cy="6833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21" name="Google Shape;5421;p31"/>
          <p:cNvSpPr/>
          <p:nvPr/>
        </p:nvSpPr>
        <p:spPr>
          <a:xfrm>
            <a:off x="8703923" y="2801129"/>
            <a:ext cx="493905" cy="6833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22" name="Google Shape;5422;p31"/>
          <p:cNvSpPr/>
          <p:nvPr/>
        </p:nvSpPr>
        <p:spPr>
          <a:xfrm rot="5400000">
            <a:off x="8008236" y="2281860"/>
            <a:ext cx="493905" cy="68330"/>
          </a:xfrm>
          <a:prstGeom prst="rect">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5423" name="Google Shape;5423;p31"/>
          <p:cNvGrpSpPr/>
          <p:nvPr/>
        </p:nvGrpSpPr>
        <p:grpSpPr>
          <a:xfrm>
            <a:off x="7839540" y="5327735"/>
            <a:ext cx="703389" cy="568387"/>
            <a:chOff x="-44" y="1473"/>
            <a:chExt cx="981" cy="1105"/>
          </a:xfrm>
        </p:grpSpPr>
        <p:pic>
          <p:nvPicPr>
            <p:cNvPr descr="desktop_computer_stylized_medium" id="5424" name="Google Shape;5424;p3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425" name="Google Shape;5425;p3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426" name="Google Shape;5426;p31"/>
          <p:cNvGrpSpPr/>
          <p:nvPr/>
        </p:nvGrpSpPr>
        <p:grpSpPr>
          <a:xfrm>
            <a:off x="5453901" y="1678593"/>
            <a:ext cx="703389" cy="568387"/>
            <a:chOff x="-44" y="1473"/>
            <a:chExt cx="981" cy="1105"/>
          </a:xfrm>
        </p:grpSpPr>
        <p:pic>
          <p:nvPicPr>
            <p:cNvPr descr="desktop_computer_stylized_medium" id="5427" name="Google Shape;5427;p31"/>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428" name="Google Shape;5428;p3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429" name="Google Shape;5429;p31"/>
          <p:cNvGrpSpPr/>
          <p:nvPr/>
        </p:nvGrpSpPr>
        <p:grpSpPr>
          <a:xfrm>
            <a:off x="5377594" y="2588341"/>
            <a:ext cx="946204" cy="493906"/>
            <a:chOff x="7493876" y="2774731"/>
            <a:chExt cx="1481958" cy="894622"/>
          </a:xfrm>
        </p:grpSpPr>
        <p:sp>
          <p:nvSpPr>
            <p:cNvPr id="5430" name="Google Shape;5430;p3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431" name="Google Shape;5431;p3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432" name="Google Shape;5432;p31"/>
            <p:cNvGrpSpPr/>
            <p:nvPr/>
          </p:nvGrpSpPr>
          <p:grpSpPr>
            <a:xfrm>
              <a:off x="7713663" y="2848339"/>
              <a:ext cx="1042107" cy="425543"/>
              <a:chOff x="7786941" y="2884917"/>
              <a:chExt cx="897649" cy="353919"/>
            </a:xfrm>
          </p:grpSpPr>
          <p:sp>
            <p:nvSpPr>
              <p:cNvPr id="5433" name="Google Shape;5433;p3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4" name="Google Shape;5434;p3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5" name="Google Shape;5435;p3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6" name="Google Shape;5436;p3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437" name="Google Shape;5437;p31"/>
          <p:cNvGrpSpPr/>
          <p:nvPr/>
        </p:nvGrpSpPr>
        <p:grpSpPr>
          <a:xfrm>
            <a:off x="5460344" y="4453822"/>
            <a:ext cx="946204" cy="493906"/>
            <a:chOff x="7493876" y="2774731"/>
            <a:chExt cx="1481958" cy="894622"/>
          </a:xfrm>
        </p:grpSpPr>
        <p:sp>
          <p:nvSpPr>
            <p:cNvPr id="5438" name="Google Shape;5438;p3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439" name="Google Shape;5439;p3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440" name="Google Shape;5440;p31"/>
            <p:cNvGrpSpPr/>
            <p:nvPr/>
          </p:nvGrpSpPr>
          <p:grpSpPr>
            <a:xfrm>
              <a:off x="7713663" y="2848339"/>
              <a:ext cx="1042107" cy="425543"/>
              <a:chOff x="7786941" y="2884917"/>
              <a:chExt cx="897649" cy="353919"/>
            </a:xfrm>
          </p:grpSpPr>
          <p:sp>
            <p:nvSpPr>
              <p:cNvPr id="5441" name="Google Shape;5441;p3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42" name="Google Shape;5442;p3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43" name="Google Shape;5443;p3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44" name="Google Shape;5444;p3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445" name="Google Shape;5445;p31"/>
          <p:cNvGrpSpPr/>
          <p:nvPr/>
        </p:nvGrpSpPr>
        <p:grpSpPr>
          <a:xfrm>
            <a:off x="7833889" y="4453822"/>
            <a:ext cx="946204" cy="493906"/>
            <a:chOff x="7493876" y="2774731"/>
            <a:chExt cx="1481958" cy="894622"/>
          </a:xfrm>
        </p:grpSpPr>
        <p:sp>
          <p:nvSpPr>
            <p:cNvPr id="5446" name="Google Shape;5446;p3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447" name="Google Shape;5447;p3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448" name="Google Shape;5448;p31"/>
            <p:cNvGrpSpPr/>
            <p:nvPr/>
          </p:nvGrpSpPr>
          <p:grpSpPr>
            <a:xfrm>
              <a:off x="7713663" y="2848339"/>
              <a:ext cx="1042107" cy="425543"/>
              <a:chOff x="7786941" y="2884917"/>
              <a:chExt cx="897649" cy="353919"/>
            </a:xfrm>
          </p:grpSpPr>
          <p:sp>
            <p:nvSpPr>
              <p:cNvPr id="5449" name="Google Shape;5449;p3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0" name="Google Shape;5450;p3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1" name="Google Shape;5451;p3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2" name="Google Shape;5452;p3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453" name="Google Shape;5453;p31"/>
          <p:cNvGrpSpPr/>
          <p:nvPr/>
        </p:nvGrpSpPr>
        <p:grpSpPr>
          <a:xfrm>
            <a:off x="7782086" y="2568260"/>
            <a:ext cx="946204" cy="493906"/>
            <a:chOff x="7493876" y="2774731"/>
            <a:chExt cx="1481958" cy="894622"/>
          </a:xfrm>
        </p:grpSpPr>
        <p:sp>
          <p:nvSpPr>
            <p:cNvPr id="5454" name="Google Shape;5454;p3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455" name="Google Shape;5455;p3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456" name="Google Shape;5456;p31"/>
            <p:cNvGrpSpPr/>
            <p:nvPr/>
          </p:nvGrpSpPr>
          <p:grpSpPr>
            <a:xfrm>
              <a:off x="7713663" y="2848339"/>
              <a:ext cx="1042107" cy="425543"/>
              <a:chOff x="7786941" y="2884917"/>
              <a:chExt cx="897649" cy="353919"/>
            </a:xfrm>
          </p:grpSpPr>
          <p:sp>
            <p:nvSpPr>
              <p:cNvPr id="5457" name="Google Shape;5457;p3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8" name="Google Shape;5458;p3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9" name="Google Shape;5459;p3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0" name="Google Shape;5460;p3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461" name="Google Shape;5461;p31"/>
          <p:cNvSpPr/>
          <p:nvPr/>
        </p:nvSpPr>
        <p:spPr>
          <a:xfrm rot="1634516">
            <a:off x="5833746" y="2642833"/>
            <a:ext cx="535922" cy="73182"/>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62" name="Google Shape;5462;p31"/>
          <p:cNvSpPr/>
          <p:nvPr/>
        </p:nvSpPr>
        <p:spPr>
          <a:xfrm rot="2101064">
            <a:off x="7710201" y="2904461"/>
            <a:ext cx="535922" cy="73182"/>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63" name="Google Shape;5463;p31"/>
          <p:cNvSpPr/>
          <p:nvPr/>
        </p:nvSpPr>
        <p:spPr>
          <a:xfrm rot="4253584">
            <a:off x="7989902" y="4663484"/>
            <a:ext cx="547683" cy="75781"/>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id="5464" name="Google Shape;5464;p31"/>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8" name="Shape 5468"/>
        <p:cNvGrpSpPr/>
        <p:nvPr/>
      </p:nvGrpSpPr>
      <p:grpSpPr>
        <a:xfrm>
          <a:off x="0" y="0"/>
          <a:ext cx="0" cy="0"/>
          <a:chOff x="0" y="0"/>
          <a:chExt cx="0" cy="0"/>
        </a:xfrm>
      </p:grpSpPr>
      <p:cxnSp>
        <p:nvCxnSpPr>
          <p:cNvPr id="5469" name="Google Shape;5469;p32"/>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470" name="Google Shape;5470;p3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471" name="Google Shape;5471;p32"/>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Multiplexing in Circuit Switched Networks: FDM &amp; TDM</a:t>
            </a:r>
            <a:endParaRPr b="0" i="0" sz="1400" u="none" cap="none" strike="noStrike">
              <a:solidFill>
                <a:srgbClr val="000000"/>
              </a:solidFill>
              <a:latin typeface="Arial"/>
              <a:ea typeface="Arial"/>
              <a:cs typeface="Arial"/>
              <a:sym typeface="Arial"/>
            </a:endParaRPr>
          </a:p>
        </p:txBody>
      </p:sp>
      <p:grpSp>
        <p:nvGrpSpPr>
          <p:cNvPr id="5472" name="Google Shape;5472;p32"/>
          <p:cNvGrpSpPr/>
          <p:nvPr/>
        </p:nvGrpSpPr>
        <p:grpSpPr>
          <a:xfrm>
            <a:off x="4664974" y="2066701"/>
            <a:ext cx="5507037" cy="1957389"/>
            <a:chOff x="1379" y="1353"/>
            <a:chExt cx="3469" cy="1233"/>
          </a:xfrm>
        </p:grpSpPr>
        <p:cxnSp>
          <p:nvCxnSpPr>
            <p:cNvPr id="5473" name="Google Shape;5473;p32"/>
            <p:cNvCxnSpPr/>
            <p:nvPr/>
          </p:nvCxnSpPr>
          <p:spPr>
            <a:xfrm rot="10800000">
              <a:off x="1728" y="1392"/>
              <a:ext cx="0" cy="816"/>
            </a:xfrm>
            <a:prstGeom prst="straightConnector1">
              <a:avLst/>
            </a:prstGeom>
            <a:noFill/>
            <a:ln cap="flat" cmpd="sng" w="38100">
              <a:solidFill>
                <a:schemeClr val="dk1"/>
              </a:solidFill>
              <a:prstDash val="solid"/>
              <a:round/>
              <a:headEnd len="sm" w="sm" type="none"/>
              <a:tailEnd len="med" w="med" type="triangle"/>
            </a:ln>
          </p:spPr>
        </p:cxnSp>
        <p:sp>
          <p:nvSpPr>
            <p:cNvPr id="5474" name="Google Shape;5474;p32"/>
            <p:cNvSpPr txBox="1"/>
            <p:nvPr/>
          </p:nvSpPr>
          <p:spPr>
            <a:xfrm rot="-5400000">
              <a:off x="1069" y="1662"/>
              <a:ext cx="910"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frequency</a:t>
              </a:r>
              <a:endParaRPr b="0" i="0" sz="2400" u="none" cap="none" strike="noStrike">
                <a:solidFill>
                  <a:schemeClr val="dk1"/>
                </a:solidFill>
                <a:latin typeface="Calibri"/>
                <a:ea typeface="Calibri"/>
                <a:cs typeface="Calibri"/>
                <a:sym typeface="Calibri"/>
              </a:endParaRPr>
            </a:p>
          </p:txBody>
        </p:sp>
        <p:cxnSp>
          <p:nvCxnSpPr>
            <p:cNvPr id="5475" name="Google Shape;5475;p32"/>
            <p:cNvCxnSpPr/>
            <p:nvPr/>
          </p:nvCxnSpPr>
          <p:spPr>
            <a:xfrm>
              <a:off x="1728" y="2208"/>
              <a:ext cx="3120" cy="0"/>
            </a:xfrm>
            <a:prstGeom prst="straightConnector1">
              <a:avLst/>
            </a:prstGeom>
            <a:noFill/>
            <a:ln cap="flat" cmpd="sng" w="38100">
              <a:solidFill>
                <a:schemeClr val="dk1"/>
              </a:solidFill>
              <a:prstDash val="solid"/>
              <a:round/>
              <a:headEnd len="sm" w="sm" type="none"/>
              <a:tailEnd len="med" w="med" type="triangle"/>
            </a:ln>
          </p:spPr>
        </p:cxnSp>
        <p:sp>
          <p:nvSpPr>
            <p:cNvPr id="5476" name="Google Shape;5476;p32"/>
            <p:cNvSpPr txBox="1"/>
            <p:nvPr/>
          </p:nvSpPr>
          <p:spPr>
            <a:xfrm>
              <a:off x="3048" y="2255"/>
              <a:ext cx="536" cy="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time</a:t>
              </a:r>
              <a:endParaRPr b="0" i="0" sz="2800" u="none" cap="none" strike="noStrike">
                <a:solidFill>
                  <a:schemeClr val="dk1"/>
                </a:solidFill>
                <a:latin typeface="Calibri"/>
                <a:ea typeface="Calibri"/>
                <a:cs typeface="Calibri"/>
                <a:sym typeface="Calibri"/>
              </a:endParaRPr>
            </a:p>
          </p:txBody>
        </p:sp>
        <p:sp>
          <p:nvSpPr>
            <p:cNvPr id="5477" name="Google Shape;5477;p32"/>
            <p:cNvSpPr/>
            <p:nvPr/>
          </p:nvSpPr>
          <p:spPr>
            <a:xfrm>
              <a:off x="1776" y="1584"/>
              <a:ext cx="2880" cy="576"/>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sp>
        <p:nvSpPr>
          <p:cNvPr id="5478" name="Google Shape;5478;p32"/>
          <p:cNvSpPr/>
          <p:nvPr/>
        </p:nvSpPr>
        <p:spPr>
          <a:xfrm>
            <a:off x="5282511" y="2446112"/>
            <a:ext cx="4572000" cy="228600"/>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79" name="Google Shape;5479;p32"/>
          <p:cNvSpPr/>
          <p:nvPr/>
        </p:nvSpPr>
        <p:spPr>
          <a:xfrm>
            <a:off x="5282511" y="2674712"/>
            <a:ext cx="4572000" cy="228600"/>
          </a:xfrm>
          <a:prstGeom prst="rect">
            <a:avLst/>
          </a:prstGeom>
          <a:solidFill>
            <a:srgbClr val="99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80" name="Google Shape;5480;p32"/>
          <p:cNvSpPr/>
          <p:nvPr/>
        </p:nvSpPr>
        <p:spPr>
          <a:xfrm>
            <a:off x="5282511" y="2903312"/>
            <a:ext cx="4572000" cy="228600"/>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81" name="Google Shape;5481;p32"/>
          <p:cNvSpPr/>
          <p:nvPr/>
        </p:nvSpPr>
        <p:spPr>
          <a:xfrm>
            <a:off x="5282511" y="3131912"/>
            <a:ext cx="4572000" cy="228600"/>
          </a:xfrm>
          <a:prstGeom prst="rect">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nvGrpSpPr>
          <p:cNvPr id="5482" name="Google Shape;5482;p32"/>
          <p:cNvGrpSpPr/>
          <p:nvPr/>
        </p:nvGrpSpPr>
        <p:grpSpPr>
          <a:xfrm>
            <a:off x="4679261" y="4366988"/>
            <a:ext cx="5478462" cy="1895475"/>
            <a:chOff x="1397" y="2977"/>
            <a:chExt cx="3452" cy="1193"/>
          </a:xfrm>
        </p:grpSpPr>
        <p:cxnSp>
          <p:nvCxnSpPr>
            <p:cNvPr id="5483" name="Google Shape;5483;p32"/>
            <p:cNvCxnSpPr/>
            <p:nvPr/>
          </p:nvCxnSpPr>
          <p:spPr>
            <a:xfrm rot="10800000">
              <a:off x="1728" y="2977"/>
              <a:ext cx="0" cy="816"/>
            </a:xfrm>
            <a:prstGeom prst="straightConnector1">
              <a:avLst/>
            </a:prstGeom>
            <a:noFill/>
            <a:ln cap="flat" cmpd="sng" w="38100">
              <a:solidFill>
                <a:schemeClr val="dk1"/>
              </a:solidFill>
              <a:prstDash val="solid"/>
              <a:round/>
              <a:headEnd len="sm" w="sm" type="none"/>
              <a:tailEnd len="med" w="med" type="triangle"/>
            </a:ln>
          </p:spPr>
        </p:cxnSp>
        <p:sp>
          <p:nvSpPr>
            <p:cNvPr id="5484" name="Google Shape;5484;p32"/>
            <p:cNvSpPr txBox="1"/>
            <p:nvPr/>
          </p:nvSpPr>
          <p:spPr>
            <a:xfrm rot="-5400000">
              <a:off x="1087" y="3286"/>
              <a:ext cx="910"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frequency</a:t>
              </a:r>
              <a:endParaRPr b="0" i="0" sz="2400" u="none" cap="none" strike="noStrike">
                <a:solidFill>
                  <a:schemeClr val="dk1"/>
                </a:solidFill>
                <a:latin typeface="Calibri"/>
                <a:ea typeface="Calibri"/>
                <a:cs typeface="Calibri"/>
                <a:sym typeface="Calibri"/>
              </a:endParaRPr>
            </a:p>
          </p:txBody>
        </p:sp>
        <p:cxnSp>
          <p:nvCxnSpPr>
            <p:cNvPr id="5485" name="Google Shape;5485;p32"/>
            <p:cNvCxnSpPr/>
            <p:nvPr/>
          </p:nvCxnSpPr>
          <p:spPr>
            <a:xfrm>
              <a:off x="1728" y="3793"/>
              <a:ext cx="3120" cy="0"/>
            </a:xfrm>
            <a:prstGeom prst="straightConnector1">
              <a:avLst/>
            </a:prstGeom>
            <a:noFill/>
            <a:ln cap="flat" cmpd="sng" w="38100">
              <a:solidFill>
                <a:schemeClr val="dk1"/>
              </a:solidFill>
              <a:prstDash val="solid"/>
              <a:round/>
              <a:headEnd len="sm" w="sm" type="none"/>
              <a:tailEnd len="med" w="med" type="triangle"/>
            </a:ln>
          </p:spPr>
        </p:cxnSp>
        <p:sp>
          <p:nvSpPr>
            <p:cNvPr id="5486" name="Google Shape;5486;p32"/>
            <p:cNvSpPr txBox="1"/>
            <p:nvPr/>
          </p:nvSpPr>
          <p:spPr>
            <a:xfrm>
              <a:off x="3048" y="3840"/>
              <a:ext cx="536" cy="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time</a:t>
              </a:r>
              <a:endParaRPr b="0" i="0" sz="2800" u="none" cap="none" strike="noStrike">
                <a:solidFill>
                  <a:schemeClr val="dk1"/>
                </a:solidFill>
                <a:latin typeface="Calibri"/>
                <a:ea typeface="Calibri"/>
                <a:cs typeface="Calibri"/>
                <a:sym typeface="Calibri"/>
              </a:endParaRPr>
            </a:p>
          </p:txBody>
        </p:sp>
        <p:sp>
          <p:nvSpPr>
            <p:cNvPr id="5487" name="Google Shape;5487;p32"/>
            <p:cNvSpPr/>
            <p:nvPr/>
          </p:nvSpPr>
          <p:spPr>
            <a:xfrm>
              <a:off x="1776" y="3168"/>
              <a:ext cx="2880" cy="576"/>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grpSp>
        <p:nvGrpSpPr>
          <p:cNvPr id="5488" name="Google Shape;5488;p32"/>
          <p:cNvGrpSpPr/>
          <p:nvPr/>
        </p:nvGrpSpPr>
        <p:grpSpPr>
          <a:xfrm>
            <a:off x="5282511" y="4671787"/>
            <a:ext cx="3886200" cy="914400"/>
            <a:chOff x="1776" y="3168"/>
            <a:chExt cx="2448" cy="576"/>
          </a:xfrm>
        </p:grpSpPr>
        <p:sp>
          <p:nvSpPr>
            <p:cNvPr id="5489" name="Google Shape;5489;p32"/>
            <p:cNvSpPr/>
            <p:nvPr/>
          </p:nvSpPr>
          <p:spPr>
            <a:xfrm>
              <a:off x="1776" y="3168"/>
              <a:ext cx="144" cy="57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90" name="Google Shape;5490;p32"/>
            <p:cNvSpPr/>
            <p:nvPr/>
          </p:nvSpPr>
          <p:spPr>
            <a:xfrm>
              <a:off x="2352" y="3168"/>
              <a:ext cx="144" cy="57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91" name="Google Shape;5491;p32"/>
            <p:cNvSpPr/>
            <p:nvPr/>
          </p:nvSpPr>
          <p:spPr>
            <a:xfrm>
              <a:off x="2928" y="3168"/>
              <a:ext cx="144" cy="57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92" name="Google Shape;5492;p32"/>
            <p:cNvSpPr/>
            <p:nvPr/>
          </p:nvSpPr>
          <p:spPr>
            <a:xfrm>
              <a:off x="3504" y="3168"/>
              <a:ext cx="144" cy="57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93" name="Google Shape;5493;p32"/>
            <p:cNvSpPr/>
            <p:nvPr/>
          </p:nvSpPr>
          <p:spPr>
            <a:xfrm>
              <a:off x="4080" y="3168"/>
              <a:ext cx="144" cy="576"/>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grpSp>
        <p:nvGrpSpPr>
          <p:cNvPr id="5494" name="Google Shape;5494;p32"/>
          <p:cNvGrpSpPr/>
          <p:nvPr/>
        </p:nvGrpSpPr>
        <p:grpSpPr>
          <a:xfrm>
            <a:off x="5511111" y="4671787"/>
            <a:ext cx="3886200" cy="914400"/>
            <a:chOff x="1920" y="3168"/>
            <a:chExt cx="2448" cy="576"/>
          </a:xfrm>
        </p:grpSpPr>
        <p:sp>
          <p:nvSpPr>
            <p:cNvPr id="5495" name="Google Shape;5495;p32"/>
            <p:cNvSpPr/>
            <p:nvPr/>
          </p:nvSpPr>
          <p:spPr>
            <a:xfrm>
              <a:off x="1920" y="3168"/>
              <a:ext cx="144" cy="576"/>
            </a:xfrm>
            <a:prstGeom prst="rect">
              <a:avLst/>
            </a:prstGeom>
            <a:solidFill>
              <a:srgbClr val="99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96" name="Google Shape;5496;p32"/>
            <p:cNvSpPr/>
            <p:nvPr/>
          </p:nvSpPr>
          <p:spPr>
            <a:xfrm>
              <a:off x="2496" y="3168"/>
              <a:ext cx="144" cy="576"/>
            </a:xfrm>
            <a:prstGeom prst="rect">
              <a:avLst/>
            </a:prstGeom>
            <a:solidFill>
              <a:srgbClr val="99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97" name="Google Shape;5497;p32"/>
            <p:cNvSpPr/>
            <p:nvPr/>
          </p:nvSpPr>
          <p:spPr>
            <a:xfrm>
              <a:off x="3072" y="3168"/>
              <a:ext cx="144" cy="576"/>
            </a:xfrm>
            <a:prstGeom prst="rect">
              <a:avLst/>
            </a:prstGeom>
            <a:solidFill>
              <a:srgbClr val="99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98" name="Google Shape;5498;p32"/>
            <p:cNvSpPr/>
            <p:nvPr/>
          </p:nvSpPr>
          <p:spPr>
            <a:xfrm>
              <a:off x="3648" y="3168"/>
              <a:ext cx="144" cy="576"/>
            </a:xfrm>
            <a:prstGeom prst="rect">
              <a:avLst/>
            </a:prstGeom>
            <a:solidFill>
              <a:srgbClr val="99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499" name="Google Shape;5499;p32"/>
            <p:cNvSpPr/>
            <p:nvPr/>
          </p:nvSpPr>
          <p:spPr>
            <a:xfrm>
              <a:off x="4224" y="3168"/>
              <a:ext cx="144" cy="576"/>
            </a:xfrm>
            <a:prstGeom prst="rect">
              <a:avLst/>
            </a:prstGeom>
            <a:solidFill>
              <a:srgbClr val="99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grpSp>
        <p:nvGrpSpPr>
          <p:cNvPr id="5500" name="Google Shape;5500;p32"/>
          <p:cNvGrpSpPr/>
          <p:nvPr/>
        </p:nvGrpSpPr>
        <p:grpSpPr>
          <a:xfrm>
            <a:off x="5739711" y="4671787"/>
            <a:ext cx="3886200" cy="914400"/>
            <a:chOff x="2064" y="3168"/>
            <a:chExt cx="2448" cy="576"/>
          </a:xfrm>
        </p:grpSpPr>
        <p:sp>
          <p:nvSpPr>
            <p:cNvPr id="5501" name="Google Shape;5501;p32"/>
            <p:cNvSpPr/>
            <p:nvPr/>
          </p:nvSpPr>
          <p:spPr>
            <a:xfrm>
              <a:off x="2064" y="3168"/>
              <a:ext cx="144" cy="576"/>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02" name="Google Shape;5502;p32"/>
            <p:cNvSpPr/>
            <p:nvPr/>
          </p:nvSpPr>
          <p:spPr>
            <a:xfrm>
              <a:off x="2640" y="3168"/>
              <a:ext cx="144" cy="576"/>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03" name="Google Shape;5503;p32"/>
            <p:cNvSpPr/>
            <p:nvPr/>
          </p:nvSpPr>
          <p:spPr>
            <a:xfrm>
              <a:off x="3216" y="3168"/>
              <a:ext cx="144" cy="576"/>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04" name="Google Shape;5504;p32"/>
            <p:cNvSpPr/>
            <p:nvPr/>
          </p:nvSpPr>
          <p:spPr>
            <a:xfrm>
              <a:off x="3792" y="3168"/>
              <a:ext cx="144" cy="576"/>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05" name="Google Shape;5505;p32"/>
            <p:cNvSpPr/>
            <p:nvPr/>
          </p:nvSpPr>
          <p:spPr>
            <a:xfrm>
              <a:off x="4368" y="3168"/>
              <a:ext cx="144" cy="576"/>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grpSp>
        <p:nvGrpSpPr>
          <p:cNvPr id="5506" name="Google Shape;5506;p32"/>
          <p:cNvGrpSpPr/>
          <p:nvPr/>
        </p:nvGrpSpPr>
        <p:grpSpPr>
          <a:xfrm>
            <a:off x="5968311" y="4671787"/>
            <a:ext cx="3886200" cy="914400"/>
            <a:chOff x="2208" y="3168"/>
            <a:chExt cx="2448" cy="576"/>
          </a:xfrm>
        </p:grpSpPr>
        <p:sp>
          <p:nvSpPr>
            <p:cNvPr id="5507" name="Google Shape;5507;p32"/>
            <p:cNvSpPr/>
            <p:nvPr/>
          </p:nvSpPr>
          <p:spPr>
            <a:xfrm>
              <a:off x="2208" y="3168"/>
              <a:ext cx="144" cy="576"/>
            </a:xfrm>
            <a:prstGeom prst="rect">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08" name="Google Shape;5508;p32"/>
            <p:cNvSpPr/>
            <p:nvPr/>
          </p:nvSpPr>
          <p:spPr>
            <a:xfrm>
              <a:off x="2784" y="3168"/>
              <a:ext cx="144" cy="576"/>
            </a:xfrm>
            <a:prstGeom prst="rect">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09" name="Google Shape;5509;p32"/>
            <p:cNvSpPr/>
            <p:nvPr/>
          </p:nvSpPr>
          <p:spPr>
            <a:xfrm>
              <a:off x="3360" y="3168"/>
              <a:ext cx="144" cy="576"/>
            </a:xfrm>
            <a:prstGeom prst="rect">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10" name="Google Shape;5510;p32"/>
            <p:cNvSpPr/>
            <p:nvPr/>
          </p:nvSpPr>
          <p:spPr>
            <a:xfrm>
              <a:off x="3936" y="3168"/>
              <a:ext cx="144" cy="576"/>
            </a:xfrm>
            <a:prstGeom prst="rect">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11" name="Google Shape;5511;p32"/>
            <p:cNvSpPr/>
            <p:nvPr/>
          </p:nvSpPr>
          <p:spPr>
            <a:xfrm>
              <a:off x="4512" y="3168"/>
              <a:ext cx="144" cy="576"/>
            </a:xfrm>
            <a:prstGeom prst="rect">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grpSp>
        <p:nvGrpSpPr>
          <p:cNvPr id="5512" name="Google Shape;5512;p32"/>
          <p:cNvGrpSpPr/>
          <p:nvPr/>
        </p:nvGrpSpPr>
        <p:grpSpPr>
          <a:xfrm>
            <a:off x="5282511" y="2674712"/>
            <a:ext cx="4572000" cy="457200"/>
            <a:chOff x="1776" y="1728"/>
            <a:chExt cx="2880" cy="288"/>
          </a:xfrm>
        </p:grpSpPr>
        <p:cxnSp>
          <p:nvCxnSpPr>
            <p:cNvPr id="5513" name="Google Shape;5513;p32"/>
            <p:cNvCxnSpPr/>
            <p:nvPr/>
          </p:nvCxnSpPr>
          <p:spPr>
            <a:xfrm>
              <a:off x="1776" y="1728"/>
              <a:ext cx="2880" cy="0"/>
            </a:xfrm>
            <a:prstGeom prst="straightConnector1">
              <a:avLst/>
            </a:prstGeom>
            <a:noFill/>
            <a:ln cap="flat" cmpd="sng" w="9525">
              <a:solidFill>
                <a:schemeClr val="dk1"/>
              </a:solidFill>
              <a:prstDash val="solid"/>
              <a:round/>
              <a:headEnd len="sm" w="sm" type="none"/>
              <a:tailEnd len="sm" w="sm" type="none"/>
            </a:ln>
          </p:spPr>
        </p:cxnSp>
        <p:cxnSp>
          <p:nvCxnSpPr>
            <p:cNvPr id="5514" name="Google Shape;5514;p32"/>
            <p:cNvCxnSpPr/>
            <p:nvPr/>
          </p:nvCxnSpPr>
          <p:spPr>
            <a:xfrm>
              <a:off x="1776" y="1872"/>
              <a:ext cx="2880" cy="0"/>
            </a:xfrm>
            <a:prstGeom prst="straightConnector1">
              <a:avLst/>
            </a:prstGeom>
            <a:noFill/>
            <a:ln cap="flat" cmpd="sng" w="9525">
              <a:solidFill>
                <a:schemeClr val="dk1"/>
              </a:solidFill>
              <a:prstDash val="solid"/>
              <a:round/>
              <a:headEnd len="sm" w="sm" type="none"/>
              <a:tailEnd len="sm" w="sm" type="none"/>
            </a:ln>
          </p:spPr>
        </p:cxnSp>
        <p:cxnSp>
          <p:nvCxnSpPr>
            <p:cNvPr id="5515" name="Google Shape;5515;p32"/>
            <p:cNvCxnSpPr/>
            <p:nvPr/>
          </p:nvCxnSpPr>
          <p:spPr>
            <a:xfrm>
              <a:off x="1776" y="2016"/>
              <a:ext cx="2880" cy="0"/>
            </a:xfrm>
            <a:prstGeom prst="straightConnector1">
              <a:avLst/>
            </a:prstGeom>
            <a:noFill/>
            <a:ln cap="flat" cmpd="sng" w="9525">
              <a:solidFill>
                <a:schemeClr val="dk1"/>
              </a:solidFill>
              <a:prstDash val="solid"/>
              <a:round/>
              <a:headEnd len="sm" w="sm" type="none"/>
              <a:tailEnd len="sm" w="sm" type="none"/>
            </a:ln>
          </p:spPr>
        </p:cxnSp>
      </p:grpSp>
      <p:grpSp>
        <p:nvGrpSpPr>
          <p:cNvPr id="5516" name="Google Shape;5516;p32"/>
          <p:cNvGrpSpPr/>
          <p:nvPr/>
        </p:nvGrpSpPr>
        <p:grpSpPr>
          <a:xfrm>
            <a:off x="5511111" y="4671787"/>
            <a:ext cx="4114800" cy="914400"/>
            <a:chOff x="1920" y="3168"/>
            <a:chExt cx="2592" cy="576"/>
          </a:xfrm>
        </p:grpSpPr>
        <p:cxnSp>
          <p:nvCxnSpPr>
            <p:cNvPr id="5517" name="Google Shape;5517;p32"/>
            <p:cNvCxnSpPr/>
            <p:nvPr/>
          </p:nvCxnSpPr>
          <p:spPr>
            <a:xfrm>
              <a:off x="1920"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18" name="Google Shape;5518;p32"/>
            <p:cNvCxnSpPr/>
            <p:nvPr/>
          </p:nvCxnSpPr>
          <p:spPr>
            <a:xfrm>
              <a:off x="2064"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19" name="Google Shape;5519;p32"/>
            <p:cNvCxnSpPr/>
            <p:nvPr/>
          </p:nvCxnSpPr>
          <p:spPr>
            <a:xfrm>
              <a:off x="2208"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0" name="Google Shape;5520;p32"/>
            <p:cNvCxnSpPr/>
            <p:nvPr/>
          </p:nvCxnSpPr>
          <p:spPr>
            <a:xfrm>
              <a:off x="2352"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1" name="Google Shape;5521;p32"/>
            <p:cNvCxnSpPr/>
            <p:nvPr/>
          </p:nvCxnSpPr>
          <p:spPr>
            <a:xfrm>
              <a:off x="2496"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2" name="Google Shape;5522;p32"/>
            <p:cNvCxnSpPr/>
            <p:nvPr/>
          </p:nvCxnSpPr>
          <p:spPr>
            <a:xfrm>
              <a:off x="2640"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3" name="Google Shape;5523;p32"/>
            <p:cNvCxnSpPr/>
            <p:nvPr/>
          </p:nvCxnSpPr>
          <p:spPr>
            <a:xfrm>
              <a:off x="2784"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4" name="Google Shape;5524;p32"/>
            <p:cNvCxnSpPr/>
            <p:nvPr/>
          </p:nvCxnSpPr>
          <p:spPr>
            <a:xfrm>
              <a:off x="2928"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5" name="Google Shape;5525;p32"/>
            <p:cNvCxnSpPr/>
            <p:nvPr/>
          </p:nvCxnSpPr>
          <p:spPr>
            <a:xfrm>
              <a:off x="3072"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6" name="Google Shape;5526;p32"/>
            <p:cNvCxnSpPr/>
            <p:nvPr/>
          </p:nvCxnSpPr>
          <p:spPr>
            <a:xfrm>
              <a:off x="3216"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7" name="Google Shape;5527;p32"/>
            <p:cNvCxnSpPr/>
            <p:nvPr/>
          </p:nvCxnSpPr>
          <p:spPr>
            <a:xfrm>
              <a:off x="3360"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8" name="Google Shape;5528;p32"/>
            <p:cNvCxnSpPr/>
            <p:nvPr/>
          </p:nvCxnSpPr>
          <p:spPr>
            <a:xfrm>
              <a:off x="3504"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29" name="Google Shape;5529;p32"/>
            <p:cNvCxnSpPr/>
            <p:nvPr/>
          </p:nvCxnSpPr>
          <p:spPr>
            <a:xfrm>
              <a:off x="3648"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30" name="Google Shape;5530;p32"/>
            <p:cNvCxnSpPr/>
            <p:nvPr/>
          </p:nvCxnSpPr>
          <p:spPr>
            <a:xfrm>
              <a:off x="3792"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31" name="Google Shape;5531;p32"/>
            <p:cNvCxnSpPr/>
            <p:nvPr/>
          </p:nvCxnSpPr>
          <p:spPr>
            <a:xfrm>
              <a:off x="3936"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32" name="Google Shape;5532;p32"/>
            <p:cNvCxnSpPr/>
            <p:nvPr/>
          </p:nvCxnSpPr>
          <p:spPr>
            <a:xfrm>
              <a:off x="4080"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33" name="Google Shape;5533;p32"/>
            <p:cNvCxnSpPr/>
            <p:nvPr/>
          </p:nvCxnSpPr>
          <p:spPr>
            <a:xfrm>
              <a:off x="4224"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34" name="Google Shape;5534;p32"/>
            <p:cNvCxnSpPr/>
            <p:nvPr/>
          </p:nvCxnSpPr>
          <p:spPr>
            <a:xfrm>
              <a:off x="4368" y="3168"/>
              <a:ext cx="0" cy="576"/>
            </a:xfrm>
            <a:prstGeom prst="straightConnector1">
              <a:avLst/>
            </a:prstGeom>
            <a:noFill/>
            <a:ln cap="flat" cmpd="sng" w="9525">
              <a:solidFill>
                <a:schemeClr val="dk1"/>
              </a:solidFill>
              <a:prstDash val="solid"/>
              <a:round/>
              <a:headEnd len="sm" w="sm" type="none"/>
              <a:tailEnd len="sm" w="sm" type="none"/>
            </a:ln>
          </p:spPr>
        </p:cxnSp>
        <p:cxnSp>
          <p:nvCxnSpPr>
            <p:cNvPr id="5535" name="Google Shape;5535;p32"/>
            <p:cNvCxnSpPr/>
            <p:nvPr/>
          </p:nvCxnSpPr>
          <p:spPr>
            <a:xfrm>
              <a:off x="4512" y="3168"/>
              <a:ext cx="0" cy="576"/>
            </a:xfrm>
            <a:prstGeom prst="straightConnector1">
              <a:avLst/>
            </a:prstGeom>
            <a:noFill/>
            <a:ln cap="flat" cmpd="sng" w="9525">
              <a:solidFill>
                <a:schemeClr val="dk1"/>
              </a:solidFill>
              <a:prstDash val="solid"/>
              <a:round/>
              <a:headEnd len="sm" w="sm" type="none"/>
              <a:tailEnd len="sm" w="sm" type="none"/>
            </a:ln>
          </p:spPr>
        </p:cxnSp>
      </p:grpSp>
      <p:grpSp>
        <p:nvGrpSpPr>
          <p:cNvPr id="5536" name="Google Shape;5536;p32"/>
          <p:cNvGrpSpPr/>
          <p:nvPr/>
        </p:nvGrpSpPr>
        <p:grpSpPr>
          <a:xfrm>
            <a:off x="5282511" y="2560412"/>
            <a:ext cx="4572000" cy="685800"/>
            <a:chOff x="1776" y="1656"/>
            <a:chExt cx="2880" cy="432"/>
          </a:xfrm>
        </p:grpSpPr>
        <p:cxnSp>
          <p:nvCxnSpPr>
            <p:cNvPr id="5537" name="Google Shape;5537;p32"/>
            <p:cNvCxnSpPr/>
            <p:nvPr/>
          </p:nvCxnSpPr>
          <p:spPr>
            <a:xfrm>
              <a:off x="1776" y="1656"/>
              <a:ext cx="2880" cy="0"/>
            </a:xfrm>
            <a:prstGeom prst="straightConnector1">
              <a:avLst/>
            </a:prstGeom>
            <a:noFill/>
            <a:ln cap="flat" cmpd="sng" w="9525">
              <a:solidFill>
                <a:schemeClr val="dk1"/>
              </a:solidFill>
              <a:prstDash val="dash"/>
              <a:round/>
              <a:headEnd len="sm" w="sm" type="none"/>
              <a:tailEnd len="sm" w="sm" type="none"/>
            </a:ln>
          </p:spPr>
        </p:cxnSp>
        <p:cxnSp>
          <p:nvCxnSpPr>
            <p:cNvPr id="5538" name="Google Shape;5538;p32"/>
            <p:cNvCxnSpPr/>
            <p:nvPr/>
          </p:nvCxnSpPr>
          <p:spPr>
            <a:xfrm>
              <a:off x="1776" y="1800"/>
              <a:ext cx="2880" cy="0"/>
            </a:xfrm>
            <a:prstGeom prst="straightConnector1">
              <a:avLst/>
            </a:prstGeom>
            <a:noFill/>
            <a:ln cap="flat" cmpd="sng" w="9525">
              <a:solidFill>
                <a:schemeClr val="dk1"/>
              </a:solidFill>
              <a:prstDash val="dash"/>
              <a:round/>
              <a:headEnd len="sm" w="sm" type="none"/>
              <a:tailEnd len="sm" w="sm" type="none"/>
            </a:ln>
          </p:spPr>
        </p:cxnSp>
        <p:cxnSp>
          <p:nvCxnSpPr>
            <p:cNvPr id="5539" name="Google Shape;5539;p32"/>
            <p:cNvCxnSpPr/>
            <p:nvPr/>
          </p:nvCxnSpPr>
          <p:spPr>
            <a:xfrm>
              <a:off x="1776" y="1944"/>
              <a:ext cx="2880" cy="0"/>
            </a:xfrm>
            <a:prstGeom prst="straightConnector1">
              <a:avLst/>
            </a:prstGeom>
            <a:noFill/>
            <a:ln cap="flat" cmpd="sng" w="9525">
              <a:solidFill>
                <a:schemeClr val="dk1"/>
              </a:solidFill>
              <a:prstDash val="dash"/>
              <a:round/>
              <a:headEnd len="sm" w="sm" type="none"/>
              <a:tailEnd len="sm" w="sm" type="none"/>
            </a:ln>
          </p:spPr>
        </p:cxnSp>
        <p:cxnSp>
          <p:nvCxnSpPr>
            <p:cNvPr id="5540" name="Google Shape;5540;p32"/>
            <p:cNvCxnSpPr/>
            <p:nvPr/>
          </p:nvCxnSpPr>
          <p:spPr>
            <a:xfrm>
              <a:off x="1776" y="2088"/>
              <a:ext cx="2880" cy="0"/>
            </a:xfrm>
            <a:prstGeom prst="straightConnector1">
              <a:avLst/>
            </a:prstGeom>
            <a:noFill/>
            <a:ln cap="flat" cmpd="sng" w="9525">
              <a:solidFill>
                <a:schemeClr val="dk1"/>
              </a:solidFill>
              <a:prstDash val="dash"/>
              <a:round/>
              <a:headEnd len="sm" w="sm" type="none"/>
              <a:tailEnd len="sm" w="sm" type="none"/>
            </a:ln>
          </p:spPr>
        </p:cxnSp>
      </p:grpSp>
      <p:grpSp>
        <p:nvGrpSpPr>
          <p:cNvPr id="5541" name="Google Shape;5541;p32"/>
          <p:cNvGrpSpPr/>
          <p:nvPr/>
        </p:nvGrpSpPr>
        <p:grpSpPr>
          <a:xfrm>
            <a:off x="5396811" y="4671787"/>
            <a:ext cx="4343400" cy="914400"/>
            <a:chOff x="1848" y="3168"/>
            <a:chExt cx="2736" cy="576"/>
          </a:xfrm>
        </p:grpSpPr>
        <p:cxnSp>
          <p:nvCxnSpPr>
            <p:cNvPr id="5542" name="Google Shape;5542;p32"/>
            <p:cNvCxnSpPr/>
            <p:nvPr/>
          </p:nvCxnSpPr>
          <p:spPr>
            <a:xfrm>
              <a:off x="1848" y="3168"/>
              <a:ext cx="0" cy="576"/>
            </a:xfrm>
            <a:prstGeom prst="straightConnector1">
              <a:avLst/>
            </a:prstGeom>
            <a:noFill/>
            <a:ln cap="flat" cmpd="sng" w="9525">
              <a:solidFill>
                <a:schemeClr val="dk1"/>
              </a:solidFill>
              <a:prstDash val="dash"/>
              <a:round/>
              <a:headEnd len="sm" w="sm" type="none"/>
              <a:tailEnd len="sm" w="sm" type="none"/>
            </a:ln>
          </p:spPr>
        </p:cxnSp>
        <p:cxnSp>
          <p:nvCxnSpPr>
            <p:cNvPr id="5543" name="Google Shape;5543;p32"/>
            <p:cNvCxnSpPr/>
            <p:nvPr/>
          </p:nvCxnSpPr>
          <p:spPr>
            <a:xfrm>
              <a:off x="1992" y="3168"/>
              <a:ext cx="0" cy="576"/>
            </a:xfrm>
            <a:prstGeom prst="straightConnector1">
              <a:avLst/>
            </a:prstGeom>
            <a:noFill/>
            <a:ln cap="flat" cmpd="sng" w="9525">
              <a:solidFill>
                <a:schemeClr val="dk1"/>
              </a:solidFill>
              <a:prstDash val="dash"/>
              <a:round/>
              <a:headEnd len="sm" w="sm" type="none"/>
              <a:tailEnd len="sm" w="sm" type="none"/>
            </a:ln>
          </p:spPr>
        </p:cxnSp>
        <p:cxnSp>
          <p:nvCxnSpPr>
            <p:cNvPr id="5544" name="Google Shape;5544;p32"/>
            <p:cNvCxnSpPr/>
            <p:nvPr/>
          </p:nvCxnSpPr>
          <p:spPr>
            <a:xfrm>
              <a:off x="2136" y="3168"/>
              <a:ext cx="0" cy="576"/>
            </a:xfrm>
            <a:prstGeom prst="straightConnector1">
              <a:avLst/>
            </a:prstGeom>
            <a:noFill/>
            <a:ln cap="flat" cmpd="sng" w="9525">
              <a:solidFill>
                <a:schemeClr val="dk1"/>
              </a:solidFill>
              <a:prstDash val="dash"/>
              <a:round/>
              <a:headEnd len="sm" w="sm" type="none"/>
              <a:tailEnd len="sm" w="sm" type="none"/>
            </a:ln>
          </p:spPr>
        </p:cxnSp>
        <p:cxnSp>
          <p:nvCxnSpPr>
            <p:cNvPr id="5545" name="Google Shape;5545;p32"/>
            <p:cNvCxnSpPr/>
            <p:nvPr/>
          </p:nvCxnSpPr>
          <p:spPr>
            <a:xfrm>
              <a:off x="2280" y="3168"/>
              <a:ext cx="0" cy="576"/>
            </a:xfrm>
            <a:prstGeom prst="straightConnector1">
              <a:avLst/>
            </a:prstGeom>
            <a:noFill/>
            <a:ln cap="flat" cmpd="sng" w="9525">
              <a:solidFill>
                <a:schemeClr val="dk1"/>
              </a:solidFill>
              <a:prstDash val="dash"/>
              <a:round/>
              <a:headEnd len="sm" w="sm" type="none"/>
              <a:tailEnd len="sm" w="sm" type="none"/>
            </a:ln>
          </p:spPr>
        </p:cxnSp>
        <p:cxnSp>
          <p:nvCxnSpPr>
            <p:cNvPr id="5546" name="Google Shape;5546;p32"/>
            <p:cNvCxnSpPr/>
            <p:nvPr/>
          </p:nvCxnSpPr>
          <p:spPr>
            <a:xfrm>
              <a:off x="2424" y="3168"/>
              <a:ext cx="0" cy="576"/>
            </a:xfrm>
            <a:prstGeom prst="straightConnector1">
              <a:avLst/>
            </a:prstGeom>
            <a:noFill/>
            <a:ln cap="flat" cmpd="sng" w="9525">
              <a:solidFill>
                <a:schemeClr val="dk1"/>
              </a:solidFill>
              <a:prstDash val="dash"/>
              <a:round/>
              <a:headEnd len="sm" w="sm" type="none"/>
              <a:tailEnd len="sm" w="sm" type="none"/>
            </a:ln>
          </p:spPr>
        </p:cxnSp>
        <p:cxnSp>
          <p:nvCxnSpPr>
            <p:cNvPr id="5547" name="Google Shape;5547;p32"/>
            <p:cNvCxnSpPr/>
            <p:nvPr/>
          </p:nvCxnSpPr>
          <p:spPr>
            <a:xfrm>
              <a:off x="2568" y="3168"/>
              <a:ext cx="0" cy="576"/>
            </a:xfrm>
            <a:prstGeom prst="straightConnector1">
              <a:avLst/>
            </a:prstGeom>
            <a:noFill/>
            <a:ln cap="flat" cmpd="sng" w="9525">
              <a:solidFill>
                <a:schemeClr val="dk1"/>
              </a:solidFill>
              <a:prstDash val="dash"/>
              <a:round/>
              <a:headEnd len="sm" w="sm" type="none"/>
              <a:tailEnd len="sm" w="sm" type="none"/>
            </a:ln>
          </p:spPr>
        </p:cxnSp>
        <p:cxnSp>
          <p:nvCxnSpPr>
            <p:cNvPr id="5548" name="Google Shape;5548;p32"/>
            <p:cNvCxnSpPr/>
            <p:nvPr/>
          </p:nvCxnSpPr>
          <p:spPr>
            <a:xfrm>
              <a:off x="2712" y="3168"/>
              <a:ext cx="0" cy="576"/>
            </a:xfrm>
            <a:prstGeom prst="straightConnector1">
              <a:avLst/>
            </a:prstGeom>
            <a:noFill/>
            <a:ln cap="flat" cmpd="sng" w="9525">
              <a:solidFill>
                <a:schemeClr val="dk1"/>
              </a:solidFill>
              <a:prstDash val="dash"/>
              <a:round/>
              <a:headEnd len="sm" w="sm" type="none"/>
              <a:tailEnd len="sm" w="sm" type="none"/>
            </a:ln>
          </p:spPr>
        </p:cxnSp>
        <p:cxnSp>
          <p:nvCxnSpPr>
            <p:cNvPr id="5549" name="Google Shape;5549;p32"/>
            <p:cNvCxnSpPr/>
            <p:nvPr/>
          </p:nvCxnSpPr>
          <p:spPr>
            <a:xfrm>
              <a:off x="2856"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0" name="Google Shape;5550;p32"/>
            <p:cNvCxnSpPr/>
            <p:nvPr/>
          </p:nvCxnSpPr>
          <p:spPr>
            <a:xfrm>
              <a:off x="3000"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1" name="Google Shape;5551;p32"/>
            <p:cNvCxnSpPr/>
            <p:nvPr/>
          </p:nvCxnSpPr>
          <p:spPr>
            <a:xfrm>
              <a:off x="3144"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2" name="Google Shape;5552;p32"/>
            <p:cNvCxnSpPr/>
            <p:nvPr/>
          </p:nvCxnSpPr>
          <p:spPr>
            <a:xfrm>
              <a:off x="3288"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3" name="Google Shape;5553;p32"/>
            <p:cNvCxnSpPr/>
            <p:nvPr/>
          </p:nvCxnSpPr>
          <p:spPr>
            <a:xfrm>
              <a:off x="3432"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4" name="Google Shape;5554;p32"/>
            <p:cNvCxnSpPr/>
            <p:nvPr/>
          </p:nvCxnSpPr>
          <p:spPr>
            <a:xfrm>
              <a:off x="3576"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5" name="Google Shape;5555;p32"/>
            <p:cNvCxnSpPr/>
            <p:nvPr/>
          </p:nvCxnSpPr>
          <p:spPr>
            <a:xfrm>
              <a:off x="3720"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6" name="Google Shape;5556;p32"/>
            <p:cNvCxnSpPr/>
            <p:nvPr/>
          </p:nvCxnSpPr>
          <p:spPr>
            <a:xfrm>
              <a:off x="3864"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7" name="Google Shape;5557;p32"/>
            <p:cNvCxnSpPr/>
            <p:nvPr/>
          </p:nvCxnSpPr>
          <p:spPr>
            <a:xfrm>
              <a:off x="4008"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8" name="Google Shape;5558;p32"/>
            <p:cNvCxnSpPr/>
            <p:nvPr/>
          </p:nvCxnSpPr>
          <p:spPr>
            <a:xfrm>
              <a:off x="4152" y="3168"/>
              <a:ext cx="0" cy="576"/>
            </a:xfrm>
            <a:prstGeom prst="straightConnector1">
              <a:avLst/>
            </a:prstGeom>
            <a:noFill/>
            <a:ln cap="flat" cmpd="sng" w="9525">
              <a:solidFill>
                <a:schemeClr val="dk1"/>
              </a:solidFill>
              <a:prstDash val="dash"/>
              <a:round/>
              <a:headEnd len="sm" w="sm" type="none"/>
              <a:tailEnd len="sm" w="sm" type="none"/>
            </a:ln>
          </p:spPr>
        </p:cxnSp>
        <p:cxnSp>
          <p:nvCxnSpPr>
            <p:cNvPr id="5559" name="Google Shape;5559;p32"/>
            <p:cNvCxnSpPr/>
            <p:nvPr/>
          </p:nvCxnSpPr>
          <p:spPr>
            <a:xfrm>
              <a:off x="4296" y="3168"/>
              <a:ext cx="0" cy="576"/>
            </a:xfrm>
            <a:prstGeom prst="straightConnector1">
              <a:avLst/>
            </a:prstGeom>
            <a:noFill/>
            <a:ln cap="flat" cmpd="sng" w="9525">
              <a:solidFill>
                <a:schemeClr val="dk1"/>
              </a:solidFill>
              <a:prstDash val="dash"/>
              <a:round/>
              <a:headEnd len="sm" w="sm" type="none"/>
              <a:tailEnd len="sm" w="sm" type="none"/>
            </a:ln>
          </p:spPr>
        </p:cxnSp>
        <p:cxnSp>
          <p:nvCxnSpPr>
            <p:cNvPr id="5560" name="Google Shape;5560;p32"/>
            <p:cNvCxnSpPr/>
            <p:nvPr/>
          </p:nvCxnSpPr>
          <p:spPr>
            <a:xfrm>
              <a:off x="4440" y="3168"/>
              <a:ext cx="0" cy="576"/>
            </a:xfrm>
            <a:prstGeom prst="straightConnector1">
              <a:avLst/>
            </a:prstGeom>
            <a:noFill/>
            <a:ln cap="flat" cmpd="sng" w="9525">
              <a:solidFill>
                <a:schemeClr val="dk1"/>
              </a:solidFill>
              <a:prstDash val="dash"/>
              <a:round/>
              <a:headEnd len="sm" w="sm" type="none"/>
              <a:tailEnd len="sm" w="sm" type="none"/>
            </a:ln>
          </p:spPr>
        </p:cxnSp>
        <p:cxnSp>
          <p:nvCxnSpPr>
            <p:cNvPr id="5561" name="Google Shape;5561;p32"/>
            <p:cNvCxnSpPr/>
            <p:nvPr/>
          </p:nvCxnSpPr>
          <p:spPr>
            <a:xfrm>
              <a:off x="4584" y="3168"/>
              <a:ext cx="0" cy="576"/>
            </a:xfrm>
            <a:prstGeom prst="straightConnector1">
              <a:avLst/>
            </a:prstGeom>
            <a:noFill/>
            <a:ln cap="flat" cmpd="sng" w="9525">
              <a:solidFill>
                <a:schemeClr val="dk1"/>
              </a:solidFill>
              <a:prstDash val="dash"/>
              <a:round/>
              <a:headEnd len="sm" w="sm" type="none"/>
              <a:tailEnd len="sm" w="sm" type="none"/>
            </a:ln>
          </p:spPr>
        </p:cxnSp>
      </p:grpSp>
      <p:grpSp>
        <p:nvGrpSpPr>
          <p:cNvPr id="5562" name="Google Shape;5562;p32"/>
          <p:cNvGrpSpPr/>
          <p:nvPr/>
        </p:nvGrpSpPr>
        <p:grpSpPr>
          <a:xfrm>
            <a:off x="7416111" y="1639664"/>
            <a:ext cx="2438400" cy="523876"/>
            <a:chOff x="3648" y="266"/>
            <a:chExt cx="1536" cy="330"/>
          </a:xfrm>
        </p:grpSpPr>
        <p:sp>
          <p:nvSpPr>
            <p:cNvPr id="5563" name="Google Shape;5563;p32"/>
            <p:cNvSpPr txBox="1"/>
            <p:nvPr/>
          </p:nvSpPr>
          <p:spPr>
            <a:xfrm>
              <a:off x="3648" y="266"/>
              <a:ext cx="767" cy="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4 users</a:t>
              </a:r>
              <a:endParaRPr b="0" i="0" sz="2800" u="none" cap="none" strike="noStrike">
                <a:solidFill>
                  <a:schemeClr val="dk1"/>
                </a:solidFill>
                <a:latin typeface="Calibri"/>
                <a:ea typeface="Calibri"/>
                <a:cs typeface="Calibri"/>
                <a:sym typeface="Calibri"/>
              </a:endParaRPr>
            </a:p>
          </p:txBody>
        </p:sp>
        <p:sp>
          <p:nvSpPr>
            <p:cNvPr id="5564" name="Google Shape;5564;p32"/>
            <p:cNvSpPr/>
            <p:nvPr/>
          </p:nvSpPr>
          <p:spPr>
            <a:xfrm>
              <a:off x="4464" y="352"/>
              <a:ext cx="144" cy="144"/>
            </a:xfrm>
            <a:prstGeom prst="rect">
              <a:avLst/>
            </a:prstGeom>
            <a:solidFill>
              <a:srgbClr val="33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65" name="Google Shape;5565;p32"/>
            <p:cNvSpPr/>
            <p:nvPr/>
          </p:nvSpPr>
          <p:spPr>
            <a:xfrm>
              <a:off x="4656" y="352"/>
              <a:ext cx="144" cy="144"/>
            </a:xfrm>
            <a:prstGeom prst="rect">
              <a:avLst/>
            </a:prstGeom>
            <a:solidFill>
              <a:srgbClr val="99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66" name="Google Shape;5566;p32"/>
            <p:cNvSpPr/>
            <p:nvPr/>
          </p:nvSpPr>
          <p:spPr>
            <a:xfrm>
              <a:off x="4848" y="352"/>
              <a:ext cx="144" cy="144"/>
            </a:xfrm>
            <a:prstGeom prst="rect">
              <a:avLst/>
            </a:prstGeom>
            <a:solidFill>
              <a:srgbClr val="FFCC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5567" name="Google Shape;5567;p32"/>
            <p:cNvSpPr/>
            <p:nvPr/>
          </p:nvSpPr>
          <p:spPr>
            <a:xfrm>
              <a:off x="5040" y="352"/>
              <a:ext cx="144" cy="144"/>
            </a:xfrm>
            <a:prstGeom prst="rect">
              <a:avLst/>
            </a:prstGeom>
            <a:solidFill>
              <a:srgbClr val="FF00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grpSp>
      <p:sp>
        <p:nvSpPr>
          <p:cNvPr id="5568" name="Google Shape;5568;p32"/>
          <p:cNvSpPr txBox="1"/>
          <p:nvPr>
            <p:ph idx="1" type="body"/>
          </p:nvPr>
        </p:nvSpPr>
        <p:spPr>
          <a:xfrm>
            <a:off x="363427" y="1461409"/>
            <a:ext cx="4244397" cy="2870229"/>
          </a:xfrm>
          <a:prstGeom prst="rect">
            <a:avLst/>
          </a:prstGeom>
          <a:noFill/>
          <a:ln>
            <a:noFill/>
          </a:ln>
        </p:spPr>
        <p:txBody>
          <a:bodyPr anchorCtr="0" anchor="t" bIns="45700" lIns="91425" spcFirstLastPara="1" rIns="91425" wrap="square" tIns="45700">
            <a:normAutofit/>
          </a:bodyPr>
          <a:lstStyle/>
          <a:p>
            <a:pPr indent="-11113" lvl="0" marL="11113" rtl="0" algn="l">
              <a:lnSpc>
                <a:spcPct val="90000"/>
              </a:lnSpc>
              <a:spcBef>
                <a:spcPts val="0"/>
              </a:spcBef>
              <a:spcAft>
                <a:spcPts val="0"/>
              </a:spcAft>
              <a:buClr>
                <a:srgbClr val="CC0000"/>
              </a:buClr>
              <a:buSzPts val="2000"/>
              <a:buNone/>
            </a:pPr>
            <a:r>
              <a:rPr lang="en-US" sz="2000">
                <a:solidFill>
                  <a:srgbClr val="CC0000"/>
                </a:solidFill>
              </a:rPr>
              <a:t>F</a:t>
            </a:r>
            <a:r>
              <a:rPr lang="en-US" sz="2400">
                <a:solidFill>
                  <a:srgbClr val="CC0000"/>
                </a:solidFill>
              </a:rPr>
              <a:t>requency Division Multiplexing </a:t>
            </a:r>
            <a:r>
              <a:rPr lang="en-US" sz="2000">
                <a:solidFill>
                  <a:srgbClr val="CC0000"/>
                </a:solidFill>
              </a:rPr>
              <a:t>(FDM)</a:t>
            </a:r>
            <a:endParaRPr sz="2000">
              <a:solidFill>
                <a:srgbClr val="CC0000"/>
              </a:solidFill>
            </a:endParaRPr>
          </a:p>
          <a:p>
            <a:pPr indent="-228600" lvl="0" marL="228600" rtl="0" algn="l">
              <a:lnSpc>
                <a:spcPct val="90000"/>
              </a:lnSpc>
              <a:spcBef>
                <a:spcPts val="400"/>
              </a:spcBef>
              <a:spcAft>
                <a:spcPts val="0"/>
              </a:spcAft>
              <a:buClr>
                <a:schemeClr val="dk1"/>
              </a:buClr>
              <a:buSzPts val="2000"/>
              <a:buChar char="•"/>
            </a:pPr>
            <a:r>
              <a:rPr lang="en-US" sz="2000"/>
              <a:t>optical, electromagnetic frequencies divided into (narrow) frequency bands</a:t>
            </a:r>
            <a:endParaRPr/>
          </a:p>
          <a:p>
            <a:pPr indent="-228600" lvl="0" marL="228600" rtl="0" algn="l">
              <a:lnSpc>
                <a:spcPct val="90000"/>
              </a:lnSpc>
              <a:spcBef>
                <a:spcPts val="400"/>
              </a:spcBef>
              <a:spcAft>
                <a:spcPts val="0"/>
              </a:spcAft>
              <a:buClr>
                <a:schemeClr val="dk1"/>
              </a:buClr>
              <a:buSzPts val="2000"/>
              <a:buChar char="•"/>
            </a:pPr>
            <a:r>
              <a:rPr lang="en-US" sz="2000"/>
              <a:t>each call allocated its own band, can transmit at max rate of that narrow band </a:t>
            </a:r>
            <a:endParaRPr sz="2400"/>
          </a:p>
          <a:p>
            <a:pPr indent="-76200" lvl="0" marL="228600" rtl="0" algn="l">
              <a:lnSpc>
                <a:spcPct val="90000"/>
              </a:lnSpc>
              <a:spcBef>
                <a:spcPts val="1000"/>
              </a:spcBef>
              <a:spcAft>
                <a:spcPts val="0"/>
              </a:spcAft>
              <a:buClr>
                <a:schemeClr val="dk1"/>
              </a:buClr>
              <a:buSzPts val="2400"/>
              <a:buNone/>
            </a:pPr>
            <a:r>
              <a:t/>
            </a:r>
            <a:endParaRPr sz="2400"/>
          </a:p>
        </p:txBody>
      </p:sp>
      <p:sp>
        <p:nvSpPr>
          <p:cNvPr id="5569" name="Google Shape;5569;p32"/>
          <p:cNvSpPr txBox="1"/>
          <p:nvPr/>
        </p:nvSpPr>
        <p:spPr>
          <a:xfrm>
            <a:off x="431313" y="4038022"/>
            <a:ext cx="4100997" cy="2468361"/>
          </a:xfrm>
          <a:prstGeom prst="rect">
            <a:avLst/>
          </a:prstGeom>
          <a:noFill/>
          <a:ln>
            <a:noFill/>
          </a:ln>
        </p:spPr>
        <p:txBody>
          <a:bodyPr anchorCtr="0" anchor="t" bIns="45700" lIns="91425" spcFirstLastPara="1" rIns="91425" wrap="square" tIns="45700">
            <a:normAutofit/>
          </a:bodyPr>
          <a:lstStyle/>
          <a:p>
            <a:pPr indent="-11113" lvl="0" marL="11113"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CC0000"/>
                </a:solidFill>
                <a:latin typeface="Calibri"/>
                <a:ea typeface="Calibri"/>
                <a:cs typeface="Calibri"/>
                <a:sym typeface="Calibri"/>
              </a:rPr>
              <a:t>Time</a:t>
            </a:r>
            <a:r>
              <a:rPr b="0" i="0" lang="en-US" sz="2000" u="none" cap="none" strike="noStrike">
                <a:solidFill>
                  <a:srgbClr val="CC0000"/>
                </a:solidFill>
                <a:latin typeface="Calibri"/>
                <a:ea typeface="Calibri"/>
                <a:cs typeface="Calibri"/>
                <a:sym typeface="Calibri"/>
              </a:rPr>
              <a:t> </a:t>
            </a:r>
            <a:r>
              <a:rPr b="0" i="0" lang="en-US" sz="2400" u="none" cap="none" strike="noStrike">
                <a:solidFill>
                  <a:srgbClr val="CC0000"/>
                </a:solidFill>
                <a:latin typeface="Calibri"/>
                <a:ea typeface="Calibri"/>
                <a:cs typeface="Calibri"/>
                <a:sym typeface="Calibri"/>
              </a:rPr>
              <a:t>Division Multiplexing </a:t>
            </a:r>
            <a:r>
              <a:rPr b="0" i="0" lang="en-US" sz="2000" u="none" cap="none" strike="noStrike">
                <a:solidFill>
                  <a:srgbClr val="CC0000"/>
                </a:solidFill>
                <a:latin typeface="Calibri"/>
                <a:ea typeface="Calibri"/>
                <a:cs typeface="Calibri"/>
                <a:sym typeface="Calibri"/>
              </a:rPr>
              <a:t>(TDM)</a:t>
            </a:r>
            <a:endParaRPr b="0" i="0" sz="2000" u="none" cap="none" strike="noStrike">
              <a:solidFill>
                <a:srgbClr val="CC0000"/>
              </a:solidFill>
              <a:latin typeface="Calibri"/>
              <a:ea typeface="Calibri"/>
              <a:cs typeface="Calibri"/>
              <a:sym typeface="Calibri"/>
            </a:endParaRPr>
          </a:p>
          <a:p>
            <a:pPr indent="-222250" lvl="0" marL="352425" marR="0" rtl="0" algn="l">
              <a:lnSpc>
                <a:spcPct val="90000"/>
              </a:lnSpc>
              <a:spcBef>
                <a:spcPts val="600"/>
              </a:spcBef>
              <a:spcAft>
                <a:spcPts val="0"/>
              </a:spcAft>
              <a:buClr>
                <a:srgbClr val="0000A3"/>
              </a:buClr>
              <a:buSzPts val="2000"/>
              <a:buFont typeface="Noto Sans Symbols"/>
              <a:buChar char="▪"/>
            </a:pPr>
            <a:r>
              <a:rPr b="0" i="0" lang="en-US" sz="2000" u="none" cap="none" strike="noStrike">
                <a:solidFill>
                  <a:schemeClr val="dk1"/>
                </a:solidFill>
                <a:latin typeface="Calibri"/>
                <a:ea typeface="Calibri"/>
                <a:cs typeface="Calibri"/>
                <a:sym typeface="Calibri"/>
              </a:rPr>
              <a:t>time divided into frames -&gt; slots</a:t>
            </a:r>
            <a:endParaRPr b="0" i="0" sz="1400" u="none" cap="none" strike="noStrike">
              <a:solidFill>
                <a:srgbClr val="000000"/>
              </a:solidFill>
              <a:latin typeface="Arial"/>
              <a:ea typeface="Arial"/>
              <a:cs typeface="Arial"/>
              <a:sym typeface="Arial"/>
            </a:endParaRPr>
          </a:p>
          <a:p>
            <a:pPr indent="-222250" lvl="0" marL="352425" marR="0" rtl="0" algn="l">
              <a:lnSpc>
                <a:spcPct val="90000"/>
              </a:lnSpc>
              <a:spcBef>
                <a:spcPts val="600"/>
              </a:spcBef>
              <a:spcAft>
                <a:spcPts val="0"/>
              </a:spcAft>
              <a:buClr>
                <a:srgbClr val="0000A3"/>
              </a:buClr>
              <a:buSzPts val="2000"/>
              <a:buFont typeface="Noto Sans Symbols"/>
              <a:buChar char="▪"/>
            </a:pPr>
            <a:r>
              <a:rPr b="0" i="0" lang="en-US" sz="2000" u="none" cap="none" strike="noStrike">
                <a:solidFill>
                  <a:schemeClr val="dk1"/>
                </a:solidFill>
                <a:latin typeface="Calibri"/>
                <a:ea typeface="Calibri"/>
                <a:cs typeface="Calibri"/>
                <a:sym typeface="Calibri"/>
              </a:rPr>
              <a:t>each call allocated periodic slot(s), can transmit at maximum rate of (wider) frequency band, but only  during its time slot(s)</a:t>
            </a:r>
            <a:endParaRPr b="0" i="0" sz="2400" u="none" cap="none" strike="noStrike">
              <a:solidFill>
                <a:schemeClr val="dk1"/>
              </a:solidFill>
              <a:latin typeface="Calibri"/>
              <a:ea typeface="Calibri"/>
              <a:cs typeface="Calibri"/>
              <a:sym typeface="Calibri"/>
            </a:endParaRPr>
          </a:p>
        </p:txBody>
      </p:sp>
      <p:pic>
        <p:nvPicPr>
          <p:cNvPr id="5570" name="Google Shape;5570;p32"/>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2"/>
                                        </p:tgtEl>
                                        <p:attrNameLst>
                                          <p:attrName>style.visibility</p:attrName>
                                        </p:attrNameLst>
                                      </p:cBhvr>
                                      <p:to>
                                        <p:strVal val="visible"/>
                                      </p:to>
                                    </p:set>
                                    <p:animEffect filter="fade" transition="in">
                                      <p:cBhvr>
                                        <p:cTn dur="500"/>
                                        <p:tgtEl>
                                          <p:spTgt spid="5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78"/>
                                        </p:tgtEl>
                                        <p:attrNameLst>
                                          <p:attrName>style.visibility</p:attrName>
                                        </p:attrNameLst>
                                      </p:cBhvr>
                                      <p:to>
                                        <p:strVal val="visible"/>
                                      </p:to>
                                    </p:set>
                                    <p:animEffect filter="fade" transition="in">
                                      <p:cBhvr>
                                        <p:cTn dur="500"/>
                                        <p:tgtEl>
                                          <p:spTgt spid="547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479"/>
                                        </p:tgtEl>
                                        <p:attrNameLst>
                                          <p:attrName>style.visibility</p:attrName>
                                        </p:attrNameLst>
                                      </p:cBhvr>
                                      <p:to>
                                        <p:strVal val="visible"/>
                                      </p:to>
                                    </p:set>
                                    <p:animEffect filter="fade" transition="in">
                                      <p:cBhvr>
                                        <p:cTn dur="500"/>
                                        <p:tgtEl>
                                          <p:spTgt spid="54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480"/>
                                        </p:tgtEl>
                                        <p:attrNameLst>
                                          <p:attrName>style.visibility</p:attrName>
                                        </p:attrNameLst>
                                      </p:cBhvr>
                                      <p:to>
                                        <p:strVal val="visible"/>
                                      </p:to>
                                    </p:set>
                                    <p:animEffect filter="fade" transition="in">
                                      <p:cBhvr>
                                        <p:cTn dur="500"/>
                                        <p:tgtEl>
                                          <p:spTgt spid="548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481"/>
                                        </p:tgtEl>
                                        <p:attrNameLst>
                                          <p:attrName>style.visibility</p:attrName>
                                        </p:attrNameLst>
                                      </p:cBhvr>
                                      <p:to>
                                        <p:strVal val="visible"/>
                                      </p:to>
                                    </p:set>
                                    <p:animEffect filter="fade" transition="in">
                                      <p:cBhvr>
                                        <p:cTn dur="500"/>
                                        <p:tgtEl>
                                          <p:spTgt spid="54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569"/>
                                        </p:tgtEl>
                                        <p:attrNameLst>
                                          <p:attrName>style.visibility</p:attrName>
                                        </p:attrNameLst>
                                      </p:cBhvr>
                                      <p:to>
                                        <p:strVal val="visible"/>
                                      </p:to>
                                    </p:set>
                                    <p:animEffect filter="fade" transition="in">
                                      <p:cBhvr>
                                        <p:cTn dur="500"/>
                                        <p:tgtEl>
                                          <p:spTgt spid="55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6"/>
                                        </p:tgtEl>
                                        <p:attrNameLst>
                                          <p:attrName>style.visibility</p:attrName>
                                        </p:attrNameLst>
                                      </p:cBhvr>
                                      <p:to>
                                        <p:strVal val="visible"/>
                                      </p:to>
                                    </p:set>
                                    <p:animEffect filter="fade" transition="in">
                                      <p:cBhvr>
                                        <p:cTn dur="500"/>
                                        <p:tgtEl>
                                          <p:spTgt spid="5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88"/>
                                        </p:tgtEl>
                                        <p:attrNameLst>
                                          <p:attrName>style.visibility</p:attrName>
                                        </p:attrNameLst>
                                      </p:cBhvr>
                                      <p:to>
                                        <p:strVal val="visible"/>
                                      </p:to>
                                    </p:set>
                                    <p:animEffect filter="fade" transition="in">
                                      <p:cBhvr>
                                        <p:cTn dur="500"/>
                                        <p:tgtEl>
                                          <p:spTgt spid="548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494"/>
                                        </p:tgtEl>
                                        <p:attrNameLst>
                                          <p:attrName>style.visibility</p:attrName>
                                        </p:attrNameLst>
                                      </p:cBhvr>
                                      <p:to>
                                        <p:strVal val="visible"/>
                                      </p:to>
                                    </p:set>
                                    <p:animEffect filter="fade" transition="in">
                                      <p:cBhvr>
                                        <p:cTn dur="500"/>
                                        <p:tgtEl>
                                          <p:spTgt spid="54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00"/>
                                        </p:tgtEl>
                                        <p:attrNameLst>
                                          <p:attrName>style.visibility</p:attrName>
                                        </p:attrNameLst>
                                      </p:cBhvr>
                                      <p:to>
                                        <p:strVal val="visible"/>
                                      </p:to>
                                    </p:set>
                                    <p:animEffect filter="fade" transition="in">
                                      <p:cBhvr>
                                        <p:cTn dur="500"/>
                                        <p:tgtEl>
                                          <p:spTgt spid="550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506"/>
                                        </p:tgtEl>
                                        <p:attrNameLst>
                                          <p:attrName>style.visibility</p:attrName>
                                        </p:attrNameLst>
                                      </p:cBhvr>
                                      <p:to>
                                        <p:strVal val="visible"/>
                                      </p:to>
                                    </p:set>
                                    <p:animEffect filter="fade" transition="in">
                                      <p:cBhvr>
                                        <p:cTn dur="500"/>
                                        <p:tgtEl>
                                          <p:spTgt spid="5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6"/>
                                        </p:tgtEl>
                                        <p:attrNameLst>
                                          <p:attrName>style.visibility</p:attrName>
                                        </p:attrNameLst>
                                      </p:cBhvr>
                                      <p:to>
                                        <p:strVal val="visible"/>
                                      </p:to>
                                    </p:set>
                                    <p:animEffect filter="fade" transition="in">
                                      <p:cBhvr>
                                        <p:cTn dur="500"/>
                                        <p:tgtEl>
                                          <p:spTgt spid="55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1"/>
                                        </p:tgtEl>
                                        <p:attrNameLst>
                                          <p:attrName>style.visibility</p:attrName>
                                        </p:attrNameLst>
                                      </p:cBhvr>
                                      <p:to>
                                        <p:strVal val="visible"/>
                                      </p:to>
                                    </p:set>
                                    <p:animEffect filter="fade" transition="in">
                                      <p:cBhvr>
                                        <p:cTn dur="500"/>
                                        <p:tgtEl>
                                          <p:spTgt spid="5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4" name="Shape 5574"/>
        <p:cNvGrpSpPr/>
        <p:nvPr/>
      </p:nvGrpSpPr>
      <p:grpSpPr>
        <a:xfrm>
          <a:off x="0" y="0"/>
          <a:ext cx="0" cy="0"/>
          <a:chOff x="0" y="0"/>
          <a:chExt cx="0" cy="0"/>
        </a:xfrm>
      </p:grpSpPr>
      <p:cxnSp>
        <p:nvCxnSpPr>
          <p:cNvPr id="5575" name="Google Shape;5575;p33"/>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576" name="Google Shape;5576;p3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577" name="Google Shape;5577;p33"/>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Core: Packet Switching vs Circuit Switching</a:t>
            </a:r>
            <a:endParaRPr b="0" i="0" sz="1400" u="none" cap="none" strike="noStrike">
              <a:solidFill>
                <a:srgbClr val="000000"/>
              </a:solidFill>
              <a:latin typeface="Arial"/>
              <a:ea typeface="Arial"/>
              <a:cs typeface="Arial"/>
              <a:sym typeface="Arial"/>
            </a:endParaRPr>
          </a:p>
        </p:txBody>
      </p:sp>
      <p:sp>
        <p:nvSpPr>
          <p:cNvPr id="5578" name="Google Shape;5578;p33"/>
          <p:cNvSpPr txBox="1"/>
          <p:nvPr/>
        </p:nvSpPr>
        <p:spPr>
          <a:xfrm>
            <a:off x="440167" y="2005587"/>
            <a:ext cx="3817357" cy="1938185"/>
          </a:xfrm>
          <a:prstGeom prst="rect">
            <a:avLst/>
          </a:prstGeom>
          <a:noFill/>
          <a:ln>
            <a:noFill/>
          </a:ln>
        </p:spPr>
        <p:txBody>
          <a:bodyPr anchorCtr="0" anchor="t" bIns="45700" lIns="91425" spcFirstLastPara="1" rIns="91425" wrap="square" tIns="45700">
            <a:normAutofit lnSpcReduction="10000"/>
          </a:bodyPr>
          <a:lstStyle/>
          <a:p>
            <a:pPr indent="-231775" lvl="0" marL="231775" marR="0" rtl="0" algn="l">
              <a:lnSpc>
                <a:spcPct val="90000"/>
              </a:lnSpc>
              <a:spcBef>
                <a:spcPts val="0"/>
              </a:spcBef>
              <a:spcAft>
                <a:spcPts val="0"/>
              </a:spcAft>
              <a:buClr>
                <a:srgbClr val="0000A3"/>
              </a:buClr>
              <a:buSzPts val="2100"/>
              <a:buFont typeface="Noto Sans Symbols"/>
              <a:buNone/>
            </a:pPr>
            <a:r>
              <a:rPr b="0" i="0" lang="en-US" sz="2800" u="none" cap="none" strike="noStrike">
                <a:solidFill>
                  <a:schemeClr val="dk1"/>
                </a:solidFill>
                <a:latin typeface="Calibri"/>
                <a:ea typeface="Calibri"/>
                <a:cs typeface="Calibri"/>
                <a:sym typeface="Calibri"/>
              </a:rPr>
              <a:t>Example:</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6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1 Gb/s link</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6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each user: </a:t>
            </a:r>
            <a:endParaRPr b="0" i="0" sz="1400" u="none" cap="none" strike="noStrike">
              <a:solidFill>
                <a:srgbClr val="000000"/>
              </a:solidFill>
              <a:latin typeface="Arial"/>
              <a:ea typeface="Arial"/>
              <a:cs typeface="Arial"/>
              <a:sym typeface="Arial"/>
            </a:endParaRPr>
          </a:p>
          <a:p>
            <a:pPr indent="-217487" lvl="1" marL="514350" marR="0" rtl="0" algn="l">
              <a:lnSpc>
                <a:spcPct val="90000"/>
              </a:lnSpc>
              <a:spcBef>
                <a:spcPts val="6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100 Mb/s when “active”</a:t>
            </a:r>
            <a:endParaRPr b="0" i="0" sz="2000" u="none" cap="none" strike="noStrike">
              <a:solidFill>
                <a:schemeClr val="dk1"/>
              </a:solidFill>
              <a:latin typeface="Calibri"/>
              <a:ea typeface="Calibri"/>
              <a:cs typeface="Calibri"/>
              <a:sym typeface="Calibri"/>
            </a:endParaRPr>
          </a:p>
          <a:p>
            <a:pPr indent="-217487" lvl="1" marL="514350" marR="0" rtl="0" algn="l">
              <a:lnSpc>
                <a:spcPct val="90000"/>
              </a:lnSpc>
              <a:spcBef>
                <a:spcPts val="6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active 10% of time</a:t>
            </a:r>
            <a:endParaRPr b="0" i="0" sz="1400" u="none" cap="none" strike="noStrike">
              <a:solidFill>
                <a:srgbClr val="000000"/>
              </a:solidFill>
              <a:latin typeface="Arial"/>
              <a:ea typeface="Arial"/>
              <a:cs typeface="Arial"/>
              <a:sym typeface="Arial"/>
            </a:endParaRPr>
          </a:p>
          <a:p>
            <a:pPr indent="-92075" lvl="1" marL="566738" marR="0" rtl="0" algn="l">
              <a:lnSpc>
                <a:spcPct val="90000"/>
              </a:lnSpc>
              <a:spcBef>
                <a:spcPts val="500"/>
              </a:spcBef>
              <a:spcAft>
                <a:spcPts val="0"/>
              </a:spcAft>
              <a:buClr>
                <a:srgbClr val="0000A8"/>
              </a:buClr>
              <a:buSzPts val="2000"/>
              <a:buFont typeface="Arial"/>
              <a:buNone/>
            </a:pPr>
            <a:r>
              <a:t/>
            </a:r>
            <a:endParaRPr b="0" i="0" sz="2000" u="none" cap="none" strike="noStrike">
              <a:solidFill>
                <a:schemeClr val="dk1"/>
              </a:solidFill>
              <a:latin typeface="Calibri"/>
              <a:ea typeface="Calibri"/>
              <a:cs typeface="Calibri"/>
              <a:sym typeface="Calibri"/>
            </a:endParaRPr>
          </a:p>
          <a:p>
            <a:pPr indent="-79375" lvl="0" marL="23177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5579" name="Google Shape;5579;p33"/>
          <p:cNvSpPr txBox="1"/>
          <p:nvPr/>
        </p:nvSpPr>
        <p:spPr>
          <a:xfrm>
            <a:off x="830806" y="1396616"/>
            <a:ext cx="7317146" cy="609600"/>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packet switching allows more users to use network!</a:t>
            </a:r>
            <a:endParaRPr b="0" i="0" sz="1400" u="none" cap="none" strike="noStrike">
              <a:solidFill>
                <a:srgbClr val="000000"/>
              </a:solidFill>
              <a:latin typeface="Arial"/>
              <a:ea typeface="Arial"/>
              <a:cs typeface="Arial"/>
              <a:sym typeface="Arial"/>
            </a:endParaRPr>
          </a:p>
        </p:txBody>
      </p:sp>
      <p:cxnSp>
        <p:nvCxnSpPr>
          <p:cNvPr id="5580" name="Google Shape;5580;p33"/>
          <p:cNvCxnSpPr/>
          <p:nvPr/>
        </p:nvCxnSpPr>
        <p:spPr>
          <a:xfrm>
            <a:off x="5945237" y="2527623"/>
            <a:ext cx="838200" cy="457200"/>
          </a:xfrm>
          <a:prstGeom prst="straightConnector1">
            <a:avLst/>
          </a:prstGeom>
          <a:noFill/>
          <a:ln cap="flat" cmpd="sng" w="28575">
            <a:solidFill>
              <a:srgbClr val="000099"/>
            </a:solidFill>
            <a:prstDash val="solid"/>
            <a:round/>
            <a:headEnd len="sm" w="sm" type="none"/>
            <a:tailEnd len="sm" w="sm" type="none"/>
          </a:ln>
        </p:spPr>
      </p:cxnSp>
      <p:cxnSp>
        <p:nvCxnSpPr>
          <p:cNvPr id="5581" name="Google Shape;5581;p33"/>
          <p:cNvCxnSpPr/>
          <p:nvPr/>
        </p:nvCxnSpPr>
        <p:spPr>
          <a:xfrm>
            <a:off x="6783437" y="2984823"/>
            <a:ext cx="2038350" cy="0"/>
          </a:xfrm>
          <a:prstGeom prst="straightConnector1">
            <a:avLst/>
          </a:prstGeom>
          <a:noFill/>
          <a:ln cap="flat" cmpd="sng" w="28575">
            <a:solidFill>
              <a:srgbClr val="0000A8"/>
            </a:solidFill>
            <a:prstDash val="solid"/>
            <a:round/>
            <a:headEnd len="sm" w="sm" type="none"/>
            <a:tailEnd len="med" w="med" type="triangle"/>
          </a:ln>
        </p:spPr>
      </p:cxnSp>
      <p:cxnSp>
        <p:nvCxnSpPr>
          <p:cNvPr id="5582" name="Google Shape;5582;p33"/>
          <p:cNvCxnSpPr/>
          <p:nvPr/>
        </p:nvCxnSpPr>
        <p:spPr>
          <a:xfrm>
            <a:off x="6783437" y="3137223"/>
            <a:ext cx="2038350" cy="0"/>
          </a:xfrm>
          <a:prstGeom prst="straightConnector1">
            <a:avLst/>
          </a:prstGeom>
          <a:noFill/>
          <a:ln cap="flat" cmpd="sng" w="28575">
            <a:solidFill>
              <a:srgbClr val="0000A8"/>
            </a:solidFill>
            <a:prstDash val="solid"/>
            <a:round/>
            <a:headEnd len="sm" w="sm" type="none"/>
            <a:tailEnd len="med" w="med" type="triangle"/>
          </a:ln>
        </p:spPr>
      </p:cxnSp>
      <p:cxnSp>
        <p:nvCxnSpPr>
          <p:cNvPr id="5583" name="Google Shape;5583;p33"/>
          <p:cNvCxnSpPr/>
          <p:nvPr/>
        </p:nvCxnSpPr>
        <p:spPr>
          <a:xfrm flipH="1" rot="10800000">
            <a:off x="6021437" y="3137223"/>
            <a:ext cx="762000" cy="609600"/>
          </a:xfrm>
          <a:prstGeom prst="straightConnector1">
            <a:avLst/>
          </a:prstGeom>
          <a:noFill/>
          <a:ln cap="flat" cmpd="sng" w="28575">
            <a:solidFill>
              <a:srgbClr val="000099"/>
            </a:solidFill>
            <a:prstDash val="solid"/>
            <a:round/>
            <a:headEnd len="sm" w="sm" type="none"/>
            <a:tailEnd len="sm" w="sm" type="none"/>
          </a:ln>
        </p:spPr>
      </p:cxnSp>
      <p:sp>
        <p:nvSpPr>
          <p:cNvPr id="5584" name="Google Shape;5584;p33"/>
          <p:cNvSpPr txBox="1"/>
          <p:nvPr/>
        </p:nvSpPr>
        <p:spPr>
          <a:xfrm>
            <a:off x="5744425" y="2740630"/>
            <a:ext cx="843051" cy="690638"/>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2400"/>
              <a:buFont typeface="Arial"/>
              <a:buNone/>
            </a:pPr>
            <a:r>
              <a:rPr b="0" i="1" lang="en-US" sz="2400" u="none" cap="none" strike="noStrike">
                <a:solidFill>
                  <a:srgbClr val="000099"/>
                </a:solidFill>
                <a:latin typeface="Calibri"/>
                <a:ea typeface="Calibri"/>
                <a:cs typeface="Calibri"/>
                <a:sym typeface="Calibri"/>
              </a:rPr>
              <a:t>N</a:t>
            </a:r>
            <a:r>
              <a:rPr b="0" i="0" lang="en-US" sz="2400" u="none" cap="none" strike="noStrike">
                <a:solidFill>
                  <a:srgbClr val="000099"/>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000000"/>
              </a:buClr>
              <a:buSzPts val="2400"/>
              <a:buFont typeface="Arial"/>
              <a:buNone/>
            </a:pPr>
            <a:r>
              <a:rPr b="0" i="0" lang="en-US" sz="2400" u="none" cap="none" strike="noStrike">
                <a:solidFill>
                  <a:srgbClr val="000099"/>
                </a:solidFill>
                <a:latin typeface="Calibri"/>
                <a:ea typeface="Calibri"/>
                <a:cs typeface="Calibri"/>
                <a:sym typeface="Calibri"/>
              </a:rPr>
              <a:t>users</a:t>
            </a:r>
            <a:endParaRPr b="0" i="0" sz="1400" u="none" cap="none" strike="noStrike">
              <a:solidFill>
                <a:srgbClr val="000000"/>
              </a:solidFill>
              <a:latin typeface="Arial"/>
              <a:ea typeface="Arial"/>
              <a:cs typeface="Arial"/>
              <a:sym typeface="Arial"/>
            </a:endParaRPr>
          </a:p>
        </p:txBody>
      </p:sp>
      <p:sp>
        <p:nvSpPr>
          <p:cNvPr id="5585" name="Google Shape;5585;p33"/>
          <p:cNvSpPr txBox="1"/>
          <p:nvPr/>
        </p:nvSpPr>
        <p:spPr>
          <a:xfrm>
            <a:off x="8992978" y="3083018"/>
            <a:ext cx="133113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 Gbps link</a:t>
            </a:r>
            <a:endParaRPr b="0" i="0" sz="1400" u="none" cap="none" strike="noStrike">
              <a:solidFill>
                <a:srgbClr val="000000"/>
              </a:solidFill>
              <a:latin typeface="Arial"/>
              <a:ea typeface="Arial"/>
              <a:cs typeface="Arial"/>
              <a:sym typeface="Arial"/>
            </a:endParaRPr>
          </a:p>
        </p:txBody>
      </p:sp>
      <p:cxnSp>
        <p:nvCxnSpPr>
          <p:cNvPr id="5586" name="Google Shape;5586;p33"/>
          <p:cNvCxnSpPr/>
          <p:nvPr/>
        </p:nvCxnSpPr>
        <p:spPr>
          <a:xfrm>
            <a:off x="8056612" y="3065786"/>
            <a:ext cx="1409700" cy="0"/>
          </a:xfrm>
          <a:prstGeom prst="straightConnector1">
            <a:avLst/>
          </a:prstGeom>
          <a:noFill/>
          <a:ln cap="flat" cmpd="sng" w="44450">
            <a:solidFill>
              <a:schemeClr val="dk1"/>
            </a:solidFill>
            <a:prstDash val="solid"/>
            <a:round/>
            <a:headEnd len="sm" w="sm" type="none"/>
            <a:tailEnd len="sm" w="sm" type="none"/>
          </a:ln>
        </p:spPr>
      </p:cxnSp>
      <p:sp>
        <p:nvSpPr>
          <p:cNvPr id="5587" name="Google Shape;5587;p33"/>
          <p:cNvSpPr txBox="1"/>
          <p:nvPr/>
        </p:nvSpPr>
        <p:spPr>
          <a:xfrm rot="5273514">
            <a:off x="5369007" y="2734835"/>
            <a:ext cx="736600" cy="5191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nvGrpSpPr>
          <p:cNvPr id="5588" name="Google Shape;5588;p33"/>
          <p:cNvGrpSpPr/>
          <p:nvPr/>
        </p:nvGrpSpPr>
        <p:grpSpPr>
          <a:xfrm>
            <a:off x="5211812" y="2032323"/>
            <a:ext cx="779462" cy="679450"/>
            <a:chOff x="-44" y="1473"/>
            <a:chExt cx="981" cy="1105"/>
          </a:xfrm>
        </p:grpSpPr>
        <p:pic>
          <p:nvPicPr>
            <p:cNvPr descr="desktop_computer_stylized_medium" id="5589" name="Google Shape;5589;p33"/>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590" name="Google Shape;5590;p3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591" name="Google Shape;5591;p33"/>
          <p:cNvGrpSpPr/>
          <p:nvPr/>
        </p:nvGrpSpPr>
        <p:grpSpPr>
          <a:xfrm>
            <a:off x="5216574" y="3357886"/>
            <a:ext cx="779463" cy="679450"/>
            <a:chOff x="-44" y="1473"/>
            <a:chExt cx="981" cy="1105"/>
          </a:xfrm>
        </p:grpSpPr>
        <p:pic>
          <p:nvPicPr>
            <p:cNvPr descr="desktop_computer_stylized_medium" id="5592" name="Google Shape;5592;p33"/>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5593" name="Google Shape;5593;p33"/>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594" name="Google Shape;5594;p33"/>
          <p:cNvSpPr txBox="1"/>
          <p:nvPr/>
        </p:nvSpPr>
        <p:spPr>
          <a:xfrm>
            <a:off x="450061" y="6418401"/>
            <a:ext cx="9147175" cy="3079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 Check out the online interactive exercises for more examples: h</a:t>
            </a:r>
            <a:r>
              <a:rPr b="0" i="0" lang="en-US" sz="1200" u="none" cap="none" strike="noStrike">
                <a:solidFill>
                  <a:schemeClr val="dk1"/>
                </a:solidFill>
                <a:latin typeface="Arial"/>
                <a:ea typeface="Arial"/>
                <a:cs typeface="Arial"/>
                <a:sym typeface="Arial"/>
              </a:rPr>
              <a:t>ttp://gaia.cs.umass.edu/kurose_ross/interactive</a:t>
            </a:r>
            <a:endParaRPr b="0" i="0" sz="1400" u="none" cap="none" strike="noStrike">
              <a:solidFill>
                <a:srgbClr val="000000"/>
              </a:solidFill>
              <a:latin typeface="Arial"/>
              <a:ea typeface="Arial"/>
              <a:cs typeface="Arial"/>
              <a:sym typeface="Arial"/>
            </a:endParaRPr>
          </a:p>
        </p:txBody>
      </p:sp>
      <p:grpSp>
        <p:nvGrpSpPr>
          <p:cNvPr id="5595" name="Google Shape;5595;p33"/>
          <p:cNvGrpSpPr/>
          <p:nvPr/>
        </p:nvGrpSpPr>
        <p:grpSpPr>
          <a:xfrm>
            <a:off x="7021114" y="2790051"/>
            <a:ext cx="1158784" cy="572412"/>
            <a:chOff x="7493876" y="2774731"/>
            <a:chExt cx="1481958" cy="894622"/>
          </a:xfrm>
        </p:grpSpPr>
        <p:sp>
          <p:nvSpPr>
            <p:cNvPr id="5596" name="Google Shape;5596;p3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597" name="Google Shape;5597;p3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598" name="Google Shape;5598;p33"/>
            <p:cNvGrpSpPr/>
            <p:nvPr/>
          </p:nvGrpSpPr>
          <p:grpSpPr>
            <a:xfrm>
              <a:off x="7713663" y="2848339"/>
              <a:ext cx="1042107" cy="425543"/>
              <a:chOff x="7786941" y="2884917"/>
              <a:chExt cx="897649" cy="353919"/>
            </a:xfrm>
          </p:grpSpPr>
          <p:sp>
            <p:nvSpPr>
              <p:cNvPr id="5599" name="Google Shape;5599;p3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00" name="Google Shape;5600;p3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01" name="Google Shape;5601;p3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02" name="Google Shape;5602;p3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5603" name="Google Shape;5603;p33"/>
          <p:cNvSpPr txBox="1"/>
          <p:nvPr/>
        </p:nvSpPr>
        <p:spPr>
          <a:xfrm>
            <a:off x="425968" y="3872429"/>
            <a:ext cx="4938590" cy="964254"/>
          </a:xfrm>
          <a:prstGeom prst="rect">
            <a:avLst/>
          </a:prstGeom>
          <a:noFill/>
          <a:ln>
            <a:noFill/>
          </a:ln>
        </p:spPr>
        <p:txBody>
          <a:bodyPr anchorCtr="0" anchor="t" bIns="45700" lIns="91425" spcFirstLastPara="1" rIns="91425" wrap="square" tIns="45700">
            <a:normAutofit/>
          </a:bodyPr>
          <a:lstStyle/>
          <a:p>
            <a:pPr indent="-92075" lvl="1" marL="566738" marR="0" rtl="0" algn="l">
              <a:lnSpc>
                <a:spcPct val="90000"/>
              </a:lnSpc>
              <a:spcBef>
                <a:spcPts val="0"/>
              </a:spcBef>
              <a:spcAft>
                <a:spcPts val="0"/>
              </a:spcAft>
              <a:buClr>
                <a:srgbClr val="0000A8"/>
              </a:buClr>
              <a:buSzPts val="2000"/>
              <a:buFont typeface="Arial"/>
              <a:buNone/>
            </a:pPr>
            <a:r>
              <a:t/>
            </a:r>
            <a:endParaRPr b="0" i="0" sz="2000" u="none" cap="none" strike="noStrike">
              <a:solidFill>
                <a:schemeClr val="dk1"/>
              </a:solidFill>
              <a:latin typeface="Calibri"/>
              <a:ea typeface="Calibri"/>
              <a:cs typeface="Calibri"/>
              <a:sym typeface="Calibri"/>
            </a:endParaRPr>
          </a:p>
          <a:p>
            <a:pPr indent="-231775" lvl="0" marL="23177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C0000"/>
                </a:solidFill>
                <a:latin typeface="Calibri"/>
                <a:ea typeface="Calibri"/>
                <a:cs typeface="Calibri"/>
                <a:sym typeface="Calibri"/>
              </a:rPr>
              <a:t>circuit-switching:</a:t>
            </a:r>
            <a:r>
              <a:rPr b="0" i="0" lang="en-US" sz="2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10 users</a:t>
            </a:r>
            <a:endParaRPr b="0" i="0" sz="1400" u="none" cap="none" strike="noStrike">
              <a:solidFill>
                <a:srgbClr val="000000"/>
              </a:solidFill>
              <a:latin typeface="Arial"/>
              <a:ea typeface="Arial"/>
              <a:cs typeface="Arial"/>
              <a:sym typeface="Arial"/>
            </a:endParaRPr>
          </a:p>
          <a:p>
            <a:pPr indent="-79375" lvl="0" marL="23177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5604" name="Google Shape;5604;p33"/>
          <p:cNvSpPr txBox="1"/>
          <p:nvPr/>
        </p:nvSpPr>
        <p:spPr>
          <a:xfrm>
            <a:off x="435694" y="4379329"/>
            <a:ext cx="4928863" cy="2164114"/>
          </a:xfrm>
          <a:prstGeom prst="rect">
            <a:avLst/>
          </a:prstGeom>
          <a:noFill/>
          <a:ln>
            <a:noFill/>
          </a:ln>
        </p:spPr>
        <p:txBody>
          <a:bodyPr anchorCtr="0" anchor="t" bIns="45700" lIns="91425" spcFirstLastPara="1" rIns="91425" wrap="square" tIns="45700">
            <a:normAutofit/>
          </a:bodyPr>
          <a:lstStyle/>
          <a:p>
            <a:pPr indent="-104775" lvl="1" marL="566738" marR="0" rtl="0" algn="l">
              <a:lnSpc>
                <a:spcPct val="90000"/>
              </a:lnSpc>
              <a:spcBef>
                <a:spcPts val="0"/>
              </a:spcBef>
              <a:spcAft>
                <a:spcPts val="0"/>
              </a:spcAft>
              <a:buClr>
                <a:srgbClr val="0000A8"/>
              </a:buClr>
              <a:buSzPts val="1800"/>
              <a:buFont typeface="Arial"/>
              <a:buNone/>
            </a:pPr>
            <a:r>
              <a:t/>
            </a:r>
            <a:endParaRPr b="0" i="0" sz="1800" u="none" cap="none" strike="noStrike">
              <a:solidFill>
                <a:schemeClr val="dk1"/>
              </a:solidFill>
              <a:latin typeface="Calibri"/>
              <a:ea typeface="Calibri"/>
              <a:cs typeface="Calibri"/>
              <a:sym typeface="Calibri"/>
            </a:endParaRPr>
          </a:p>
          <a:p>
            <a:pPr indent="-231775" lvl="0" marL="231775" marR="0" rtl="0" algn="l">
              <a:lnSpc>
                <a:spcPct val="90000"/>
              </a:lnSpc>
              <a:spcBef>
                <a:spcPts val="1000"/>
              </a:spcBef>
              <a:spcAft>
                <a:spcPts val="0"/>
              </a:spcAft>
              <a:buClr>
                <a:srgbClr val="0000A3"/>
              </a:buClr>
              <a:buSzPts val="2800"/>
              <a:buFont typeface="Noto Sans Symbols"/>
              <a:buChar char="▪"/>
            </a:pPr>
            <a:r>
              <a:rPr b="0" i="1" lang="en-US" sz="2800" u="none" cap="none" strike="noStrike">
                <a:solidFill>
                  <a:srgbClr val="CC0000"/>
                </a:solidFill>
                <a:latin typeface="Calibri"/>
                <a:ea typeface="Calibri"/>
                <a:cs typeface="Calibri"/>
                <a:sym typeface="Calibri"/>
              </a:rPr>
              <a:t>packet switching:</a:t>
            </a:r>
            <a:r>
              <a:rPr b="0" i="0" lang="en-US" sz="2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with 35 users</a:t>
            </a:r>
            <a:r>
              <a:rPr b="0" i="0" lang="en-US" sz="20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1000"/>
              </a:spcBef>
              <a:spcAft>
                <a:spcPts val="0"/>
              </a:spcAft>
              <a:buClr>
                <a:srgbClr val="0000A3"/>
              </a:buClr>
              <a:buSzPts val="2000"/>
              <a:buFont typeface="Noto Sans Symbols"/>
              <a:buChar char="▪"/>
            </a:pPr>
            <a:r>
              <a:rPr b="0" i="0" lang="en-US" sz="2000" u="none" cap="none" strike="noStrike">
                <a:solidFill>
                  <a:schemeClr val="dk1"/>
                </a:solidFill>
                <a:latin typeface="Calibri"/>
                <a:ea typeface="Calibri"/>
                <a:cs typeface="Calibri"/>
                <a:sym typeface="Calibri"/>
              </a:rPr>
              <a:t>probability &gt; 10 active users at same time is less than .0004 *</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1000"/>
              </a:spcBef>
              <a:spcAft>
                <a:spcPts val="0"/>
              </a:spcAft>
              <a:buClr>
                <a:srgbClr val="0000A3"/>
              </a:buClr>
              <a:buSzPts val="2000"/>
              <a:buFont typeface="Noto Sans Symbols"/>
              <a:buChar char="▪"/>
            </a:pPr>
            <a:r>
              <a:rPr b="0" i="0" lang="en-US" sz="2000" u="none" cap="none" strike="noStrike">
                <a:solidFill>
                  <a:schemeClr val="dk1"/>
                </a:solidFill>
                <a:latin typeface="Calibri"/>
                <a:ea typeface="Calibri"/>
                <a:cs typeface="Calibri"/>
                <a:sym typeface="Calibri"/>
              </a:rPr>
              <a:t>10 or few active users, probability 0.9996</a:t>
            </a:r>
            <a:endParaRPr b="0" i="0" sz="2000" u="none" cap="none" strike="noStrike">
              <a:solidFill>
                <a:schemeClr val="dk1"/>
              </a:solidFill>
              <a:latin typeface="Calibri"/>
              <a:ea typeface="Calibri"/>
              <a:cs typeface="Calibri"/>
              <a:sym typeface="Calibri"/>
            </a:endParaRPr>
          </a:p>
          <a:p>
            <a:pPr indent="-104775" lvl="0" marL="231775" marR="0" rtl="0" algn="l">
              <a:lnSpc>
                <a:spcPct val="90000"/>
              </a:lnSpc>
              <a:spcBef>
                <a:spcPts val="1000"/>
              </a:spcBef>
              <a:spcAft>
                <a:spcPts val="0"/>
              </a:spcAft>
              <a:buClr>
                <a:srgbClr val="0000A3"/>
              </a:buClr>
              <a:buSzPts val="2000"/>
              <a:buFont typeface="Noto Sans Symbols"/>
              <a:buNone/>
            </a:pPr>
            <a:r>
              <a:t/>
            </a:r>
            <a:endParaRPr b="0" i="0" sz="2000" u="none" cap="none" strike="noStrike">
              <a:solidFill>
                <a:schemeClr val="dk1"/>
              </a:solidFill>
              <a:latin typeface="Calibri"/>
              <a:ea typeface="Calibri"/>
              <a:cs typeface="Calibri"/>
              <a:sym typeface="Calibri"/>
            </a:endParaRPr>
          </a:p>
        </p:txBody>
      </p:sp>
      <p:sp>
        <p:nvSpPr>
          <p:cNvPr id="5605" name="Google Shape;5605;p33"/>
          <p:cNvSpPr txBox="1"/>
          <p:nvPr/>
        </p:nvSpPr>
        <p:spPr>
          <a:xfrm>
            <a:off x="6051537" y="4264693"/>
            <a:ext cx="4255247"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CC0000"/>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how did we get value 0.0004?</a:t>
            </a:r>
            <a:endParaRPr b="0" i="0" sz="1400" u="none" cap="none" strike="noStrike">
              <a:solidFill>
                <a:srgbClr val="000000"/>
              </a:solidFill>
              <a:latin typeface="Arial"/>
              <a:ea typeface="Arial"/>
              <a:cs typeface="Arial"/>
              <a:sym typeface="Arial"/>
            </a:endParaRPr>
          </a:p>
        </p:txBody>
      </p:sp>
      <p:sp>
        <p:nvSpPr>
          <p:cNvPr id="5606" name="Google Shape;5606;p33"/>
          <p:cNvSpPr txBox="1"/>
          <p:nvPr/>
        </p:nvSpPr>
        <p:spPr>
          <a:xfrm>
            <a:off x="6051537" y="4838993"/>
            <a:ext cx="4082653" cy="46196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CC0000"/>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what happens if &gt; 35 users ?</a:t>
            </a:r>
            <a:endParaRPr b="0" i="0" sz="1400" u="none" cap="none" strike="noStrike">
              <a:solidFill>
                <a:srgbClr val="000000"/>
              </a:solidFill>
              <a:latin typeface="Arial"/>
              <a:ea typeface="Arial"/>
              <a:cs typeface="Arial"/>
              <a:sym typeface="Arial"/>
            </a:endParaRPr>
          </a:p>
        </p:txBody>
      </p:sp>
      <p:pic>
        <p:nvPicPr>
          <p:cNvPr id="5607" name="Google Shape;5607;p33"/>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3"/>
                                        </p:tgtEl>
                                        <p:attrNameLst>
                                          <p:attrName>style.visibility</p:attrName>
                                        </p:attrNameLst>
                                      </p:cBhvr>
                                      <p:to>
                                        <p:strVal val="visible"/>
                                      </p:to>
                                    </p:set>
                                    <p:animEffect filter="fade" transition="in">
                                      <p:cBhvr>
                                        <p:cTn dur="500"/>
                                        <p:tgtEl>
                                          <p:spTgt spid="56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4"/>
                                        </p:tgtEl>
                                        <p:attrNameLst>
                                          <p:attrName>style.visibility</p:attrName>
                                        </p:attrNameLst>
                                      </p:cBhvr>
                                      <p:to>
                                        <p:strVal val="visible"/>
                                      </p:to>
                                    </p:set>
                                    <p:animEffect filter="fade" transition="in">
                                      <p:cBhvr>
                                        <p:cTn dur="500"/>
                                        <p:tgtEl>
                                          <p:spTgt spid="5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1" name="Shape 5611"/>
        <p:cNvGrpSpPr/>
        <p:nvPr/>
      </p:nvGrpSpPr>
      <p:grpSpPr>
        <a:xfrm>
          <a:off x="0" y="0"/>
          <a:ext cx="0" cy="0"/>
          <a:chOff x="0" y="0"/>
          <a:chExt cx="0" cy="0"/>
        </a:xfrm>
      </p:grpSpPr>
      <p:cxnSp>
        <p:nvCxnSpPr>
          <p:cNvPr id="5612" name="Google Shape;5612;p34"/>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613" name="Google Shape;5613;p3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614" name="Google Shape;5614;p34"/>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Core: Packet Switching vs Circuit Switching</a:t>
            </a:r>
            <a:endParaRPr b="0" i="0" sz="1400" u="none" cap="none" strike="noStrike">
              <a:solidFill>
                <a:srgbClr val="000000"/>
              </a:solidFill>
              <a:latin typeface="Arial"/>
              <a:ea typeface="Arial"/>
              <a:cs typeface="Arial"/>
              <a:sym typeface="Arial"/>
            </a:endParaRPr>
          </a:p>
        </p:txBody>
      </p:sp>
      <p:sp>
        <p:nvSpPr>
          <p:cNvPr id="5615" name="Google Shape;5615;p34"/>
          <p:cNvSpPr txBox="1"/>
          <p:nvPr/>
        </p:nvSpPr>
        <p:spPr>
          <a:xfrm>
            <a:off x="376772" y="2140810"/>
            <a:ext cx="8300052" cy="4415343"/>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000"/>
              <a:buFont typeface="Noto Sans Symbols"/>
              <a:buChar char="▪"/>
            </a:pPr>
            <a:r>
              <a:rPr b="0" i="0" lang="en-US" sz="2000" u="none" cap="none" strike="noStrike">
                <a:solidFill>
                  <a:schemeClr val="dk1"/>
                </a:solidFill>
                <a:latin typeface="Calibri"/>
                <a:ea typeface="Calibri"/>
                <a:cs typeface="Calibri"/>
                <a:sym typeface="Calibri"/>
              </a:rPr>
              <a:t>great for “bursty” data – sometimes has data to send, but at other times not</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resource sharing</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simpler, no call setup</a:t>
            </a:r>
            <a:endParaRPr b="0" i="0" sz="1800" u="none" cap="none" strike="noStrike">
              <a:solidFill>
                <a:schemeClr val="dk1"/>
              </a:solidFill>
              <a:latin typeface="Calibri"/>
              <a:ea typeface="Calibri"/>
              <a:cs typeface="Calibri"/>
              <a:sym typeface="Calibri"/>
            </a:endParaRPr>
          </a:p>
          <a:p>
            <a:pPr indent="-287338" lvl="0" marL="287338" marR="0" rtl="0" algn="l">
              <a:lnSpc>
                <a:spcPct val="90000"/>
              </a:lnSpc>
              <a:spcBef>
                <a:spcPts val="1000"/>
              </a:spcBef>
              <a:spcAft>
                <a:spcPts val="0"/>
              </a:spcAft>
              <a:buClr>
                <a:srgbClr val="0000A3"/>
              </a:buClr>
              <a:buSzPts val="2000"/>
              <a:buFont typeface="Noto Sans Symbols"/>
              <a:buChar char="▪"/>
            </a:pPr>
            <a:r>
              <a:rPr b="0" i="0" lang="en-US" sz="2000" u="none" cap="none" strike="noStrike">
                <a:solidFill>
                  <a:srgbClr val="CC0000"/>
                </a:solidFill>
                <a:latin typeface="Calibri"/>
                <a:ea typeface="Calibri"/>
                <a:cs typeface="Calibri"/>
                <a:sym typeface="Calibri"/>
              </a:rPr>
              <a:t>excessive congestion possible:</a:t>
            </a:r>
            <a:r>
              <a:rPr b="0" i="0" lang="en-US" sz="2000" u="none" cap="none" strike="noStrike">
                <a:solidFill>
                  <a:schemeClr val="dk1"/>
                </a:solidFill>
                <a:latin typeface="Calibri"/>
                <a:ea typeface="Calibri"/>
                <a:cs typeface="Calibri"/>
                <a:sym typeface="Calibri"/>
              </a:rPr>
              <a:t> packet delay and loss due to buffer overflow</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protocols needed for reliable data transfer, congestion control</a:t>
            </a:r>
            <a:endParaRPr b="0" i="0" sz="1800" u="none" cap="none" strike="noStrike">
              <a:solidFill>
                <a:schemeClr val="dk1"/>
              </a:solidFill>
              <a:latin typeface="Calibri"/>
              <a:ea typeface="Calibri"/>
              <a:cs typeface="Calibri"/>
              <a:sym typeface="Calibri"/>
            </a:endParaRPr>
          </a:p>
          <a:p>
            <a:pPr indent="-287338" lvl="0" marL="287338" marR="0" rtl="0" algn="l">
              <a:lnSpc>
                <a:spcPct val="90000"/>
              </a:lnSpc>
              <a:spcBef>
                <a:spcPts val="1000"/>
              </a:spcBef>
              <a:spcAft>
                <a:spcPts val="0"/>
              </a:spcAft>
              <a:buClr>
                <a:srgbClr val="0000A3"/>
              </a:buClr>
              <a:buSzPts val="2000"/>
              <a:buFont typeface="Noto Sans Symbols"/>
              <a:buChar char="▪"/>
            </a:pPr>
            <a:r>
              <a:rPr b="0" i="1" lang="en-US" sz="2000" u="none" cap="none" strike="noStrike">
                <a:solidFill>
                  <a:srgbClr val="CC0000"/>
                </a:solidFill>
                <a:latin typeface="Calibri"/>
                <a:ea typeface="Calibri"/>
                <a:cs typeface="Calibri"/>
                <a:sym typeface="Calibri"/>
              </a:rPr>
              <a:t>Q:</a:t>
            </a:r>
            <a:r>
              <a:rPr b="0" i="0" lang="en-US" sz="2000" u="none" cap="none" strike="noStrike">
                <a:solidFill>
                  <a:srgbClr val="CC0000"/>
                </a:solidFill>
                <a:latin typeface="Calibri"/>
                <a:ea typeface="Calibri"/>
                <a:cs typeface="Calibri"/>
                <a:sym typeface="Calibri"/>
              </a:rPr>
              <a:t> How to provide circuit-like behavior?</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bandwidth guarantees traditionally used for audio/video applications</a:t>
            </a:r>
            <a:endParaRPr b="0" i="0" sz="1400" u="none" cap="none" strike="noStrike">
              <a:solidFill>
                <a:srgbClr val="000000"/>
              </a:solidFill>
              <a:latin typeface="Arial"/>
              <a:ea typeface="Arial"/>
              <a:cs typeface="Arial"/>
              <a:sym typeface="Arial"/>
            </a:endParaRPr>
          </a:p>
        </p:txBody>
      </p:sp>
      <p:sp>
        <p:nvSpPr>
          <p:cNvPr id="5616" name="Google Shape;5616;p34"/>
          <p:cNvSpPr txBox="1"/>
          <p:nvPr/>
        </p:nvSpPr>
        <p:spPr>
          <a:xfrm>
            <a:off x="219609" y="1423835"/>
            <a:ext cx="6984406" cy="609600"/>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None/>
            </a:pPr>
            <a:r>
              <a:rPr b="0" i="0" lang="en-US" sz="2400" u="none" cap="none" strike="noStrike">
                <a:solidFill>
                  <a:srgbClr val="CC0000"/>
                </a:solidFill>
                <a:latin typeface="Calibri"/>
                <a:ea typeface="Calibri"/>
                <a:cs typeface="Calibri"/>
                <a:sym typeface="Calibri"/>
              </a:rPr>
              <a:t>Is packet switching a “slam dunk winner”?</a:t>
            </a:r>
            <a:endParaRPr b="0" i="0" sz="2400" u="none" cap="none" strike="noStrike">
              <a:solidFill>
                <a:srgbClr val="CC0000"/>
              </a:solidFill>
              <a:latin typeface="Calibri"/>
              <a:ea typeface="Calibri"/>
              <a:cs typeface="Calibri"/>
              <a:sym typeface="Calibri"/>
            </a:endParaRPr>
          </a:p>
        </p:txBody>
      </p:sp>
      <p:sp>
        <p:nvSpPr>
          <p:cNvPr id="5617" name="Google Shape;5617;p34"/>
          <p:cNvSpPr txBox="1"/>
          <p:nvPr/>
        </p:nvSpPr>
        <p:spPr>
          <a:xfrm>
            <a:off x="471016" y="5406085"/>
            <a:ext cx="9023699"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CC0000"/>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human analogies of reserved resources (circuit switching) versus on-demand allocation (packet switching)?</a:t>
            </a:r>
            <a:endParaRPr b="0" i="0" sz="1400" u="none" cap="none" strike="noStrike">
              <a:solidFill>
                <a:srgbClr val="000000"/>
              </a:solidFill>
              <a:latin typeface="Arial"/>
              <a:ea typeface="Arial"/>
              <a:cs typeface="Arial"/>
              <a:sym typeface="Arial"/>
            </a:endParaRPr>
          </a:p>
        </p:txBody>
      </p:sp>
      <p:pic>
        <p:nvPicPr>
          <p:cNvPr id="5618" name="Google Shape;5618;p34"/>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7"/>
                                        </p:tgtEl>
                                        <p:attrNameLst>
                                          <p:attrName>style.visibility</p:attrName>
                                        </p:attrNameLst>
                                      </p:cBhvr>
                                      <p:to>
                                        <p:strVal val="visible"/>
                                      </p:to>
                                    </p:set>
                                    <p:animEffect filter="fade" transition="in">
                                      <p:cBhvr>
                                        <p:cTn dur="500"/>
                                        <p:tgtEl>
                                          <p:spTgt spid="5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2" name="Shape 5622"/>
        <p:cNvGrpSpPr/>
        <p:nvPr/>
      </p:nvGrpSpPr>
      <p:grpSpPr>
        <a:xfrm>
          <a:off x="0" y="0"/>
          <a:ext cx="0" cy="0"/>
          <a:chOff x="0" y="0"/>
          <a:chExt cx="0" cy="0"/>
        </a:xfrm>
      </p:grpSpPr>
      <p:cxnSp>
        <p:nvCxnSpPr>
          <p:cNvPr id="5623" name="Google Shape;5623;p35"/>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624" name="Google Shape;5624;p3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625" name="Google Shape;5625;p35"/>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Packet Switching vs Circuit Switching – Numerical Example</a:t>
            </a:r>
            <a:endParaRPr b="0" i="0" sz="1400" u="none" cap="none" strike="noStrike">
              <a:solidFill>
                <a:srgbClr val="000000"/>
              </a:solidFill>
              <a:latin typeface="Arial"/>
              <a:ea typeface="Arial"/>
              <a:cs typeface="Arial"/>
              <a:sym typeface="Arial"/>
            </a:endParaRPr>
          </a:p>
        </p:txBody>
      </p:sp>
      <p:sp>
        <p:nvSpPr>
          <p:cNvPr id="5626" name="Google Shape;5626;p35"/>
          <p:cNvSpPr txBox="1"/>
          <p:nvPr/>
        </p:nvSpPr>
        <p:spPr>
          <a:xfrm>
            <a:off x="376771" y="1637235"/>
            <a:ext cx="8592999" cy="4918919"/>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How long does it take to send a file of 640,000 bits (1 byte = 8 bits) from host A to host B over a circuit-switched network?</a:t>
            </a:r>
            <a:endParaRPr b="0" i="0" sz="1400" u="none" cap="none" strike="noStrike">
              <a:solidFill>
                <a:srgbClr val="000000"/>
              </a:solidFill>
              <a:latin typeface="Arial"/>
              <a:ea typeface="Arial"/>
              <a:cs typeface="Arial"/>
              <a:sym typeface="Arial"/>
            </a:endParaRPr>
          </a:p>
          <a:p>
            <a:pPr indent="-287338" lvl="1" marL="630238"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All links are 1.536 Mbps</a:t>
            </a:r>
            <a:endParaRPr b="0" i="0" sz="1400" u="none" cap="none" strike="noStrike">
              <a:solidFill>
                <a:srgbClr val="000000"/>
              </a:solidFill>
              <a:latin typeface="Arial"/>
              <a:ea typeface="Arial"/>
              <a:cs typeface="Arial"/>
              <a:sym typeface="Arial"/>
            </a:endParaRPr>
          </a:p>
          <a:p>
            <a:pPr indent="-287338" lvl="1" marL="630238"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Each link uses TDM with 24 slots/sec</a:t>
            </a:r>
            <a:endParaRPr b="0" i="0" sz="1400" u="none" cap="none" strike="noStrike">
              <a:solidFill>
                <a:srgbClr val="000000"/>
              </a:solidFill>
              <a:latin typeface="Arial"/>
              <a:ea typeface="Arial"/>
              <a:cs typeface="Arial"/>
              <a:sym typeface="Arial"/>
            </a:endParaRPr>
          </a:p>
          <a:p>
            <a:pPr indent="-287338" lvl="1" marL="630238"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500 msec to establish end-to-end circuit</a:t>
            </a:r>
            <a:endParaRPr b="0" i="0" sz="20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A3"/>
              </a:buClr>
              <a:buSzPts val="2400"/>
              <a:buFont typeface="Noto Sans Symbols"/>
              <a:buNone/>
            </a:pPr>
            <a:r>
              <a:rPr b="1" i="0" lang="en-US" sz="2400" u="none" cap="none" strike="noStrike">
                <a:solidFill>
                  <a:srgbClr val="0070C0"/>
                </a:solidFill>
                <a:latin typeface="Calibri"/>
                <a:ea typeface="Calibri"/>
                <a:cs typeface="Calibri"/>
                <a:sym typeface="Calibri"/>
              </a:rPr>
              <a:t>Let’s work it out!</a:t>
            </a:r>
            <a:endParaRPr b="1" i="0" sz="2400" u="none" cap="none" strike="noStrike">
              <a:solidFill>
                <a:srgbClr val="0070C0"/>
              </a:solidFill>
              <a:latin typeface="Calibri"/>
              <a:ea typeface="Calibri"/>
              <a:cs typeface="Calibri"/>
              <a:sym typeface="Calibri"/>
            </a:endParaRPr>
          </a:p>
          <a:p>
            <a:pPr indent="0" lvl="0" marL="0" marR="0" rtl="0" algn="l">
              <a:lnSpc>
                <a:spcPct val="90000"/>
              </a:lnSpc>
              <a:spcBef>
                <a:spcPts val="1000"/>
              </a:spcBef>
              <a:spcAft>
                <a:spcPts val="0"/>
              </a:spcAft>
              <a:buClr>
                <a:srgbClr val="0000A3"/>
              </a:buClr>
              <a:buSzPts val="2400"/>
              <a:buFont typeface="Noto Sans Symbols"/>
              <a:buNone/>
            </a:pPr>
            <a:r>
              <a:rPr b="1" i="0" lang="en-US" sz="2400" u="none" cap="none" strike="noStrike">
                <a:solidFill>
                  <a:schemeClr val="dk1"/>
                </a:solidFill>
                <a:latin typeface="Calibri"/>
                <a:ea typeface="Calibri"/>
                <a:cs typeface="Calibri"/>
                <a:sym typeface="Calibri"/>
              </a:rPr>
              <a:t>Solution:</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Each circuit has a transmission rate of (1.536 Mbps)/24 = 64 kbps</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It takes (640,000 bits)/(64 kbps) = 10 seconds to transmit the file</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To this 10 seconds we add the circuit establishment time, giving 10.5 seconds to send the file</a:t>
            </a:r>
            <a:endParaRPr b="0" i="0" sz="2400" u="none" cap="none" strike="noStrike">
              <a:solidFill>
                <a:schemeClr val="dk1"/>
              </a:solidFill>
              <a:latin typeface="Calibri"/>
              <a:ea typeface="Calibri"/>
              <a:cs typeface="Calibri"/>
              <a:sym typeface="Calibri"/>
            </a:endParaRPr>
          </a:p>
        </p:txBody>
      </p:sp>
      <p:pic>
        <p:nvPicPr>
          <p:cNvPr id="5627" name="Google Shape;5627;p35"/>
          <p:cNvPicPr preferRelativeResize="0"/>
          <p:nvPr/>
        </p:nvPicPr>
        <p:blipFill rotWithShape="1">
          <a:blip r:embed="rId3">
            <a:alphaModFix/>
          </a:blip>
          <a:srcRect b="4401" l="13249" r="13670" t="3677"/>
          <a:stretch/>
        </p:blipFill>
        <p:spPr>
          <a:xfrm>
            <a:off x="9340832" y="2411896"/>
            <a:ext cx="2156547" cy="3017822"/>
          </a:xfrm>
          <a:prstGeom prst="rect">
            <a:avLst/>
          </a:prstGeom>
          <a:noFill/>
          <a:ln>
            <a:noFill/>
          </a:ln>
        </p:spPr>
      </p:pic>
      <p:pic>
        <p:nvPicPr>
          <p:cNvPr id="5628" name="Google Shape;5628;p35"/>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2" name="Shape 5632"/>
        <p:cNvGrpSpPr/>
        <p:nvPr/>
      </p:nvGrpSpPr>
      <p:grpSpPr>
        <a:xfrm>
          <a:off x="0" y="0"/>
          <a:ext cx="0" cy="0"/>
          <a:chOff x="0" y="0"/>
          <a:chExt cx="0" cy="0"/>
        </a:xfrm>
      </p:grpSpPr>
      <p:cxnSp>
        <p:nvCxnSpPr>
          <p:cNvPr id="5633" name="Google Shape;5633;p36"/>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634" name="Google Shape;5634;p3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635" name="Google Shape;5635;p36"/>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Core: Packet Switching vs Circuit Switching</a:t>
            </a:r>
            <a:endParaRPr b="0" i="0" sz="1400" u="none" cap="none" strike="noStrike">
              <a:solidFill>
                <a:srgbClr val="000000"/>
              </a:solidFill>
              <a:latin typeface="Arial"/>
              <a:ea typeface="Arial"/>
              <a:cs typeface="Arial"/>
              <a:sym typeface="Arial"/>
            </a:endParaRPr>
          </a:p>
        </p:txBody>
      </p:sp>
      <p:sp>
        <p:nvSpPr>
          <p:cNvPr id="5636" name="Google Shape;5636;p36"/>
          <p:cNvSpPr txBox="1"/>
          <p:nvPr/>
        </p:nvSpPr>
        <p:spPr>
          <a:xfrm>
            <a:off x="553307" y="1570975"/>
            <a:ext cx="3810000" cy="501332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Connectionless</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Designed for data</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Flexible</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Out of order, assembled at the dest</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Forward, Store &amp; Fwd</a:t>
            </a:r>
            <a:endParaRPr b="0" i="0" sz="2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Network layer</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Bandwidth is saved (dynamic)</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Transmission of data – Source, routers</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Transmission delay</a:t>
            </a:r>
            <a:endParaRPr b="0" i="0" sz="1400" u="none" cap="none" strike="noStrike">
              <a:solidFill>
                <a:srgbClr val="000000"/>
              </a:solidFill>
              <a:latin typeface="Arial"/>
              <a:ea typeface="Arial"/>
              <a:cs typeface="Arial"/>
              <a:sym typeface="Arial"/>
            </a:endParaRPr>
          </a:p>
        </p:txBody>
      </p:sp>
      <p:sp>
        <p:nvSpPr>
          <p:cNvPr id="5637" name="Google Shape;5637;p36"/>
          <p:cNvSpPr txBox="1"/>
          <p:nvPr>
            <p:ph idx="1" type="body"/>
          </p:nvPr>
        </p:nvSpPr>
        <p:spPr>
          <a:xfrm>
            <a:off x="4754640" y="1659146"/>
            <a:ext cx="3810000" cy="501332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lang="en-US" sz="2400"/>
              <a:t>Connection oriented</a:t>
            </a:r>
            <a:endParaRPr/>
          </a:p>
          <a:p>
            <a:pPr indent="-228600" lvl="0" marL="228600" rtl="0" algn="l">
              <a:lnSpc>
                <a:spcPct val="90000"/>
              </a:lnSpc>
              <a:spcBef>
                <a:spcPts val="1000"/>
              </a:spcBef>
              <a:spcAft>
                <a:spcPts val="0"/>
              </a:spcAft>
              <a:buClr>
                <a:schemeClr val="dk1"/>
              </a:buClr>
              <a:buSzPts val="2400"/>
              <a:buChar char="•"/>
            </a:pPr>
            <a:r>
              <a:rPr lang="en-US" sz="2400"/>
              <a:t>Designed for voice</a:t>
            </a:r>
            <a:endParaRPr/>
          </a:p>
          <a:p>
            <a:pPr indent="-228600" lvl="0" marL="228600" rtl="0" algn="l">
              <a:lnSpc>
                <a:spcPct val="90000"/>
              </a:lnSpc>
              <a:spcBef>
                <a:spcPts val="1000"/>
              </a:spcBef>
              <a:spcAft>
                <a:spcPts val="0"/>
              </a:spcAft>
              <a:buClr>
                <a:schemeClr val="dk1"/>
              </a:buClr>
              <a:buSzPts val="2400"/>
              <a:buChar char="•"/>
            </a:pPr>
            <a:r>
              <a:rPr lang="en-US" sz="2400"/>
              <a:t>Inflexible</a:t>
            </a:r>
            <a:endParaRPr/>
          </a:p>
          <a:p>
            <a:pPr indent="-228600" lvl="0" marL="228600" rtl="0" algn="l">
              <a:lnSpc>
                <a:spcPct val="90000"/>
              </a:lnSpc>
              <a:spcBef>
                <a:spcPts val="1000"/>
              </a:spcBef>
              <a:spcAft>
                <a:spcPts val="0"/>
              </a:spcAft>
              <a:buClr>
                <a:schemeClr val="dk1"/>
              </a:buClr>
              <a:buSzPts val="2400"/>
              <a:buChar char="•"/>
            </a:pPr>
            <a:r>
              <a:rPr lang="en-US" sz="2400"/>
              <a:t>Message received in same order</a:t>
            </a:r>
            <a:endParaRPr/>
          </a:p>
          <a:p>
            <a:pPr indent="-228600" lvl="0" marL="228600" rtl="0" algn="l">
              <a:lnSpc>
                <a:spcPct val="90000"/>
              </a:lnSpc>
              <a:spcBef>
                <a:spcPts val="1000"/>
              </a:spcBef>
              <a:spcAft>
                <a:spcPts val="0"/>
              </a:spcAft>
              <a:buClr>
                <a:schemeClr val="dk1"/>
              </a:buClr>
              <a:buSzPts val="2400"/>
              <a:buChar char="•"/>
            </a:pPr>
            <a:r>
              <a:rPr lang="en-US" sz="2400"/>
              <a:t>FDM &amp; TDM</a:t>
            </a:r>
            <a:endParaRPr/>
          </a:p>
          <a:p>
            <a:pPr indent="-228600" lvl="0" marL="228600" rtl="0" algn="l">
              <a:lnSpc>
                <a:spcPct val="90000"/>
              </a:lnSpc>
              <a:spcBef>
                <a:spcPts val="1000"/>
              </a:spcBef>
              <a:spcAft>
                <a:spcPts val="0"/>
              </a:spcAft>
              <a:buClr>
                <a:schemeClr val="dk1"/>
              </a:buClr>
              <a:buSzPts val="2400"/>
              <a:buChar char="•"/>
            </a:pPr>
            <a:r>
              <a:rPr lang="en-US" sz="2400"/>
              <a:t>Physical layer</a:t>
            </a:r>
            <a:endParaRPr/>
          </a:p>
          <a:p>
            <a:pPr indent="-228600" lvl="0" marL="228600" rtl="0" algn="l">
              <a:lnSpc>
                <a:spcPct val="90000"/>
              </a:lnSpc>
              <a:spcBef>
                <a:spcPts val="1000"/>
              </a:spcBef>
              <a:spcAft>
                <a:spcPts val="0"/>
              </a:spcAft>
              <a:buClr>
                <a:schemeClr val="dk1"/>
              </a:buClr>
              <a:buSzPts val="2400"/>
              <a:buChar char="•"/>
            </a:pPr>
            <a:r>
              <a:rPr lang="en-US" sz="2400"/>
              <a:t>Bandwidth is wasted (fixed)</a:t>
            </a:r>
            <a:endParaRPr/>
          </a:p>
          <a:p>
            <a:pPr indent="-228600" lvl="0" marL="228600" rtl="0" algn="l">
              <a:lnSpc>
                <a:spcPct val="90000"/>
              </a:lnSpc>
              <a:spcBef>
                <a:spcPts val="1000"/>
              </a:spcBef>
              <a:spcAft>
                <a:spcPts val="0"/>
              </a:spcAft>
              <a:buClr>
                <a:schemeClr val="dk1"/>
              </a:buClr>
              <a:buSzPts val="2400"/>
              <a:buChar char="•"/>
            </a:pPr>
            <a:r>
              <a:rPr lang="en-US" sz="2400"/>
              <a:t>Transmission of data – source</a:t>
            </a:r>
            <a:endParaRPr/>
          </a:p>
          <a:p>
            <a:pPr indent="-228600" lvl="0" marL="228600" rtl="0" algn="l">
              <a:lnSpc>
                <a:spcPct val="90000"/>
              </a:lnSpc>
              <a:spcBef>
                <a:spcPts val="1000"/>
              </a:spcBef>
              <a:spcAft>
                <a:spcPts val="0"/>
              </a:spcAft>
              <a:buClr>
                <a:schemeClr val="dk1"/>
              </a:buClr>
              <a:buSzPts val="2400"/>
              <a:buChar char="•"/>
            </a:pPr>
            <a:r>
              <a:rPr lang="en-US" sz="2400"/>
              <a:t>Call setup delay</a:t>
            </a:r>
            <a:endParaRPr/>
          </a:p>
        </p:txBody>
      </p:sp>
      <p:pic>
        <p:nvPicPr>
          <p:cNvPr id="5638" name="Google Shape;5638;p36"/>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2" name="Shape 5642"/>
        <p:cNvGrpSpPr/>
        <p:nvPr/>
      </p:nvGrpSpPr>
      <p:grpSpPr>
        <a:xfrm>
          <a:off x="0" y="0"/>
          <a:ext cx="0" cy="0"/>
          <a:chOff x="0" y="0"/>
          <a:chExt cx="0" cy="0"/>
        </a:xfrm>
      </p:grpSpPr>
      <p:cxnSp>
        <p:nvCxnSpPr>
          <p:cNvPr id="5643" name="Google Shape;5643;p37"/>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644" name="Google Shape;5644;p3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645" name="Google Shape;5645;p37"/>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Structure: a “network of networks”</a:t>
            </a:r>
            <a:endParaRPr b="0" i="0" sz="1400" u="none" cap="none" strike="noStrike">
              <a:solidFill>
                <a:srgbClr val="000000"/>
              </a:solidFill>
              <a:latin typeface="Arial"/>
              <a:ea typeface="Arial"/>
              <a:cs typeface="Arial"/>
              <a:sym typeface="Arial"/>
            </a:endParaRPr>
          </a:p>
        </p:txBody>
      </p:sp>
      <p:sp>
        <p:nvSpPr>
          <p:cNvPr id="5646" name="Google Shape;5646;p37"/>
          <p:cNvSpPr txBox="1"/>
          <p:nvPr/>
        </p:nvSpPr>
        <p:spPr>
          <a:xfrm>
            <a:off x="282229" y="1568450"/>
            <a:ext cx="8928031" cy="4648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800"/>
              <a:buFont typeface="Noto Sans Symbols"/>
              <a:buChar char="❖"/>
            </a:pPr>
            <a:r>
              <a:rPr b="0" i="0" lang="en-US" sz="2400" u="none" cap="none" strike="noStrike">
                <a:solidFill>
                  <a:schemeClr val="dk1"/>
                </a:solidFill>
                <a:latin typeface="Calibri"/>
                <a:ea typeface="Calibri"/>
                <a:cs typeface="Calibri"/>
                <a:sym typeface="Calibri"/>
              </a:rPr>
              <a:t>End systems connect to Internet via </a:t>
            </a:r>
            <a:r>
              <a:rPr b="0" i="0" lang="en-US" sz="2400" u="none" cap="none" strike="noStrike">
                <a:solidFill>
                  <a:srgbClr val="C00000"/>
                </a:solidFill>
                <a:latin typeface="Calibri"/>
                <a:ea typeface="Calibri"/>
                <a:cs typeface="Calibri"/>
                <a:sym typeface="Calibri"/>
              </a:rPr>
              <a:t>access ISPs </a:t>
            </a:r>
            <a:r>
              <a:rPr b="0" i="0" lang="en-US" sz="2400" u="none" cap="none" strike="noStrike">
                <a:solidFill>
                  <a:schemeClr val="dk1"/>
                </a:solidFill>
                <a:latin typeface="Calibri"/>
                <a:ea typeface="Calibri"/>
                <a:cs typeface="Calibri"/>
                <a:sym typeface="Calibri"/>
              </a:rPr>
              <a:t>(Internet Service Providers)</a:t>
            </a:r>
            <a:endParaRPr b="0" i="0" sz="1400" u="none" cap="none" strike="noStrike">
              <a:solidFill>
                <a:srgbClr val="000000"/>
              </a:solidFill>
              <a:latin typeface="Arial"/>
              <a:ea typeface="Arial"/>
              <a:cs typeface="Arial"/>
              <a:sym typeface="Arial"/>
            </a:endParaRPr>
          </a:p>
          <a:p>
            <a:pPr indent="-285750" lvl="1" marL="742950" marR="0" rtl="0" algn="l">
              <a:lnSpc>
                <a:spcPct val="85000"/>
              </a:lnSpc>
              <a:spcBef>
                <a:spcPts val="480"/>
              </a:spcBef>
              <a:spcAft>
                <a:spcPts val="0"/>
              </a:spcAft>
              <a:buClr>
                <a:srgbClr val="000099"/>
              </a:buClr>
              <a:buSzPts val="2400"/>
              <a:buFont typeface="Noto Sans Symbols"/>
              <a:buChar char="▪"/>
            </a:pPr>
            <a:r>
              <a:rPr b="0" i="0" lang="en-US" sz="2400" u="none" cap="none" strike="noStrike">
                <a:solidFill>
                  <a:schemeClr val="dk1"/>
                </a:solidFill>
                <a:latin typeface="Calibri"/>
                <a:ea typeface="Calibri"/>
                <a:cs typeface="Calibri"/>
                <a:sym typeface="Calibri"/>
              </a:rPr>
              <a:t>Residential, company and university ISPs</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1800"/>
              <a:buFont typeface="Noto Sans Symbols"/>
              <a:buChar char="❖"/>
            </a:pPr>
            <a:r>
              <a:rPr b="0" i="0" lang="en-US" sz="2400" u="none" cap="none" strike="noStrike">
                <a:solidFill>
                  <a:schemeClr val="dk1"/>
                </a:solidFill>
                <a:latin typeface="Calibri"/>
                <a:ea typeface="Calibri"/>
                <a:cs typeface="Calibri"/>
                <a:sym typeface="Calibri"/>
              </a:rPr>
              <a:t>Access ISPs in turn must be interconnected. </a:t>
            </a:r>
            <a:endParaRPr b="0" i="0" sz="1400" u="none" cap="none" strike="noStrike">
              <a:solidFill>
                <a:srgbClr val="000000"/>
              </a:solidFill>
              <a:latin typeface="Arial"/>
              <a:ea typeface="Arial"/>
              <a:cs typeface="Arial"/>
              <a:sym typeface="Arial"/>
            </a:endParaRPr>
          </a:p>
          <a:p>
            <a:pPr indent="-285750" lvl="1" marL="742950" marR="0" rtl="0" algn="l">
              <a:lnSpc>
                <a:spcPct val="85000"/>
              </a:lnSpc>
              <a:spcBef>
                <a:spcPts val="480"/>
              </a:spcBef>
              <a:spcAft>
                <a:spcPts val="0"/>
              </a:spcAft>
              <a:buClr>
                <a:srgbClr val="000099"/>
              </a:buClr>
              <a:buSzPts val="1800"/>
              <a:buFont typeface="Noto Sans Symbols"/>
              <a:buChar char="❖"/>
            </a:pPr>
            <a:r>
              <a:rPr b="0" i="0" lang="en-US" sz="2400" u="none" cap="none" strike="noStrike">
                <a:solidFill>
                  <a:schemeClr val="dk1"/>
                </a:solidFill>
                <a:latin typeface="Calibri"/>
                <a:ea typeface="Calibri"/>
                <a:cs typeface="Calibri"/>
                <a:sym typeface="Calibri"/>
              </a:rPr>
              <a:t>So that any two hosts can send packets to each other</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1800"/>
              <a:buFont typeface="Noto Sans Symbols"/>
              <a:buChar char="❖"/>
            </a:pPr>
            <a:r>
              <a:rPr b="0" i="0" lang="en-US" sz="2400" u="none" cap="none" strike="noStrike">
                <a:solidFill>
                  <a:schemeClr val="dk1"/>
                </a:solidFill>
                <a:latin typeface="Calibri"/>
                <a:ea typeface="Calibri"/>
                <a:cs typeface="Calibri"/>
                <a:sym typeface="Calibri"/>
              </a:rPr>
              <a:t>Resulting network of networks is very complex</a:t>
            </a:r>
            <a:endParaRPr b="0" i="0" sz="1400" u="none" cap="none" strike="noStrike">
              <a:solidFill>
                <a:srgbClr val="000000"/>
              </a:solidFill>
              <a:latin typeface="Arial"/>
              <a:ea typeface="Arial"/>
              <a:cs typeface="Arial"/>
              <a:sym typeface="Arial"/>
            </a:endParaRPr>
          </a:p>
          <a:p>
            <a:pPr indent="-285750" lvl="1" marL="742950" marR="0" rtl="0" algn="l">
              <a:lnSpc>
                <a:spcPct val="85000"/>
              </a:lnSpc>
              <a:spcBef>
                <a:spcPts val="480"/>
              </a:spcBef>
              <a:spcAft>
                <a:spcPts val="0"/>
              </a:spcAft>
              <a:buClr>
                <a:srgbClr val="000099"/>
              </a:buClr>
              <a:buSzPts val="1800"/>
              <a:buFont typeface="Noto Sans Symbols"/>
              <a:buChar char="❖"/>
            </a:pPr>
            <a:r>
              <a:rPr b="0" i="0" lang="en-US" sz="2400" u="none" cap="none" strike="noStrike">
                <a:solidFill>
                  <a:schemeClr val="dk1"/>
                </a:solidFill>
                <a:latin typeface="Calibri"/>
                <a:ea typeface="Calibri"/>
                <a:cs typeface="Calibri"/>
                <a:sym typeface="Calibri"/>
              </a:rPr>
              <a:t>Evolution was driven by </a:t>
            </a:r>
            <a:r>
              <a:rPr b="0" i="0" lang="en-US" sz="2400" u="none" cap="none" strike="noStrike">
                <a:solidFill>
                  <a:srgbClr val="C00000"/>
                </a:solidFill>
                <a:latin typeface="Calibri"/>
                <a:ea typeface="Calibri"/>
                <a:cs typeface="Calibri"/>
                <a:sym typeface="Calibri"/>
              </a:rPr>
              <a:t>economics</a:t>
            </a:r>
            <a:r>
              <a:rPr b="0" i="0" lang="en-US" sz="2400" u="none" cap="none" strike="noStrike">
                <a:solidFill>
                  <a:schemeClr val="dk1"/>
                </a:solidFill>
                <a:latin typeface="Calibri"/>
                <a:ea typeface="Calibri"/>
                <a:cs typeface="Calibri"/>
                <a:sym typeface="Calibri"/>
              </a:rPr>
              <a:t> and </a:t>
            </a:r>
            <a:r>
              <a:rPr b="0" i="0" lang="en-US" sz="2400" u="none" cap="none" strike="noStrike">
                <a:solidFill>
                  <a:srgbClr val="C00000"/>
                </a:solidFill>
                <a:latin typeface="Calibri"/>
                <a:ea typeface="Calibri"/>
                <a:cs typeface="Calibri"/>
                <a:sym typeface="Calibri"/>
              </a:rPr>
              <a:t>national policies</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9"/>
              </a:buClr>
              <a:buSzPts val="1800"/>
              <a:buFont typeface="Noto Sans Symbols"/>
              <a:buChar char="❖"/>
            </a:pPr>
            <a:r>
              <a:rPr b="0" i="0" lang="en-US" sz="2400" u="none" cap="none" strike="noStrike">
                <a:solidFill>
                  <a:schemeClr val="dk1"/>
                </a:solidFill>
                <a:latin typeface="Calibri"/>
                <a:ea typeface="Calibri"/>
                <a:cs typeface="Calibri"/>
                <a:sym typeface="Calibri"/>
              </a:rPr>
              <a:t>Let’s take a stepwise approach to describe current Internet structure</a:t>
            </a:r>
            <a:endParaRPr b="0" i="0" sz="2400" u="none" cap="none" strike="noStrike">
              <a:solidFill>
                <a:schemeClr val="dk1"/>
              </a:solidFill>
              <a:latin typeface="Calibri"/>
              <a:ea typeface="Calibri"/>
              <a:cs typeface="Calibri"/>
              <a:sym typeface="Calibri"/>
            </a:endParaRPr>
          </a:p>
        </p:txBody>
      </p:sp>
      <p:pic>
        <p:nvPicPr>
          <p:cNvPr id="5647" name="Google Shape;5647;p37"/>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1" name="Shape 5651"/>
        <p:cNvGrpSpPr/>
        <p:nvPr/>
      </p:nvGrpSpPr>
      <p:grpSpPr>
        <a:xfrm>
          <a:off x="0" y="0"/>
          <a:ext cx="0" cy="0"/>
          <a:chOff x="0" y="0"/>
          <a:chExt cx="0" cy="0"/>
        </a:xfrm>
      </p:grpSpPr>
      <p:cxnSp>
        <p:nvCxnSpPr>
          <p:cNvPr id="5652" name="Google Shape;5652;p38"/>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653" name="Google Shape;5653;p3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654" name="Google Shape;5654;p38"/>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Structure: a “network of networks”</a:t>
            </a:r>
            <a:endParaRPr b="0" i="0" sz="1400" u="none" cap="none" strike="noStrike">
              <a:solidFill>
                <a:srgbClr val="000000"/>
              </a:solidFill>
              <a:latin typeface="Arial"/>
              <a:ea typeface="Arial"/>
              <a:cs typeface="Arial"/>
              <a:sym typeface="Arial"/>
            </a:endParaRPr>
          </a:p>
        </p:txBody>
      </p:sp>
      <p:sp>
        <p:nvSpPr>
          <p:cNvPr id="5655" name="Google Shape;5655;p38"/>
          <p:cNvSpPr txBox="1"/>
          <p:nvPr/>
        </p:nvSpPr>
        <p:spPr>
          <a:xfrm>
            <a:off x="125789" y="1456361"/>
            <a:ext cx="10326105" cy="51443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1800"/>
              <a:buFont typeface="Noto Sans Symbols"/>
              <a:buNone/>
            </a:pPr>
            <a:r>
              <a:rPr b="0" i="1" lang="en-US" sz="2400" u="none" cap="none" strike="noStrike">
                <a:solidFill>
                  <a:srgbClr val="CC0000"/>
                </a:solidFill>
                <a:latin typeface="Calibri"/>
                <a:ea typeface="Calibri"/>
                <a:cs typeface="Calibri"/>
                <a:sym typeface="Calibri"/>
              </a:rPr>
              <a:t>Question: </a:t>
            </a:r>
            <a:r>
              <a:rPr b="0" i="0" lang="en-US" sz="2400" u="none" cap="none" strike="noStrike">
                <a:solidFill>
                  <a:schemeClr val="dk1"/>
                </a:solidFill>
                <a:latin typeface="Calibri"/>
                <a:ea typeface="Calibri"/>
                <a:cs typeface="Calibri"/>
                <a:sym typeface="Calibri"/>
              </a:rPr>
              <a:t>given </a:t>
            </a:r>
            <a:r>
              <a:rPr b="0" i="1" lang="en-US" sz="2400" u="none" cap="none" strike="noStrike">
                <a:solidFill>
                  <a:schemeClr val="dk1"/>
                </a:solidFill>
                <a:latin typeface="Calibri"/>
                <a:ea typeface="Calibri"/>
                <a:cs typeface="Calibri"/>
                <a:sym typeface="Calibri"/>
              </a:rPr>
              <a:t>millions</a:t>
            </a:r>
            <a:r>
              <a:rPr b="0" i="0" lang="en-US" sz="2400" u="none" cap="none" strike="noStrike">
                <a:solidFill>
                  <a:schemeClr val="dk1"/>
                </a:solidFill>
                <a:latin typeface="Calibri"/>
                <a:ea typeface="Calibri"/>
                <a:cs typeface="Calibri"/>
                <a:sym typeface="Calibri"/>
              </a:rPr>
              <a:t> of access ISPs, how to connect them together?</a:t>
            </a:r>
            <a:endParaRPr b="0" i="0" sz="1400" u="none" cap="none" strike="noStrike">
              <a:solidFill>
                <a:srgbClr val="000000"/>
              </a:solidFill>
              <a:latin typeface="Arial"/>
              <a:ea typeface="Arial"/>
              <a:cs typeface="Arial"/>
              <a:sym typeface="Arial"/>
            </a:endParaRPr>
          </a:p>
        </p:txBody>
      </p:sp>
      <p:grpSp>
        <p:nvGrpSpPr>
          <p:cNvPr id="5656" name="Google Shape;5656;p38"/>
          <p:cNvGrpSpPr/>
          <p:nvPr/>
        </p:nvGrpSpPr>
        <p:grpSpPr>
          <a:xfrm>
            <a:off x="773663" y="1850610"/>
            <a:ext cx="8467870" cy="4691676"/>
            <a:chOff x="124589" y="1837771"/>
            <a:chExt cx="8466729" cy="4692037"/>
          </a:xfrm>
        </p:grpSpPr>
        <p:grpSp>
          <p:nvGrpSpPr>
            <p:cNvPr id="5657" name="Google Shape;5657;p38"/>
            <p:cNvGrpSpPr/>
            <p:nvPr/>
          </p:nvGrpSpPr>
          <p:grpSpPr>
            <a:xfrm>
              <a:off x="1529396" y="2297655"/>
              <a:ext cx="648422" cy="418253"/>
              <a:chOff x="3053396" y="4304255"/>
              <a:chExt cx="648422" cy="418253"/>
            </a:xfrm>
          </p:grpSpPr>
          <p:sp>
            <p:nvSpPr>
              <p:cNvPr id="5658" name="Google Shape;5658;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59" name="Google Shape;5659;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60" name="Google Shape;5660;p38"/>
            <p:cNvGrpSpPr/>
            <p:nvPr/>
          </p:nvGrpSpPr>
          <p:grpSpPr>
            <a:xfrm>
              <a:off x="373696" y="3097755"/>
              <a:ext cx="648422" cy="418253"/>
              <a:chOff x="3053396" y="4304255"/>
              <a:chExt cx="648422" cy="418253"/>
            </a:xfrm>
          </p:grpSpPr>
          <p:sp>
            <p:nvSpPr>
              <p:cNvPr id="5661" name="Google Shape;5661;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62" name="Google Shape;5662;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63" name="Google Shape;5663;p38"/>
            <p:cNvGrpSpPr/>
            <p:nvPr/>
          </p:nvGrpSpPr>
          <p:grpSpPr>
            <a:xfrm>
              <a:off x="6037896" y="2551655"/>
              <a:ext cx="648422" cy="418253"/>
              <a:chOff x="3053396" y="4304255"/>
              <a:chExt cx="648422" cy="418253"/>
            </a:xfrm>
          </p:grpSpPr>
          <p:sp>
            <p:nvSpPr>
              <p:cNvPr id="5664" name="Google Shape;5664;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65" name="Google Shape;5665;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66" name="Google Shape;5666;p38"/>
            <p:cNvGrpSpPr/>
            <p:nvPr/>
          </p:nvGrpSpPr>
          <p:grpSpPr>
            <a:xfrm>
              <a:off x="945196" y="5409155"/>
              <a:ext cx="648422" cy="418253"/>
              <a:chOff x="3053396" y="4304255"/>
              <a:chExt cx="648422" cy="418253"/>
            </a:xfrm>
          </p:grpSpPr>
          <p:sp>
            <p:nvSpPr>
              <p:cNvPr id="5667" name="Google Shape;5667;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68" name="Google Shape;5668;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69" name="Google Shape;5669;p38"/>
            <p:cNvGrpSpPr/>
            <p:nvPr/>
          </p:nvGrpSpPr>
          <p:grpSpPr>
            <a:xfrm>
              <a:off x="526096" y="4786855"/>
              <a:ext cx="648422" cy="418253"/>
              <a:chOff x="3053396" y="4304255"/>
              <a:chExt cx="648422" cy="418253"/>
            </a:xfrm>
          </p:grpSpPr>
          <p:sp>
            <p:nvSpPr>
              <p:cNvPr id="5670" name="Google Shape;5670;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71" name="Google Shape;5671;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72" name="Google Shape;5672;p38"/>
            <p:cNvGrpSpPr/>
            <p:nvPr/>
          </p:nvGrpSpPr>
          <p:grpSpPr>
            <a:xfrm>
              <a:off x="297496" y="4126455"/>
              <a:ext cx="648422" cy="418253"/>
              <a:chOff x="3053396" y="4304255"/>
              <a:chExt cx="648422" cy="418253"/>
            </a:xfrm>
          </p:grpSpPr>
          <p:sp>
            <p:nvSpPr>
              <p:cNvPr id="5673" name="Google Shape;5673;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74" name="Google Shape;5674;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75" name="Google Shape;5675;p38"/>
            <p:cNvGrpSpPr/>
            <p:nvPr/>
          </p:nvGrpSpPr>
          <p:grpSpPr>
            <a:xfrm>
              <a:off x="6787196" y="2983455"/>
              <a:ext cx="648422" cy="418253"/>
              <a:chOff x="3053396" y="4304255"/>
              <a:chExt cx="648422" cy="418253"/>
            </a:xfrm>
          </p:grpSpPr>
          <p:sp>
            <p:nvSpPr>
              <p:cNvPr id="5676" name="Google Shape;5676;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77" name="Google Shape;5677;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78" name="Google Shape;5678;p38"/>
            <p:cNvGrpSpPr/>
            <p:nvPr/>
          </p:nvGrpSpPr>
          <p:grpSpPr>
            <a:xfrm>
              <a:off x="3129596" y="2056355"/>
              <a:ext cx="648422" cy="418253"/>
              <a:chOff x="3053396" y="4304255"/>
              <a:chExt cx="648422" cy="418253"/>
            </a:xfrm>
          </p:grpSpPr>
          <p:sp>
            <p:nvSpPr>
              <p:cNvPr id="5679" name="Google Shape;5679;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0" name="Google Shape;5680;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81" name="Google Shape;5681;p38"/>
            <p:cNvGrpSpPr/>
            <p:nvPr/>
          </p:nvGrpSpPr>
          <p:grpSpPr>
            <a:xfrm>
              <a:off x="754696" y="2704055"/>
              <a:ext cx="648422" cy="418253"/>
              <a:chOff x="3053396" y="4304255"/>
              <a:chExt cx="648422" cy="418253"/>
            </a:xfrm>
          </p:grpSpPr>
          <p:sp>
            <p:nvSpPr>
              <p:cNvPr id="5682" name="Google Shape;5682;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3" name="Google Shape;5683;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84" name="Google Shape;5684;p38"/>
            <p:cNvGrpSpPr/>
            <p:nvPr/>
          </p:nvGrpSpPr>
          <p:grpSpPr>
            <a:xfrm>
              <a:off x="4043996" y="2030955"/>
              <a:ext cx="648422" cy="418253"/>
              <a:chOff x="3053396" y="4304255"/>
              <a:chExt cx="648422" cy="418253"/>
            </a:xfrm>
          </p:grpSpPr>
          <p:sp>
            <p:nvSpPr>
              <p:cNvPr id="5685" name="Google Shape;5685;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6" name="Google Shape;5686;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87" name="Google Shape;5687;p38"/>
            <p:cNvGrpSpPr/>
            <p:nvPr/>
          </p:nvGrpSpPr>
          <p:grpSpPr>
            <a:xfrm>
              <a:off x="7104696" y="5663155"/>
              <a:ext cx="648422" cy="418253"/>
              <a:chOff x="3053396" y="4304255"/>
              <a:chExt cx="648422" cy="418253"/>
            </a:xfrm>
          </p:grpSpPr>
          <p:sp>
            <p:nvSpPr>
              <p:cNvPr id="5688" name="Google Shape;5688;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89" name="Google Shape;5689;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90" name="Google Shape;5690;p38"/>
            <p:cNvGrpSpPr/>
            <p:nvPr/>
          </p:nvGrpSpPr>
          <p:grpSpPr>
            <a:xfrm>
              <a:off x="7942896" y="5015455"/>
              <a:ext cx="648422" cy="418253"/>
              <a:chOff x="3053396" y="4304255"/>
              <a:chExt cx="648422" cy="418253"/>
            </a:xfrm>
          </p:grpSpPr>
          <p:sp>
            <p:nvSpPr>
              <p:cNvPr id="5691" name="Google Shape;5691;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92" name="Google Shape;5692;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93" name="Google Shape;5693;p38"/>
            <p:cNvGrpSpPr/>
            <p:nvPr/>
          </p:nvGrpSpPr>
          <p:grpSpPr>
            <a:xfrm>
              <a:off x="7714296" y="4101055"/>
              <a:ext cx="648422" cy="418253"/>
              <a:chOff x="3053396" y="4304255"/>
              <a:chExt cx="648422" cy="418253"/>
            </a:xfrm>
          </p:grpSpPr>
          <p:sp>
            <p:nvSpPr>
              <p:cNvPr id="5694" name="Google Shape;5694;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95" name="Google Shape;5695;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96" name="Google Shape;5696;p38"/>
            <p:cNvGrpSpPr/>
            <p:nvPr/>
          </p:nvGrpSpPr>
          <p:grpSpPr>
            <a:xfrm>
              <a:off x="4869496" y="5904455"/>
              <a:ext cx="648422" cy="418253"/>
              <a:chOff x="3053396" y="4304255"/>
              <a:chExt cx="648422" cy="418253"/>
            </a:xfrm>
          </p:grpSpPr>
          <p:sp>
            <p:nvSpPr>
              <p:cNvPr id="5697" name="Google Shape;5697;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98" name="Google Shape;5698;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699" name="Google Shape;5699;p38"/>
            <p:cNvGrpSpPr/>
            <p:nvPr/>
          </p:nvGrpSpPr>
          <p:grpSpPr>
            <a:xfrm>
              <a:off x="3955096" y="6044155"/>
              <a:ext cx="648422" cy="418253"/>
              <a:chOff x="3053396" y="4304255"/>
              <a:chExt cx="648422" cy="418253"/>
            </a:xfrm>
          </p:grpSpPr>
          <p:sp>
            <p:nvSpPr>
              <p:cNvPr id="5700" name="Google Shape;5700;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01" name="Google Shape;5701;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702" name="Google Shape;5702;p38"/>
            <p:cNvGrpSpPr/>
            <p:nvPr/>
          </p:nvGrpSpPr>
          <p:grpSpPr>
            <a:xfrm>
              <a:off x="2735896" y="5891755"/>
              <a:ext cx="648422" cy="418253"/>
              <a:chOff x="3053396" y="4304255"/>
              <a:chExt cx="648422" cy="418253"/>
            </a:xfrm>
          </p:grpSpPr>
          <p:sp>
            <p:nvSpPr>
              <p:cNvPr id="5703" name="Google Shape;5703;p38"/>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04" name="Google Shape;5704;p38"/>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sp>
          <p:nvSpPr>
            <p:cNvPr id="5705" name="Google Shape;5705;p38"/>
            <p:cNvSpPr txBox="1"/>
            <p:nvPr/>
          </p:nvSpPr>
          <p:spPr>
            <a:xfrm rot="1053502">
              <a:off x="5143500" y="19558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06" name="Google Shape;5706;p38"/>
            <p:cNvSpPr txBox="1"/>
            <p:nvPr/>
          </p:nvSpPr>
          <p:spPr>
            <a:xfrm rot="2829263">
              <a:off x="7429500" y="34290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07" name="Google Shape;5707;p38"/>
            <p:cNvSpPr txBox="1"/>
            <p:nvPr/>
          </p:nvSpPr>
          <p:spPr>
            <a:xfrm rot="9845918">
              <a:off x="6098241" y="5942112"/>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08" name="Google Shape;5708;p38"/>
            <p:cNvSpPr txBox="1"/>
            <p:nvPr/>
          </p:nvSpPr>
          <p:spPr>
            <a:xfrm rot="-9948738">
              <a:off x="1730786" y="5845469"/>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09" name="Google Shape;5709;p38"/>
            <p:cNvSpPr txBox="1"/>
            <p:nvPr/>
          </p:nvSpPr>
          <p:spPr>
            <a:xfrm rot="-4992697">
              <a:off x="144631" y="3539025"/>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10" name="Google Shape;5710;p38"/>
            <p:cNvSpPr txBox="1"/>
            <p:nvPr/>
          </p:nvSpPr>
          <p:spPr>
            <a:xfrm rot="-1017263">
              <a:off x="2330376" y="1905681"/>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pic>
        <p:nvPicPr>
          <p:cNvPr id="5711" name="Google Shape;5711;p38"/>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5" name="Shape 5715"/>
        <p:cNvGrpSpPr/>
        <p:nvPr/>
      </p:nvGrpSpPr>
      <p:grpSpPr>
        <a:xfrm>
          <a:off x="0" y="0"/>
          <a:ext cx="0" cy="0"/>
          <a:chOff x="0" y="0"/>
          <a:chExt cx="0" cy="0"/>
        </a:xfrm>
      </p:grpSpPr>
      <p:cxnSp>
        <p:nvCxnSpPr>
          <p:cNvPr id="5716" name="Google Shape;5716;p39"/>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717" name="Google Shape;5717;p3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718" name="Google Shape;5718;p39"/>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Structure: a “network of networks”</a:t>
            </a:r>
            <a:endParaRPr b="0" i="0" sz="1400" u="none" cap="none" strike="noStrike">
              <a:solidFill>
                <a:srgbClr val="000000"/>
              </a:solidFill>
              <a:latin typeface="Arial"/>
              <a:ea typeface="Arial"/>
              <a:cs typeface="Arial"/>
              <a:sym typeface="Arial"/>
            </a:endParaRPr>
          </a:p>
        </p:txBody>
      </p:sp>
      <p:grpSp>
        <p:nvGrpSpPr>
          <p:cNvPr id="5719" name="Google Shape;5719;p39"/>
          <p:cNvGrpSpPr/>
          <p:nvPr/>
        </p:nvGrpSpPr>
        <p:grpSpPr>
          <a:xfrm>
            <a:off x="1280763" y="2360613"/>
            <a:ext cx="7377058" cy="3824137"/>
            <a:chOff x="872304" y="2295063"/>
            <a:chExt cx="7377592" cy="3825115"/>
          </a:xfrm>
        </p:grpSpPr>
        <p:cxnSp>
          <p:nvCxnSpPr>
            <p:cNvPr id="5720" name="Google Shape;5720;p39"/>
            <p:cNvCxnSpPr/>
            <p:nvPr/>
          </p:nvCxnSpPr>
          <p:spPr>
            <a:xfrm flipH="1" rot="10800000">
              <a:off x="1661409" y="2570969"/>
              <a:ext cx="577293" cy="2802668"/>
            </a:xfrm>
            <a:prstGeom prst="straightConnector1">
              <a:avLst/>
            </a:prstGeom>
            <a:noFill/>
            <a:ln cap="flat" cmpd="sng" w="9525">
              <a:solidFill>
                <a:schemeClr val="dk1"/>
              </a:solidFill>
              <a:prstDash val="solid"/>
              <a:round/>
              <a:headEnd len="sm" w="sm" type="none"/>
              <a:tailEnd len="sm" w="sm" type="none"/>
            </a:ln>
          </p:spPr>
        </p:cxnSp>
        <p:cxnSp>
          <p:nvCxnSpPr>
            <p:cNvPr id="5721" name="Google Shape;5721;p39"/>
            <p:cNvCxnSpPr/>
            <p:nvPr/>
          </p:nvCxnSpPr>
          <p:spPr>
            <a:xfrm rot="10800000">
              <a:off x="1509155" y="3032403"/>
              <a:ext cx="171469" cy="2327124"/>
            </a:xfrm>
            <a:prstGeom prst="straightConnector1">
              <a:avLst/>
            </a:prstGeom>
            <a:noFill/>
            <a:ln cap="flat" cmpd="sng" w="9525">
              <a:solidFill>
                <a:schemeClr val="dk1"/>
              </a:solidFill>
              <a:prstDash val="solid"/>
              <a:round/>
              <a:headEnd len="sm" w="sm" type="none"/>
              <a:tailEnd len="sm" w="sm" type="none"/>
            </a:ln>
          </p:spPr>
        </p:cxnSp>
        <p:cxnSp>
          <p:nvCxnSpPr>
            <p:cNvPr id="5722" name="Google Shape;5722;p39"/>
            <p:cNvCxnSpPr/>
            <p:nvPr/>
          </p:nvCxnSpPr>
          <p:spPr>
            <a:xfrm rot="10800000">
              <a:off x="1185287" y="3451504"/>
              <a:ext cx="495337" cy="1908023"/>
            </a:xfrm>
            <a:prstGeom prst="straightConnector1">
              <a:avLst/>
            </a:prstGeom>
            <a:noFill/>
            <a:ln cap="flat" cmpd="sng" w="9525">
              <a:solidFill>
                <a:schemeClr val="dk1"/>
              </a:solidFill>
              <a:prstDash val="solid"/>
              <a:round/>
              <a:headEnd len="sm" w="sm" type="none"/>
              <a:tailEnd len="sm" w="sm" type="none"/>
            </a:ln>
          </p:spPr>
        </p:cxnSp>
        <p:cxnSp>
          <p:nvCxnSpPr>
            <p:cNvPr id="5723" name="Google Shape;5723;p39"/>
            <p:cNvCxnSpPr/>
            <p:nvPr/>
          </p:nvCxnSpPr>
          <p:spPr>
            <a:xfrm rot="10800000">
              <a:off x="1181567" y="4298698"/>
              <a:ext cx="499057" cy="1060829"/>
            </a:xfrm>
            <a:prstGeom prst="straightConnector1">
              <a:avLst/>
            </a:prstGeom>
            <a:noFill/>
            <a:ln cap="flat" cmpd="sng" w="9525">
              <a:solidFill>
                <a:schemeClr val="dk1"/>
              </a:solidFill>
              <a:prstDash val="solid"/>
              <a:round/>
              <a:headEnd len="sm" w="sm" type="none"/>
              <a:tailEnd len="sm" w="sm" type="none"/>
            </a:ln>
          </p:spPr>
        </p:cxnSp>
        <p:cxnSp>
          <p:nvCxnSpPr>
            <p:cNvPr id="5724" name="Google Shape;5724;p39"/>
            <p:cNvCxnSpPr/>
            <p:nvPr/>
          </p:nvCxnSpPr>
          <p:spPr>
            <a:xfrm rot="10800000">
              <a:off x="1386886" y="4980292"/>
              <a:ext cx="293738" cy="379235"/>
            </a:xfrm>
            <a:prstGeom prst="straightConnector1">
              <a:avLst/>
            </a:prstGeom>
            <a:noFill/>
            <a:ln cap="flat" cmpd="sng" w="9525">
              <a:solidFill>
                <a:schemeClr val="dk1"/>
              </a:solidFill>
              <a:prstDash val="solid"/>
              <a:round/>
              <a:headEnd len="sm" w="sm" type="none"/>
              <a:tailEnd len="sm" w="sm" type="none"/>
            </a:ln>
          </p:spPr>
        </p:cxnSp>
        <p:cxnSp>
          <p:nvCxnSpPr>
            <p:cNvPr id="5725" name="Google Shape;5725;p39"/>
            <p:cNvCxnSpPr/>
            <p:nvPr/>
          </p:nvCxnSpPr>
          <p:spPr>
            <a:xfrm rot="10800000">
              <a:off x="1661409" y="5373637"/>
              <a:ext cx="1526432" cy="593006"/>
            </a:xfrm>
            <a:prstGeom prst="straightConnector1">
              <a:avLst/>
            </a:prstGeom>
            <a:noFill/>
            <a:ln cap="flat" cmpd="sng" w="9525">
              <a:solidFill>
                <a:schemeClr val="dk1"/>
              </a:solidFill>
              <a:prstDash val="solid"/>
              <a:round/>
              <a:headEnd len="sm" w="sm" type="none"/>
              <a:tailEnd len="sm" w="sm" type="none"/>
            </a:ln>
          </p:spPr>
        </p:cxnSp>
        <p:cxnSp>
          <p:nvCxnSpPr>
            <p:cNvPr id="5726" name="Google Shape;5726;p39"/>
            <p:cNvCxnSpPr/>
            <p:nvPr/>
          </p:nvCxnSpPr>
          <p:spPr>
            <a:xfrm rot="10800000">
              <a:off x="1680624" y="5359527"/>
              <a:ext cx="2723702" cy="703074"/>
            </a:xfrm>
            <a:prstGeom prst="straightConnector1">
              <a:avLst/>
            </a:prstGeom>
            <a:noFill/>
            <a:ln cap="flat" cmpd="sng" w="9525">
              <a:solidFill>
                <a:schemeClr val="dk1"/>
              </a:solidFill>
              <a:prstDash val="solid"/>
              <a:round/>
              <a:headEnd len="sm" w="sm" type="none"/>
              <a:tailEnd len="sm" w="sm" type="none"/>
            </a:ln>
          </p:spPr>
        </p:cxnSp>
        <p:cxnSp>
          <p:nvCxnSpPr>
            <p:cNvPr id="5727" name="Google Shape;5727;p39"/>
            <p:cNvCxnSpPr/>
            <p:nvPr/>
          </p:nvCxnSpPr>
          <p:spPr>
            <a:xfrm rot="10800000">
              <a:off x="1680624" y="5359527"/>
              <a:ext cx="3605885" cy="619006"/>
            </a:xfrm>
            <a:prstGeom prst="straightConnector1">
              <a:avLst/>
            </a:prstGeom>
            <a:noFill/>
            <a:ln cap="flat" cmpd="sng" w="9525">
              <a:solidFill>
                <a:schemeClr val="dk1"/>
              </a:solidFill>
              <a:prstDash val="solid"/>
              <a:round/>
              <a:headEnd len="sm" w="sm" type="none"/>
              <a:tailEnd len="sm" w="sm" type="none"/>
            </a:ln>
          </p:spPr>
        </p:cxnSp>
        <p:cxnSp>
          <p:nvCxnSpPr>
            <p:cNvPr id="5728" name="Google Shape;5728;p39"/>
            <p:cNvCxnSpPr/>
            <p:nvPr/>
          </p:nvCxnSpPr>
          <p:spPr>
            <a:xfrm flipH="1">
              <a:off x="1680624" y="5184745"/>
              <a:ext cx="6569272" cy="174782"/>
            </a:xfrm>
            <a:prstGeom prst="straightConnector1">
              <a:avLst/>
            </a:prstGeom>
            <a:noFill/>
            <a:ln cap="flat" cmpd="sng" w="9525">
              <a:solidFill>
                <a:schemeClr val="dk1"/>
              </a:solidFill>
              <a:prstDash val="solid"/>
              <a:round/>
              <a:headEnd len="sm" w="sm" type="none"/>
              <a:tailEnd len="sm" w="sm" type="none"/>
            </a:ln>
          </p:spPr>
        </p:cxnSp>
        <p:cxnSp>
          <p:nvCxnSpPr>
            <p:cNvPr id="5729" name="Google Shape;5729;p39"/>
            <p:cNvCxnSpPr/>
            <p:nvPr/>
          </p:nvCxnSpPr>
          <p:spPr>
            <a:xfrm rot="10800000">
              <a:off x="1680624" y="5359527"/>
              <a:ext cx="5742435" cy="486708"/>
            </a:xfrm>
            <a:prstGeom prst="straightConnector1">
              <a:avLst/>
            </a:prstGeom>
            <a:noFill/>
            <a:ln cap="flat" cmpd="sng" w="9525">
              <a:solidFill>
                <a:schemeClr val="dk1"/>
              </a:solidFill>
              <a:prstDash val="solid"/>
              <a:round/>
              <a:headEnd len="sm" w="sm" type="none"/>
              <a:tailEnd len="sm" w="sm" type="none"/>
            </a:ln>
          </p:spPr>
        </p:cxnSp>
        <p:cxnSp>
          <p:nvCxnSpPr>
            <p:cNvPr id="5730" name="Google Shape;5730;p39"/>
            <p:cNvCxnSpPr/>
            <p:nvPr/>
          </p:nvCxnSpPr>
          <p:spPr>
            <a:xfrm flipH="1">
              <a:off x="1680624" y="4311835"/>
              <a:ext cx="6338019" cy="1047692"/>
            </a:xfrm>
            <a:prstGeom prst="straightConnector1">
              <a:avLst/>
            </a:prstGeom>
            <a:noFill/>
            <a:ln cap="flat" cmpd="sng" w="9525">
              <a:solidFill>
                <a:schemeClr val="dk1"/>
              </a:solidFill>
              <a:prstDash val="solid"/>
              <a:round/>
              <a:headEnd len="sm" w="sm" type="none"/>
              <a:tailEnd len="sm" w="sm" type="none"/>
            </a:ln>
          </p:spPr>
        </p:cxnSp>
        <p:cxnSp>
          <p:nvCxnSpPr>
            <p:cNvPr id="5731" name="Google Shape;5731;p39"/>
            <p:cNvCxnSpPr/>
            <p:nvPr/>
          </p:nvCxnSpPr>
          <p:spPr>
            <a:xfrm flipH="1">
              <a:off x="1680624" y="3273553"/>
              <a:ext cx="5749312" cy="2085974"/>
            </a:xfrm>
            <a:prstGeom prst="straightConnector1">
              <a:avLst/>
            </a:prstGeom>
            <a:noFill/>
            <a:ln cap="flat" cmpd="sng" w="9525">
              <a:solidFill>
                <a:schemeClr val="dk1"/>
              </a:solidFill>
              <a:prstDash val="solid"/>
              <a:round/>
              <a:headEnd len="sm" w="sm" type="none"/>
              <a:tailEnd len="sm" w="sm" type="none"/>
            </a:ln>
          </p:spPr>
        </p:cxnSp>
        <p:cxnSp>
          <p:nvCxnSpPr>
            <p:cNvPr id="5732" name="Google Shape;5732;p39"/>
            <p:cNvCxnSpPr/>
            <p:nvPr/>
          </p:nvCxnSpPr>
          <p:spPr>
            <a:xfrm flipH="1">
              <a:off x="1680624" y="2784308"/>
              <a:ext cx="4942318" cy="2575219"/>
            </a:xfrm>
            <a:prstGeom prst="straightConnector1">
              <a:avLst/>
            </a:prstGeom>
            <a:noFill/>
            <a:ln cap="flat" cmpd="sng" w="9525">
              <a:solidFill>
                <a:schemeClr val="dk1"/>
              </a:solidFill>
              <a:prstDash val="solid"/>
              <a:round/>
              <a:headEnd len="sm" w="sm" type="none"/>
              <a:tailEnd len="sm" w="sm" type="none"/>
            </a:ln>
          </p:spPr>
        </p:cxnSp>
        <p:cxnSp>
          <p:nvCxnSpPr>
            <p:cNvPr id="5733" name="Google Shape;5733;p39"/>
            <p:cNvCxnSpPr/>
            <p:nvPr/>
          </p:nvCxnSpPr>
          <p:spPr>
            <a:xfrm flipH="1">
              <a:off x="1680624" y="2295063"/>
              <a:ext cx="2971398" cy="3064464"/>
            </a:xfrm>
            <a:prstGeom prst="straightConnector1">
              <a:avLst/>
            </a:prstGeom>
            <a:noFill/>
            <a:ln cap="flat" cmpd="sng" w="9525">
              <a:solidFill>
                <a:schemeClr val="dk1"/>
              </a:solidFill>
              <a:prstDash val="solid"/>
              <a:round/>
              <a:headEnd len="sm" w="sm" type="none"/>
              <a:tailEnd len="sm" w="sm" type="none"/>
            </a:ln>
          </p:spPr>
        </p:cxnSp>
        <p:cxnSp>
          <p:nvCxnSpPr>
            <p:cNvPr id="5734" name="Google Shape;5734;p39"/>
            <p:cNvCxnSpPr/>
            <p:nvPr/>
          </p:nvCxnSpPr>
          <p:spPr>
            <a:xfrm flipH="1">
              <a:off x="1680624" y="2295321"/>
              <a:ext cx="2025496" cy="3064206"/>
            </a:xfrm>
            <a:prstGeom prst="straightConnector1">
              <a:avLst/>
            </a:prstGeom>
            <a:noFill/>
            <a:ln cap="flat" cmpd="sng" w="9525">
              <a:solidFill>
                <a:schemeClr val="dk1"/>
              </a:solidFill>
              <a:prstDash val="solid"/>
              <a:round/>
              <a:headEnd len="sm" w="sm" type="none"/>
              <a:tailEnd len="sm" w="sm" type="none"/>
            </a:ln>
          </p:spPr>
        </p:cxnSp>
        <p:sp>
          <p:nvSpPr>
            <p:cNvPr id="5735" name="Google Shape;5735;p39"/>
            <p:cNvSpPr txBox="1"/>
            <p:nvPr/>
          </p:nvSpPr>
          <p:spPr>
            <a:xfrm rot="5710989">
              <a:off x="859913" y="4114468"/>
              <a:ext cx="3642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36" name="Google Shape;5736;p39"/>
            <p:cNvSpPr txBox="1"/>
            <p:nvPr/>
          </p:nvSpPr>
          <p:spPr>
            <a:xfrm rot="7515077">
              <a:off x="4511491" y="5728762"/>
              <a:ext cx="36420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37" name="Google Shape;5737;p39"/>
            <p:cNvSpPr txBox="1"/>
            <p:nvPr/>
          </p:nvSpPr>
          <p:spPr>
            <a:xfrm rot="3940343">
              <a:off x="6392354" y="3846211"/>
              <a:ext cx="49244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38" name="Google Shape;5738;p39"/>
            <p:cNvSpPr txBox="1"/>
            <p:nvPr/>
          </p:nvSpPr>
          <p:spPr>
            <a:xfrm rot="2048420">
              <a:off x="4482993" y="2684685"/>
              <a:ext cx="49244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739" name="Google Shape;5739;p39"/>
            <p:cNvSpPr txBox="1"/>
            <p:nvPr/>
          </p:nvSpPr>
          <p:spPr>
            <a:xfrm rot="-316136">
              <a:off x="2189980" y="2687381"/>
              <a:ext cx="49244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grpSp>
        <p:nvGrpSpPr>
          <p:cNvPr id="5740" name="Google Shape;5740;p39"/>
          <p:cNvGrpSpPr/>
          <p:nvPr/>
        </p:nvGrpSpPr>
        <p:grpSpPr>
          <a:xfrm>
            <a:off x="1489311" y="2337843"/>
            <a:ext cx="7094538" cy="3695700"/>
            <a:chOff x="862570" y="2361120"/>
            <a:chExt cx="7094553" cy="3695520"/>
          </a:xfrm>
        </p:grpSpPr>
        <p:cxnSp>
          <p:nvCxnSpPr>
            <p:cNvPr id="5741" name="Google Shape;5741;p39"/>
            <p:cNvCxnSpPr/>
            <p:nvPr/>
          </p:nvCxnSpPr>
          <p:spPr>
            <a:xfrm flipH="1">
              <a:off x="1446332" y="2897188"/>
              <a:ext cx="4736982" cy="2535176"/>
            </a:xfrm>
            <a:prstGeom prst="straightConnector1">
              <a:avLst/>
            </a:prstGeom>
            <a:noFill/>
            <a:ln cap="flat" cmpd="sng" w="9525">
              <a:solidFill>
                <a:schemeClr val="dk1"/>
              </a:solidFill>
              <a:prstDash val="solid"/>
              <a:round/>
              <a:headEnd len="sm" w="sm" type="none"/>
              <a:tailEnd len="sm" w="sm" type="none"/>
            </a:ln>
          </p:spPr>
        </p:cxnSp>
        <p:cxnSp>
          <p:nvCxnSpPr>
            <p:cNvPr id="5742" name="Google Shape;5742;p39"/>
            <p:cNvCxnSpPr/>
            <p:nvPr/>
          </p:nvCxnSpPr>
          <p:spPr>
            <a:xfrm flipH="1">
              <a:off x="2972043" y="2885760"/>
              <a:ext cx="3213953" cy="3041280"/>
            </a:xfrm>
            <a:prstGeom prst="straightConnector1">
              <a:avLst/>
            </a:prstGeom>
            <a:noFill/>
            <a:ln cap="flat" cmpd="sng" w="9525">
              <a:solidFill>
                <a:schemeClr val="dk1"/>
              </a:solidFill>
              <a:prstDash val="solid"/>
              <a:round/>
              <a:headEnd len="sm" w="sm" type="none"/>
              <a:tailEnd len="sm" w="sm" type="none"/>
            </a:ln>
          </p:spPr>
        </p:cxnSp>
        <p:cxnSp>
          <p:nvCxnSpPr>
            <p:cNvPr id="5743" name="Google Shape;5743;p39"/>
            <p:cNvCxnSpPr/>
            <p:nvPr/>
          </p:nvCxnSpPr>
          <p:spPr>
            <a:xfrm flipH="1">
              <a:off x="4328465" y="2877120"/>
              <a:ext cx="1866171" cy="3179520"/>
            </a:xfrm>
            <a:prstGeom prst="straightConnector1">
              <a:avLst/>
            </a:prstGeom>
            <a:noFill/>
            <a:ln cap="flat" cmpd="sng" w="9525">
              <a:solidFill>
                <a:schemeClr val="dk1"/>
              </a:solidFill>
              <a:prstDash val="solid"/>
              <a:round/>
              <a:headEnd len="sm" w="sm" type="none"/>
              <a:tailEnd len="sm" w="sm" type="none"/>
            </a:ln>
          </p:spPr>
        </p:cxnSp>
        <p:cxnSp>
          <p:nvCxnSpPr>
            <p:cNvPr id="5744" name="Google Shape;5744;p39"/>
            <p:cNvCxnSpPr/>
            <p:nvPr/>
          </p:nvCxnSpPr>
          <p:spPr>
            <a:xfrm flipH="1">
              <a:off x="5270184" y="2877120"/>
              <a:ext cx="915812" cy="3058560"/>
            </a:xfrm>
            <a:prstGeom prst="straightConnector1">
              <a:avLst/>
            </a:prstGeom>
            <a:noFill/>
            <a:ln cap="flat" cmpd="sng" w="9525">
              <a:solidFill>
                <a:schemeClr val="dk1"/>
              </a:solidFill>
              <a:prstDash val="solid"/>
              <a:round/>
              <a:headEnd len="sm" w="sm" type="none"/>
              <a:tailEnd len="sm" w="sm" type="none"/>
            </a:ln>
          </p:spPr>
        </p:cxnSp>
        <p:cxnSp>
          <p:nvCxnSpPr>
            <p:cNvPr id="5745" name="Google Shape;5745;p39"/>
            <p:cNvCxnSpPr/>
            <p:nvPr/>
          </p:nvCxnSpPr>
          <p:spPr>
            <a:xfrm>
              <a:off x="6167438" y="2901156"/>
              <a:ext cx="1141702" cy="2801244"/>
            </a:xfrm>
            <a:prstGeom prst="straightConnector1">
              <a:avLst/>
            </a:prstGeom>
            <a:noFill/>
            <a:ln cap="flat" cmpd="sng" w="9525">
              <a:solidFill>
                <a:schemeClr val="dk1"/>
              </a:solidFill>
              <a:prstDash val="solid"/>
              <a:round/>
              <a:headEnd len="sm" w="sm" type="none"/>
              <a:tailEnd len="sm" w="sm" type="none"/>
            </a:ln>
          </p:spPr>
        </p:cxnSp>
        <p:cxnSp>
          <p:nvCxnSpPr>
            <p:cNvPr id="5746" name="Google Shape;5746;p39"/>
            <p:cNvCxnSpPr/>
            <p:nvPr/>
          </p:nvCxnSpPr>
          <p:spPr>
            <a:xfrm>
              <a:off x="6171406" y="2889250"/>
              <a:ext cx="1785717" cy="2355230"/>
            </a:xfrm>
            <a:prstGeom prst="straightConnector1">
              <a:avLst/>
            </a:prstGeom>
            <a:noFill/>
            <a:ln cap="flat" cmpd="sng" w="9525">
              <a:solidFill>
                <a:schemeClr val="dk1"/>
              </a:solidFill>
              <a:prstDash val="solid"/>
              <a:round/>
              <a:headEnd len="sm" w="sm" type="none"/>
              <a:tailEnd len="sm" w="sm" type="none"/>
            </a:ln>
          </p:spPr>
        </p:cxnSp>
        <p:cxnSp>
          <p:nvCxnSpPr>
            <p:cNvPr id="5747" name="Google Shape;5747;p39"/>
            <p:cNvCxnSpPr/>
            <p:nvPr/>
          </p:nvCxnSpPr>
          <p:spPr>
            <a:xfrm>
              <a:off x="6179344" y="2881313"/>
              <a:ext cx="1587707" cy="1386847"/>
            </a:xfrm>
            <a:prstGeom prst="straightConnector1">
              <a:avLst/>
            </a:prstGeom>
            <a:noFill/>
            <a:ln cap="flat" cmpd="sng" w="9525">
              <a:solidFill>
                <a:schemeClr val="dk1"/>
              </a:solidFill>
              <a:prstDash val="solid"/>
              <a:round/>
              <a:headEnd len="sm" w="sm" type="none"/>
              <a:tailEnd len="sm" w="sm" type="none"/>
            </a:ln>
          </p:spPr>
        </p:cxnSp>
        <p:cxnSp>
          <p:nvCxnSpPr>
            <p:cNvPr id="5748" name="Google Shape;5748;p39"/>
            <p:cNvCxnSpPr/>
            <p:nvPr/>
          </p:nvCxnSpPr>
          <p:spPr>
            <a:xfrm>
              <a:off x="6179344" y="2897188"/>
              <a:ext cx="602786" cy="290972"/>
            </a:xfrm>
            <a:prstGeom prst="straightConnector1">
              <a:avLst/>
            </a:prstGeom>
            <a:noFill/>
            <a:ln cap="flat" cmpd="sng" w="9525">
              <a:solidFill>
                <a:schemeClr val="dk1"/>
              </a:solidFill>
              <a:prstDash val="solid"/>
              <a:round/>
              <a:headEnd len="sm" w="sm" type="none"/>
              <a:tailEnd len="sm" w="sm" type="none"/>
            </a:ln>
          </p:spPr>
        </p:cxnSp>
        <p:cxnSp>
          <p:nvCxnSpPr>
            <p:cNvPr id="5749" name="Google Shape;5749;p39"/>
            <p:cNvCxnSpPr/>
            <p:nvPr/>
          </p:nvCxnSpPr>
          <p:spPr>
            <a:xfrm>
              <a:off x="4584546" y="2364240"/>
              <a:ext cx="1558252" cy="512880"/>
            </a:xfrm>
            <a:prstGeom prst="straightConnector1">
              <a:avLst/>
            </a:prstGeom>
            <a:noFill/>
            <a:ln cap="flat" cmpd="sng" w="9525">
              <a:solidFill>
                <a:schemeClr val="dk1"/>
              </a:solidFill>
              <a:prstDash val="solid"/>
              <a:round/>
              <a:headEnd len="sm" w="sm" type="none"/>
              <a:tailEnd len="sm" w="sm" type="none"/>
            </a:ln>
          </p:spPr>
        </p:cxnSp>
        <p:cxnSp>
          <p:nvCxnSpPr>
            <p:cNvPr id="5750" name="Google Shape;5750;p39"/>
            <p:cNvCxnSpPr/>
            <p:nvPr/>
          </p:nvCxnSpPr>
          <p:spPr>
            <a:xfrm>
              <a:off x="3691549" y="2361120"/>
              <a:ext cx="2485808" cy="533280"/>
            </a:xfrm>
            <a:prstGeom prst="straightConnector1">
              <a:avLst/>
            </a:prstGeom>
            <a:noFill/>
            <a:ln cap="flat" cmpd="sng" w="9525">
              <a:solidFill>
                <a:schemeClr val="dk1"/>
              </a:solidFill>
              <a:prstDash val="solid"/>
              <a:round/>
              <a:headEnd len="sm" w="sm" type="none"/>
              <a:tailEnd len="sm" w="sm" type="none"/>
            </a:ln>
          </p:spPr>
        </p:cxnSp>
        <p:cxnSp>
          <p:nvCxnSpPr>
            <p:cNvPr id="5751" name="Google Shape;5751;p39"/>
            <p:cNvCxnSpPr/>
            <p:nvPr/>
          </p:nvCxnSpPr>
          <p:spPr>
            <a:xfrm>
              <a:off x="2081460" y="2548080"/>
              <a:ext cx="4078617" cy="337680"/>
            </a:xfrm>
            <a:prstGeom prst="straightConnector1">
              <a:avLst/>
            </a:prstGeom>
            <a:noFill/>
            <a:ln cap="flat" cmpd="sng" w="9525">
              <a:solidFill>
                <a:schemeClr val="dk1"/>
              </a:solidFill>
              <a:prstDash val="solid"/>
              <a:round/>
              <a:headEnd len="sm" w="sm" type="none"/>
              <a:tailEnd len="sm" w="sm" type="none"/>
            </a:ln>
          </p:spPr>
        </p:cxnSp>
        <p:cxnSp>
          <p:nvCxnSpPr>
            <p:cNvPr id="5752" name="Google Shape;5752;p39"/>
            <p:cNvCxnSpPr/>
            <p:nvPr/>
          </p:nvCxnSpPr>
          <p:spPr>
            <a:xfrm flipH="1" rot="10800000">
              <a:off x="1309418" y="2903040"/>
              <a:ext cx="4842020" cy="30720"/>
            </a:xfrm>
            <a:prstGeom prst="straightConnector1">
              <a:avLst/>
            </a:prstGeom>
            <a:noFill/>
            <a:ln cap="flat" cmpd="sng" w="9525">
              <a:solidFill>
                <a:schemeClr val="dk1"/>
              </a:solidFill>
              <a:prstDash val="solid"/>
              <a:round/>
              <a:headEnd len="sm" w="sm" type="none"/>
              <a:tailEnd len="sm" w="sm" type="none"/>
            </a:ln>
          </p:spPr>
        </p:cxnSp>
        <p:cxnSp>
          <p:nvCxnSpPr>
            <p:cNvPr id="5753" name="Google Shape;5753;p39"/>
            <p:cNvCxnSpPr/>
            <p:nvPr/>
          </p:nvCxnSpPr>
          <p:spPr>
            <a:xfrm flipH="1" rot="10800000">
              <a:off x="934801" y="2894400"/>
              <a:ext cx="5242556" cy="377040"/>
            </a:xfrm>
            <a:prstGeom prst="straightConnector1">
              <a:avLst/>
            </a:prstGeom>
            <a:noFill/>
            <a:ln cap="flat" cmpd="sng" w="9525">
              <a:solidFill>
                <a:schemeClr val="dk1"/>
              </a:solidFill>
              <a:prstDash val="solid"/>
              <a:round/>
              <a:headEnd len="sm" w="sm" type="none"/>
              <a:tailEnd len="sm" w="sm" type="none"/>
            </a:ln>
          </p:spPr>
        </p:cxnSp>
        <p:cxnSp>
          <p:nvCxnSpPr>
            <p:cNvPr id="5754" name="Google Shape;5754;p39"/>
            <p:cNvCxnSpPr/>
            <p:nvPr/>
          </p:nvCxnSpPr>
          <p:spPr>
            <a:xfrm flipH="1" rot="10800000">
              <a:off x="862570" y="2901156"/>
              <a:ext cx="5296930" cy="1386684"/>
            </a:xfrm>
            <a:prstGeom prst="straightConnector1">
              <a:avLst/>
            </a:prstGeom>
            <a:noFill/>
            <a:ln cap="flat" cmpd="sng" w="9525">
              <a:solidFill>
                <a:schemeClr val="dk1"/>
              </a:solidFill>
              <a:prstDash val="solid"/>
              <a:round/>
              <a:headEnd len="sm" w="sm" type="none"/>
              <a:tailEnd len="sm" w="sm" type="none"/>
            </a:ln>
          </p:spPr>
        </p:cxnSp>
        <p:cxnSp>
          <p:nvCxnSpPr>
            <p:cNvPr id="5755" name="Google Shape;5755;p39"/>
            <p:cNvCxnSpPr/>
            <p:nvPr/>
          </p:nvCxnSpPr>
          <p:spPr>
            <a:xfrm flipH="1" rot="10800000">
              <a:off x="1101367" y="2901156"/>
              <a:ext cx="5077977" cy="2026044"/>
            </a:xfrm>
            <a:prstGeom prst="straightConnector1">
              <a:avLst/>
            </a:prstGeom>
            <a:noFill/>
            <a:ln cap="flat" cmpd="sng" w="9525">
              <a:solidFill>
                <a:schemeClr val="dk1"/>
              </a:solidFill>
              <a:prstDash val="solid"/>
              <a:round/>
              <a:headEnd len="sm" w="sm" type="none"/>
              <a:tailEnd len="sm" w="sm" type="none"/>
            </a:ln>
          </p:spPr>
        </p:cxnSp>
      </p:grpSp>
      <p:grpSp>
        <p:nvGrpSpPr>
          <p:cNvPr id="5756" name="Google Shape;5756;p39"/>
          <p:cNvGrpSpPr/>
          <p:nvPr/>
        </p:nvGrpSpPr>
        <p:grpSpPr>
          <a:xfrm>
            <a:off x="1422336" y="2230021"/>
            <a:ext cx="7158038" cy="3798887"/>
            <a:chOff x="799176" y="2251902"/>
            <a:chExt cx="7158126" cy="3799069"/>
          </a:xfrm>
        </p:grpSpPr>
        <p:cxnSp>
          <p:nvCxnSpPr>
            <p:cNvPr id="5757" name="Google Shape;5757;p39"/>
            <p:cNvCxnSpPr/>
            <p:nvPr/>
          </p:nvCxnSpPr>
          <p:spPr>
            <a:xfrm>
              <a:off x="2012365" y="2732956"/>
              <a:ext cx="3121627" cy="3204340"/>
            </a:xfrm>
            <a:prstGeom prst="straightConnector1">
              <a:avLst/>
            </a:prstGeom>
            <a:noFill/>
            <a:ln cap="flat" cmpd="sng" w="9525">
              <a:solidFill>
                <a:schemeClr val="dk1"/>
              </a:solidFill>
              <a:prstDash val="solid"/>
              <a:round/>
              <a:headEnd len="sm" w="sm" type="none"/>
              <a:tailEnd len="sm" w="sm" type="none"/>
            </a:ln>
          </p:spPr>
        </p:cxnSp>
        <p:cxnSp>
          <p:nvCxnSpPr>
            <p:cNvPr id="5758" name="Google Shape;5758;p39"/>
            <p:cNvCxnSpPr/>
            <p:nvPr/>
          </p:nvCxnSpPr>
          <p:spPr>
            <a:xfrm>
              <a:off x="2009682" y="2721528"/>
              <a:ext cx="2384511" cy="3329443"/>
            </a:xfrm>
            <a:prstGeom prst="straightConnector1">
              <a:avLst/>
            </a:prstGeom>
            <a:noFill/>
            <a:ln cap="flat" cmpd="sng" w="9525">
              <a:solidFill>
                <a:schemeClr val="dk1"/>
              </a:solidFill>
              <a:prstDash val="solid"/>
              <a:round/>
              <a:headEnd len="sm" w="sm" type="none"/>
              <a:tailEnd len="sm" w="sm" type="none"/>
            </a:ln>
          </p:spPr>
        </p:cxnSp>
        <p:cxnSp>
          <p:nvCxnSpPr>
            <p:cNvPr id="5759" name="Google Shape;5759;p39"/>
            <p:cNvCxnSpPr/>
            <p:nvPr/>
          </p:nvCxnSpPr>
          <p:spPr>
            <a:xfrm>
              <a:off x="2001042" y="2712888"/>
              <a:ext cx="1091382" cy="3197870"/>
            </a:xfrm>
            <a:prstGeom prst="straightConnector1">
              <a:avLst/>
            </a:prstGeom>
            <a:noFill/>
            <a:ln cap="flat" cmpd="sng" w="9525">
              <a:solidFill>
                <a:schemeClr val="dk1"/>
              </a:solidFill>
              <a:prstDash val="solid"/>
              <a:round/>
              <a:headEnd len="sm" w="sm" type="none"/>
              <a:tailEnd len="sm" w="sm" type="none"/>
            </a:ln>
          </p:spPr>
        </p:cxnSp>
        <p:cxnSp>
          <p:nvCxnSpPr>
            <p:cNvPr id="5760" name="Google Shape;5760;p39"/>
            <p:cNvCxnSpPr/>
            <p:nvPr/>
          </p:nvCxnSpPr>
          <p:spPr>
            <a:xfrm flipH="1">
              <a:off x="1471306" y="2712888"/>
              <a:ext cx="538376" cy="2698126"/>
            </a:xfrm>
            <a:prstGeom prst="straightConnector1">
              <a:avLst/>
            </a:prstGeom>
            <a:noFill/>
            <a:ln cap="flat" cmpd="sng" w="9525">
              <a:solidFill>
                <a:schemeClr val="dk1"/>
              </a:solidFill>
              <a:prstDash val="solid"/>
              <a:round/>
              <a:headEnd len="sm" w="sm" type="none"/>
              <a:tailEnd len="sm" w="sm" type="none"/>
            </a:ln>
          </p:spPr>
        </p:cxnSp>
        <p:cxnSp>
          <p:nvCxnSpPr>
            <p:cNvPr id="5761" name="Google Shape;5761;p39"/>
            <p:cNvCxnSpPr/>
            <p:nvPr/>
          </p:nvCxnSpPr>
          <p:spPr>
            <a:xfrm flipH="1">
              <a:off x="1007181" y="2736924"/>
              <a:ext cx="1021059" cy="2069561"/>
            </a:xfrm>
            <a:prstGeom prst="straightConnector1">
              <a:avLst/>
            </a:prstGeom>
            <a:noFill/>
            <a:ln cap="flat" cmpd="sng" w="9525">
              <a:solidFill>
                <a:schemeClr val="dk1"/>
              </a:solidFill>
              <a:prstDash val="solid"/>
              <a:round/>
              <a:headEnd len="sm" w="sm" type="none"/>
              <a:tailEnd len="sm" w="sm" type="none"/>
            </a:ln>
          </p:spPr>
        </p:cxnSp>
        <p:cxnSp>
          <p:nvCxnSpPr>
            <p:cNvPr id="5762" name="Google Shape;5762;p39"/>
            <p:cNvCxnSpPr/>
            <p:nvPr/>
          </p:nvCxnSpPr>
          <p:spPr>
            <a:xfrm flipH="1">
              <a:off x="799176" y="2725018"/>
              <a:ext cx="1225097" cy="1413595"/>
            </a:xfrm>
            <a:prstGeom prst="straightConnector1">
              <a:avLst/>
            </a:prstGeom>
            <a:noFill/>
            <a:ln cap="flat" cmpd="sng" w="9525">
              <a:solidFill>
                <a:schemeClr val="dk1"/>
              </a:solidFill>
              <a:prstDash val="solid"/>
              <a:round/>
              <a:headEnd len="sm" w="sm" type="none"/>
              <a:tailEnd len="sm" w="sm" type="none"/>
            </a:ln>
          </p:spPr>
        </p:cxnSp>
        <p:cxnSp>
          <p:nvCxnSpPr>
            <p:cNvPr id="5763" name="Google Shape;5763;p39"/>
            <p:cNvCxnSpPr/>
            <p:nvPr/>
          </p:nvCxnSpPr>
          <p:spPr>
            <a:xfrm flipH="1">
              <a:off x="932218" y="2704755"/>
              <a:ext cx="1107153" cy="588968"/>
            </a:xfrm>
            <a:prstGeom prst="straightConnector1">
              <a:avLst/>
            </a:prstGeom>
            <a:noFill/>
            <a:ln cap="flat" cmpd="sng" w="9525">
              <a:solidFill>
                <a:schemeClr val="dk1"/>
              </a:solidFill>
              <a:prstDash val="solid"/>
              <a:round/>
              <a:headEnd len="sm" w="sm" type="none"/>
              <a:tailEnd len="sm" w="sm" type="none"/>
            </a:ln>
          </p:spPr>
        </p:cxnSp>
        <p:cxnSp>
          <p:nvCxnSpPr>
            <p:cNvPr id="5764" name="Google Shape;5764;p39"/>
            <p:cNvCxnSpPr/>
            <p:nvPr/>
          </p:nvCxnSpPr>
          <p:spPr>
            <a:xfrm flipH="1">
              <a:off x="1293642" y="2704755"/>
              <a:ext cx="745729" cy="216744"/>
            </a:xfrm>
            <a:prstGeom prst="straightConnector1">
              <a:avLst/>
            </a:prstGeom>
            <a:noFill/>
            <a:ln cap="flat" cmpd="sng" w="9525">
              <a:solidFill>
                <a:schemeClr val="dk1"/>
              </a:solidFill>
              <a:prstDash val="solid"/>
              <a:round/>
              <a:headEnd len="sm" w="sm" type="none"/>
              <a:tailEnd len="sm" w="sm" type="none"/>
            </a:ln>
          </p:spPr>
        </p:cxnSp>
        <p:cxnSp>
          <p:nvCxnSpPr>
            <p:cNvPr id="5765" name="Google Shape;5765;p39"/>
            <p:cNvCxnSpPr/>
            <p:nvPr/>
          </p:nvCxnSpPr>
          <p:spPr>
            <a:xfrm flipH="1">
              <a:off x="2052880" y="2251902"/>
              <a:ext cx="1141349" cy="460986"/>
            </a:xfrm>
            <a:prstGeom prst="straightConnector1">
              <a:avLst/>
            </a:prstGeom>
            <a:noFill/>
            <a:ln cap="flat" cmpd="sng" w="9525">
              <a:solidFill>
                <a:schemeClr val="dk1"/>
              </a:solidFill>
              <a:prstDash val="solid"/>
              <a:round/>
              <a:headEnd len="sm" w="sm" type="none"/>
              <a:tailEnd len="sm" w="sm" type="none"/>
            </a:ln>
          </p:spPr>
        </p:cxnSp>
        <p:cxnSp>
          <p:nvCxnSpPr>
            <p:cNvPr id="5766" name="Google Shape;5766;p39"/>
            <p:cNvCxnSpPr/>
            <p:nvPr/>
          </p:nvCxnSpPr>
          <p:spPr>
            <a:xfrm flipH="1">
              <a:off x="2018321" y="2332076"/>
              <a:ext cx="2284094" cy="398092"/>
            </a:xfrm>
            <a:prstGeom prst="straightConnector1">
              <a:avLst/>
            </a:prstGeom>
            <a:noFill/>
            <a:ln cap="flat" cmpd="sng" w="9525">
              <a:solidFill>
                <a:schemeClr val="dk1"/>
              </a:solidFill>
              <a:prstDash val="solid"/>
              <a:round/>
              <a:headEnd len="sm" w="sm" type="none"/>
              <a:tailEnd len="sm" w="sm" type="none"/>
            </a:ln>
          </p:spPr>
        </p:cxnSp>
        <p:cxnSp>
          <p:nvCxnSpPr>
            <p:cNvPr id="5767" name="Google Shape;5767;p39"/>
            <p:cNvCxnSpPr/>
            <p:nvPr/>
          </p:nvCxnSpPr>
          <p:spPr>
            <a:xfrm rot="10800000">
              <a:off x="2035602" y="2721528"/>
              <a:ext cx="4016700" cy="14158"/>
            </a:xfrm>
            <a:prstGeom prst="straightConnector1">
              <a:avLst/>
            </a:prstGeom>
            <a:noFill/>
            <a:ln cap="flat" cmpd="sng" w="9525">
              <a:solidFill>
                <a:schemeClr val="dk1"/>
              </a:solidFill>
              <a:prstDash val="solid"/>
              <a:round/>
              <a:headEnd len="sm" w="sm" type="none"/>
              <a:tailEnd len="sm" w="sm" type="none"/>
            </a:ln>
          </p:spPr>
        </p:cxnSp>
        <p:cxnSp>
          <p:nvCxnSpPr>
            <p:cNvPr id="5768" name="Google Shape;5768;p39"/>
            <p:cNvCxnSpPr/>
            <p:nvPr/>
          </p:nvCxnSpPr>
          <p:spPr>
            <a:xfrm rot="10800000">
              <a:off x="2044240" y="2738808"/>
              <a:ext cx="4755057" cy="529059"/>
            </a:xfrm>
            <a:prstGeom prst="straightConnector1">
              <a:avLst/>
            </a:prstGeom>
            <a:noFill/>
            <a:ln cap="flat" cmpd="sng" w="9525">
              <a:solidFill>
                <a:schemeClr val="dk1"/>
              </a:solidFill>
              <a:prstDash val="solid"/>
              <a:round/>
              <a:headEnd len="sm" w="sm" type="none"/>
              <a:tailEnd len="sm" w="sm" type="none"/>
            </a:ln>
          </p:spPr>
        </p:cxnSp>
        <p:cxnSp>
          <p:nvCxnSpPr>
            <p:cNvPr id="5769" name="Google Shape;5769;p39"/>
            <p:cNvCxnSpPr/>
            <p:nvPr/>
          </p:nvCxnSpPr>
          <p:spPr>
            <a:xfrm rot="10800000">
              <a:off x="2018321" y="2730168"/>
              <a:ext cx="5710381" cy="1554918"/>
            </a:xfrm>
            <a:prstGeom prst="straightConnector1">
              <a:avLst/>
            </a:prstGeom>
            <a:noFill/>
            <a:ln cap="flat" cmpd="sng" w="9525">
              <a:solidFill>
                <a:schemeClr val="dk1"/>
              </a:solidFill>
              <a:prstDash val="solid"/>
              <a:round/>
              <a:headEnd len="sm" w="sm" type="none"/>
              <a:tailEnd len="sm" w="sm" type="none"/>
            </a:ln>
          </p:spPr>
        </p:cxnSp>
        <p:cxnSp>
          <p:nvCxnSpPr>
            <p:cNvPr id="5770" name="Google Shape;5770;p39"/>
            <p:cNvCxnSpPr/>
            <p:nvPr/>
          </p:nvCxnSpPr>
          <p:spPr>
            <a:xfrm rot="10800000">
              <a:off x="2036178" y="2736924"/>
              <a:ext cx="5921124" cy="2462562"/>
            </a:xfrm>
            <a:prstGeom prst="straightConnector1">
              <a:avLst/>
            </a:prstGeom>
            <a:noFill/>
            <a:ln cap="flat" cmpd="sng" w="9525">
              <a:solidFill>
                <a:schemeClr val="dk1"/>
              </a:solidFill>
              <a:prstDash val="solid"/>
              <a:round/>
              <a:headEnd len="sm" w="sm" type="none"/>
              <a:tailEnd len="sm" w="sm" type="none"/>
            </a:ln>
          </p:spPr>
        </p:cxnSp>
        <p:cxnSp>
          <p:nvCxnSpPr>
            <p:cNvPr id="5771" name="Google Shape;5771;p39"/>
            <p:cNvCxnSpPr/>
            <p:nvPr/>
          </p:nvCxnSpPr>
          <p:spPr>
            <a:xfrm rot="10800000">
              <a:off x="2016335" y="2736924"/>
              <a:ext cx="5165304" cy="3000202"/>
            </a:xfrm>
            <a:prstGeom prst="straightConnector1">
              <a:avLst/>
            </a:prstGeom>
            <a:noFill/>
            <a:ln cap="flat" cmpd="sng" w="9525">
              <a:solidFill>
                <a:schemeClr val="dk1"/>
              </a:solidFill>
              <a:prstDash val="solid"/>
              <a:round/>
              <a:headEnd len="sm" w="sm" type="none"/>
              <a:tailEnd len="sm" w="sm" type="none"/>
            </a:ln>
          </p:spPr>
        </p:cxnSp>
      </p:grpSp>
      <p:sp>
        <p:nvSpPr>
          <p:cNvPr id="5772" name="Google Shape;5772;p39"/>
          <p:cNvSpPr txBox="1"/>
          <p:nvPr/>
        </p:nvSpPr>
        <p:spPr>
          <a:xfrm>
            <a:off x="81951" y="1390101"/>
            <a:ext cx="9393353" cy="514434"/>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1800"/>
              <a:buFont typeface="Noto Sans Symbols"/>
              <a:buNone/>
            </a:pPr>
            <a:r>
              <a:rPr b="0" i="1" lang="en-US" sz="2400" u="none" cap="none" strike="noStrike">
                <a:solidFill>
                  <a:srgbClr val="CC0000"/>
                </a:solidFill>
                <a:latin typeface="Calibri"/>
                <a:ea typeface="Calibri"/>
                <a:cs typeface="Calibri"/>
                <a:sym typeface="Calibri"/>
              </a:rPr>
              <a:t>Question: </a:t>
            </a:r>
            <a:r>
              <a:rPr b="0" i="0" lang="en-US" sz="2400" u="none" cap="none" strike="noStrike">
                <a:solidFill>
                  <a:schemeClr val="dk1"/>
                </a:solidFill>
                <a:latin typeface="Calibri"/>
                <a:ea typeface="Calibri"/>
                <a:cs typeface="Calibri"/>
                <a:sym typeface="Calibri"/>
              </a:rPr>
              <a:t>given </a:t>
            </a:r>
            <a:r>
              <a:rPr b="0" i="1" lang="en-US" sz="2400" u="none" cap="none" strike="noStrike">
                <a:solidFill>
                  <a:schemeClr val="dk1"/>
                </a:solidFill>
                <a:latin typeface="Calibri"/>
                <a:ea typeface="Calibri"/>
                <a:cs typeface="Calibri"/>
                <a:sym typeface="Calibri"/>
              </a:rPr>
              <a:t>millions</a:t>
            </a:r>
            <a:r>
              <a:rPr b="0" i="0" lang="en-US" sz="2400" u="none" cap="none" strike="noStrike">
                <a:solidFill>
                  <a:schemeClr val="dk1"/>
                </a:solidFill>
                <a:latin typeface="Calibri"/>
                <a:ea typeface="Calibri"/>
                <a:cs typeface="Calibri"/>
                <a:sym typeface="Calibri"/>
              </a:rPr>
              <a:t> of access ISPs, how to connect them together?</a:t>
            </a:r>
            <a:endParaRPr b="0" i="0" sz="1400" u="none" cap="none" strike="noStrike">
              <a:solidFill>
                <a:srgbClr val="000000"/>
              </a:solidFill>
              <a:latin typeface="Arial"/>
              <a:ea typeface="Arial"/>
              <a:cs typeface="Arial"/>
              <a:sym typeface="Arial"/>
            </a:endParaRPr>
          </a:p>
        </p:txBody>
      </p:sp>
      <p:grpSp>
        <p:nvGrpSpPr>
          <p:cNvPr id="5773" name="Google Shape;5773;p39"/>
          <p:cNvGrpSpPr/>
          <p:nvPr/>
        </p:nvGrpSpPr>
        <p:grpSpPr>
          <a:xfrm>
            <a:off x="703321" y="1850610"/>
            <a:ext cx="8467870" cy="4691676"/>
            <a:chOff x="124589" y="1837771"/>
            <a:chExt cx="8466729" cy="4692037"/>
          </a:xfrm>
        </p:grpSpPr>
        <p:grpSp>
          <p:nvGrpSpPr>
            <p:cNvPr id="5774" name="Google Shape;5774;p39"/>
            <p:cNvGrpSpPr/>
            <p:nvPr/>
          </p:nvGrpSpPr>
          <p:grpSpPr>
            <a:xfrm>
              <a:off x="1529396" y="2297655"/>
              <a:ext cx="648422" cy="418253"/>
              <a:chOff x="3053396" y="4304255"/>
              <a:chExt cx="648422" cy="418253"/>
            </a:xfrm>
          </p:grpSpPr>
          <p:sp>
            <p:nvSpPr>
              <p:cNvPr id="5775" name="Google Shape;5775;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6" name="Google Shape;5776;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777" name="Google Shape;5777;p39"/>
            <p:cNvGrpSpPr/>
            <p:nvPr/>
          </p:nvGrpSpPr>
          <p:grpSpPr>
            <a:xfrm>
              <a:off x="373696" y="3097755"/>
              <a:ext cx="648422" cy="418253"/>
              <a:chOff x="3053396" y="4304255"/>
              <a:chExt cx="648422" cy="418253"/>
            </a:xfrm>
          </p:grpSpPr>
          <p:sp>
            <p:nvSpPr>
              <p:cNvPr id="5778" name="Google Shape;5778;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9" name="Google Shape;5779;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780" name="Google Shape;5780;p39"/>
            <p:cNvGrpSpPr/>
            <p:nvPr/>
          </p:nvGrpSpPr>
          <p:grpSpPr>
            <a:xfrm>
              <a:off x="6037896" y="2551655"/>
              <a:ext cx="648422" cy="418253"/>
              <a:chOff x="3053396" y="4304255"/>
              <a:chExt cx="648422" cy="418253"/>
            </a:xfrm>
          </p:grpSpPr>
          <p:sp>
            <p:nvSpPr>
              <p:cNvPr id="5781" name="Google Shape;5781;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82" name="Google Shape;5782;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783" name="Google Shape;5783;p39"/>
            <p:cNvGrpSpPr/>
            <p:nvPr/>
          </p:nvGrpSpPr>
          <p:grpSpPr>
            <a:xfrm>
              <a:off x="945196" y="5409155"/>
              <a:ext cx="648422" cy="418253"/>
              <a:chOff x="3053396" y="4304255"/>
              <a:chExt cx="648422" cy="418253"/>
            </a:xfrm>
          </p:grpSpPr>
          <p:sp>
            <p:nvSpPr>
              <p:cNvPr id="5784" name="Google Shape;5784;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85" name="Google Shape;5785;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786" name="Google Shape;5786;p39"/>
            <p:cNvGrpSpPr/>
            <p:nvPr/>
          </p:nvGrpSpPr>
          <p:grpSpPr>
            <a:xfrm>
              <a:off x="526096" y="4786855"/>
              <a:ext cx="648422" cy="418253"/>
              <a:chOff x="3053396" y="4304255"/>
              <a:chExt cx="648422" cy="418253"/>
            </a:xfrm>
          </p:grpSpPr>
          <p:sp>
            <p:nvSpPr>
              <p:cNvPr id="5787" name="Google Shape;5787;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88" name="Google Shape;5788;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789" name="Google Shape;5789;p39"/>
            <p:cNvGrpSpPr/>
            <p:nvPr/>
          </p:nvGrpSpPr>
          <p:grpSpPr>
            <a:xfrm>
              <a:off x="297496" y="4126455"/>
              <a:ext cx="648422" cy="418253"/>
              <a:chOff x="3053396" y="4304255"/>
              <a:chExt cx="648422" cy="418253"/>
            </a:xfrm>
          </p:grpSpPr>
          <p:sp>
            <p:nvSpPr>
              <p:cNvPr id="5790" name="Google Shape;5790;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1" name="Google Shape;5791;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792" name="Google Shape;5792;p39"/>
            <p:cNvGrpSpPr/>
            <p:nvPr/>
          </p:nvGrpSpPr>
          <p:grpSpPr>
            <a:xfrm>
              <a:off x="6787196" y="2983455"/>
              <a:ext cx="648422" cy="418253"/>
              <a:chOff x="3053396" y="4304255"/>
              <a:chExt cx="648422" cy="418253"/>
            </a:xfrm>
          </p:grpSpPr>
          <p:sp>
            <p:nvSpPr>
              <p:cNvPr id="5793" name="Google Shape;5793;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4" name="Google Shape;5794;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795" name="Google Shape;5795;p39"/>
            <p:cNvGrpSpPr/>
            <p:nvPr/>
          </p:nvGrpSpPr>
          <p:grpSpPr>
            <a:xfrm>
              <a:off x="3129596" y="2056355"/>
              <a:ext cx="648422" cy="418253"/>
              <a:chOff x="3053396" y="4304255"/>
              <a:chExt cx="648422" cy="418253"/>
            </a:xfrm>
          </p:grpSpPr>
          <p:sp>
            <p:nvSpPr>
              <p:cNvPr id="5796" name="Google Shape;5796;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97" name="Google Shape;5797;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798" name="Google Shape;5798;p39"/>
            <p:cNvGrpSpPr/>
            <p:nvPr/>
          </p:nvGrpSpPr>
          <p:grpSpPr>
            <a:xfrm>
              <a:off x="754696" y="2704055"/>
              <a:ext cx="648422" cy="418253"/>
              <a:chOff x="3053396" y="4304255"/>
              <a:chExt cx="648422" cy="418253"/>
            </a:xfrm>
          </p:grpSpPr>
          <p:sp>
            <p:nvSpPr>
              <p:cNvPr id="5799" name="Google Shape;5799;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0" name="Google Shape;5800;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801" name="Google Shape;5801;p39"/>
            <p:cNvGrpSpPr/>
            <p:nvPr/>
          </p:nvGrpSpPr>
          <p:grpSpPr>
            <a:xfrm>
              <a:off x="4043996" y="2030955"/>
              <a:ext cx="648422" cy="418253"/>
              <a:chOff x="3053396" y="4304255"/>
              <a:chExt cx="648422" cy="418253"/>
            </a:xfrm>
          </p:grpSpPr>
          <p:sp>
            <p:nvSpPr>
              <p:cNvPr id="5802" name="Google Shape;5802;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3" name="Google Shape;5803;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804" name="Google Shape;5804;p39"/>
            <p:cNvGrpSpPr/>
            <p:nvPr/>
          </p:nvGrpSpPr>
          <p:grpSpPr>
            <a:xfrm>
              <a:off x="7104696" y="5663155"/>
              <a:ext cx="648422" cy="418253"/>
              <a:chOff x="3053396" y="4304255"/>
              <a:chExt cx="648422" cy="418253"/>
            </a:xfrm>
          </p:grpSpPr>
          <p:sp>
            <p:nvSpPr>
              <p:cNvPr id="5805" name="Google Shape;5805;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6" name="Google Shape;5806;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807" name="Google Shape;5807;p39"/>
            <p:cNvGrpSpPr/>
            <p:nvPr/>
          </p:nvGrpSpPr>
          <p:grpSpPr>
            <a:xfrm>
              <a:off x="7942896" y="5015455"/>
              <a:ext cx="648422" cy="418253"/>
              <a:chOff x="3053396" y="4304255"/>
              <a:chExt cx="648422" cy="418253"/>
            </a:xfrm>
          </p:grpSpPr>
          <p:sp>
            <p:nvSpPr>
              <p:cNvPr id="5808" name="Google Shape;5808;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09" name="Google Shape;5809;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810" name="Google Shape;5810;p39"/>
            <p:cNvGrpSpPr/>
            <p:nvPr/>
          </p:nvGrpSpPr>
          <p:grpSpPr>
            <a:xfrm>
              <a:off x="7714296" y="4101055"/>
              <a:ext cx="648422" cy="418253"/>
              <a:chOff x="3053396" y="4304255"/>
              <a:chExt cx="648422" cy="418253"/>
            </a:xfrm>
          </p:grpSpPr>
          <p:sp>
            <p:nvSpPr>
              <p:cNvPr id="5811" name="Google Shape;5811;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2" name="Google Shape;5812;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813" name="Google Shape;5813;p39"/>
            <p:cNvGrpSpPr/>
            <p:nvPr/>
          </p:nvGrpSpPr>
          <p:grpSpPr>
            <a:xfrm>
              <a:off x="4869496" y="5904455"/>
              <a:ext cx="648422" cy="418253"/>
              <a:chOff x="3053396" y="4304255"/>
              <a:chExt cx="648422" cy="418253"/>
            </a:xfrm>
          </p:grpSpPr>
          <p:sp>
            <p:nvSpPr>
              <p:cNvPr id="5814" name="Google Shape;5814;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5" name="Google Shape;5815;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816" name="Google Shape;5816;p39"/>
            <p:cNvGrpSpPr/>
            <p:nvPr/>
          </p:nvGrpSpPr>
          <p:grpSpPr>
            <a:xfrm>
              <a:off x="3955096" y="6044155"/>
              <a:ext cx="648422" cy="418253"/>
              <a:chOff x="3053396" y="4304255"/>
              <a:chExt cx="648422" cy="418253"/>
            </a:xfrm>
          </p:grpSpPr>
          <p:sp>
            <p:nvSpPr>
              <p:cNvPr id="5817" name="Google Shape;5817;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18" name="Google Shape;5818;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819" name="Google Shape;5819;p39"/>
            <p:cNvGrpSpPr/>
            <p:nvPr/>
          </p:nvGrpSpPr>
          <p:grpSpPr>
            <a:xfrm>
              <a:off x="2735896" y="5891755"/>
              <a:ext cx="648422" cy="418253"/>
              <a:chOff x="3053396" y="4304255"/>
              <a:chExt cx="648422" cy="418253"/>
            </a:xfrm>
          </p:grpSpPr>
          <p:sp>
            <p:nvSpPr>
              <p:cNvPr id="5820" name="Google Shape;5820;p39"/>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21" name="Google Shape;5821;p39"/>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sp>
          <p:nvSpPr>
            <p:cNvPr id="5822" name="Google Shape;5822;p39"/>
            <p:cNvSpPr txBox="1"/>
            <p:nvPr/>
          </p:nvSpPr>
          <p:spPr>
            <a:xfrm rot="1053502">
              <a:off x="5143500" y="19558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823" name="Google Shape;5823;p39"/>
            <p:cNvSpPr txBox="1"/>
            <p:nvPr/>
          </p:nvSpPr>
          <p:spPr>
            <a:xfrm rot="2829263">
              <a:off x="7429500" y="34290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824" name="Google Shape;5824;p39"/>
            <p:cNvSpPr txBox="1"/>
            <p:nvPr/>
          </p:nvSpPr>
          <p:spPr>
            <a:xfrm rot="9845918">
              <a:off x="6098241" y="5942112"/>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825" name="Google Shape;5825;p39"/>
            <p:cNvSpPr txBox="1"/>
            <p:nvPr/>
          </p:nvSpPr>
          <p:spPr>
            <a:xfrm rot="-9948738">
              <a:off x="1730786" y="5845469"/>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826" name="Google Shape;5826;p39"/>
            <p:cNvSpPr txBox="1"/>
            <p:nvPr/>
          </p:nvSpPr>
          <p:spPr>
            <a:xfrm rot="-4992697">
              <a:off x="144631" y="3539025"/>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827" name="Google Shape;5827;p39"/>
            <p:cNvSpPr txBox="1"/>
            <p:nvPr/>
          </p:nvSpPr>
          <p:spPr>
            <a:xfrm rot="-1017263">
              <a:off x="2330376" y="1905681"/>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sp>
        <p:nvSpPr>
          <p:cNvPr id="5828" name="Google Shape;5828;p39"/>
          <p:cNvSpPr txBox="1"/>
          <p:nvPr/>
        </p:nvSpPr>
        <p:spPr>
          <a:xfrm>
            <a:off x="2638608" y="3367370"/>
            <a:ext cx="4268787" cy="12001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connecting each access ISP to each other directly </a:t>
            </a:r>
            <a:r>
              <a:rPr b="0" i="1" lang="en-US" sz="2400" u="none" cap="none" strike="noStrike">
                <a:solidFill>
                  <a:srgbClr val="CC0000"/>
                </a:solidFill>
                <a:latin typeface="Calibri"/>
                <a:ea typeface="Calibri"/>
                <a:cs typeface="Calibri"/>
                <a:sym typeface="Calibri"/>
              </a:rPr>
              <a:t>doesn’t scale: </a:t>
            </a:r>
            <a:r>
              <a:rPr b="0" i="0" lang="en-US" sz="2400" u="none" cap="none" strike="noStrike">
                <a:solidFill>
                  <a:schemeClr val="dk1"/>
                </a:solidFill>
                <a:latin typeface="Calibri"/>
                <a:ea typeface="Calibri"/>
                <a:cs typeface="Calibri"/>
                <a:sym typeface="Calibri"/>
              </a:rPr>
              <a:t>O(</a:t>
            </a:r>
            <a:r>
              <a:rPr b="0" i="1" lang="en-US" sz="2400" u="none" cap="none" strike="noStrike">
                <a:solidFill>
                  <a:schemeClr val="dk1"/>
                </a:solidFill>
                <a:latin typeface="Calibri"/>
                <a:ea typeface="Calibri"/>
                <a:cs typeface="Calibri"/>
                <a:sym typeface="Calibri"/>
              </a:rPr>
              <a:t>N</a:t>
            </a:r>
            <a:r>
              <a:rPr b="0" baseline="30000" i="0" lang="en-US" sz="2400" u="none" cap="none" strike="noStrike">
                <a:solidFill>
                  <a:schemeClr val="dk1"/>
                </a:solidFill>
                <a:latin typeface="Calibri"/>
                <a:ea typeface="Calibri"/>
                <a:cs typeface="Calibri"/>
                <a:sym typeface="Calibri"/>
              </a:rPr>
              <a:t>2</a:t>
            </a:r>
            <a:r>
              <a:rPr b="0" i="0" lang="en-US" sz="2400" u="none" cap="none" strike="noStrike">
                <a:solidFill>
                  <a:schemeClr val="dk1"/>
                </a:solidFill>
                <a:latin typeface="Calibri"/>
                <a:ea typeface="Calibri"/>
                <a:cs typeface="Calibri"/>
                <a:sym typeface="Calibri"/>
              </a:rPr>
              <a:t>) connections.</a:t>
            </a:r>
            <a:endParaRPr b="0" i="0" sz="1400" u="none" cap="none" strike="noStrike">
              <a:solidFill>
                <a:srgbClr val="000000"/>
              </a:solidFill>
              <a:latin typeface="Arial"/>
              <a:ea typeface="Arial"/>
              <a:cs typeface="Arial"/>
              <a:sym typeface="Arial"/>
            </a:endParaRPr>
          </a:p>
        </p:txBody>
      </p:sp>
      <p:pic>
        <p:nvPicPr>
          <p:cNvPr id="5829" name="Google Shape;5829;p39"/>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740"/>
                                        </p:tgtEl>
                                        <p:attrNameLst>
                                          <p:attrName>style.visibility</p:attrName>
                                        </p:attrNameLst>
                                      </p:cBhvr>
                                      <p:to>
                                        <p:strVal val="visible"/>
                                      </p:to>
                                    </p:set>
                                    <p:animEffect filter="fade" transition="in">
                                      <p:cBhvr>
                                        <p:cTn dur="1000"/>
                                        <p:tgtEl>
                                          <p:spTgt spid="574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19"/>
                                        </p:tgtEl>
                                        <p:attrNameLst>
                                          <p:attrName>style.visibility</p:attrName>
                                        </p:attrNameLst>
                                      </p:cBhvr>
                                      <p:to>
                                        <p:strVal val="visible"/>
                                      </p:to>
                                    </p:set>
                                    <p:animEffect filter="fade" transition="in">
                                      <p:cBhvr>
                                        <p:cTn dur="500"/>
                                        <p:tgtEl>
                                          <p:spTgt spid="57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8"/>
                                        </p:tgtEl>
                                        <p:attrNameLst>
                                          <p:attrName>style.visibility</p:attrName>
                                        </p:attrNameLst>
                                      </p:cBhvr>
                                      <p:to>
                                        <p:strVal val="visible"/>
                                      </p:to>
                                    </p:set>
                                    <p:animEffect filter="fade" transition="in">
                                      <p:cBhvr>
                                        <p:cTn dur="1600"/>
                                        <p:tgtEl>
                                          <p:spTgt spid="58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cxnSp>
        <p:nvCxnSpPr>
          <p:cNvPr id="124" name="Google Shape;124;p4"/>
          <p:cNvCxnSpPr/>
          <p:nvPr/>
        </p:nvCxnSpPr>
        <p:spPr>
          <a:xfrm>
            <a:off x="-8308" y="854815"/>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25" name="Google Shape;125;p4"/>
          <p:cNvSpPr txBox="1"/>
          <p:nvPr/>
        </p:nvSpPr>
        <p:spPr>
          <a:xfrm>
            <a:off x="310549" y="1868852"/>
            <a:ext cx="8300052" cy="4452431"/>
          </a:xfrm>
          <a:prstGeom prst="rect">
            <a:avLst/>
          </a:prstGeom>
          <a:noFill/>
          <a:ln>
            <a:noFill/>
          </a:ln>
        </p:spPr>
        <p:txBody>
          <a:bodyPr anchorCtr="0" anchor="t" bIns="45700" lIns="91425" spcFirstLastPara="1" rIns="91425" wrap="square" tIns="45700">
            <a:normAutofit/>
          </a:bodyPr>
          <a:lstStyle/>
          <a:p>
            <a:pPr indent="-228600" lvl="1" marL="685800" marR="0" rtl="0" algn="l">
              <a:lnSpc>
                <a:spcPct val="100000"/>
              </a:lnSpc>
              <a:spcBef>
                <a:spcPts val="0"/>
              </a:spcBef>
              <a:spcAft>
                <a:spcPts val="0"/>
              </a:spcAft>
              <a:buClr>
                <a:srgbClr val="000099"/>
              </a:buClr>
              <a:buSzPts val="2400"/>
              <a:buFont typeface="Arial"/>
              <a:buNone/>
            </a:pPr>
            <a:r>
              <a:rPr b="0" i="0" lang="en-US" sz="2400" u="none" cap="none" strike="noStrike">
                <a:solidFill>
                  <a:srgbClr val="000099"/>
                </a:solidFill>
                <a:latin typeface="Calibri"/>
                <a:ea typeface="Calibri"/>
                <a:cs typeface="Calibri"/>
                <a:sym typeface="Calibri"/>
              </a:rPr>
              <a:t>1.1</a:t>
            </a:r>
            <a:r>
              <a:rPr b="0" i="0" lang="en-US" sz="2400" u="none" cap="none" strike="noStrike">
                <a:solidFill>
                  <a:srgbClr val="CC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Introduction to Computer Networks</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000099"/>
              </a:buClr>
              <a:buSzPts val="2400"/>
              <a:buFont typeface="Arial"/>
              <a:buNone/>
            </a:pPr>
            <a:r>
              <a:rPr b="0" i="0" lang="en-US" sz="2400" u="none" cap="none" strike="noStrike">
                <a:solidFill>
                  <a:srgbClr val="000099"/>
                </a:solidFill>
                <a:latin typeface="Calibri"/>
                <a:ea typeface="Calibri"/>
                <a:cs typeface="Calibri"/>
                <a:sym typeface="Calibri"/>
              </a:rPr>
              <a:t>1.2 </a:t>
            </a:r>
            <a:r>
              <a:rPr b="0" i="0" lang="en-US" sz="2400" u="none" cap="none" strike="noStrike">
                <a:solidFill>
                  <a:schemeClr val="dk1"/>
                </a:solidFill>
                <a:latin typeface="Calibri"/>
                <a:ea typeface="Calibri"/>
                <a:cs typeface="Calibri"/>
                <a:sym typeface="Calibri"/>
              </a:rPr>
              <a:t>What is the Internet?</a:t>
            </a:r>
            <a:endParaRPr b="0" i="0" sz="1400" u="none" cap="none" strike="noStrike">
              <a:solidFill>
                <a:srgbClr val="000000"/>
              </a:solidFill>
              <a:latin typeface="Arial"/>
              <a:ea typeface="Arial"/>
              <a:cs typeface="Arial"/>
              <a:sym typeface="Arial"/>
            </a:endParaRPr>
          </a:p>
          <a:p>
            <a:pPr indent="-228600" lvl="2" marL="1143000" marR="0" rtl="0" algn="l">
              <a:lnSpc>
                <a:spcPct val="90000"/>
              </a:lnSpc>
              <a:spcBef>
                <a:spcPts val="500"/>
              </a:spcBef>
              <a:spcAft>
                <a:spcPts val="0"/>
              </a:spcAft>
              <a:buClr>
                <a:srgbClr val="000099"/>
              </a:buClr>
              <a:buSzPts val="2200"/>
              <a:buFont typeface="Arial"/>
              <a:buChar char="•"/>
            </a:pPr>
            <a:r>
              <a:rPr b="0" i="0" lang="en-US" sz="2200" u="none" cap="none" strike="noStrike">
                <a:solidFill>
                  <a:schemeClr val="dk1"/>
                </a:solidFill>
                <a:latin typeface="Gill Sans"/>
                <a:ea typeface="Gill Sans"/>
                <a:cs typeface="Gill Sans"/>
                <a:sym typeface="Gill Sans"/>
              </a:rPr>
              <a:t>A nuts-and-bolts and Services description, Protocol</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000099"/>
              </a:buClr>
              <a:buSzPts val="2400"/>
              <a:buFont typeface="Noto Sans Symbols"/>
              <a:buNone/>
            </a:pPr>
            <a:r>
              <a:rPr b="0" i="0" lang="en-US" sz="2400" u="none" cap="none" strike="noStrike">
                <a:solidFill>
                  <a:srgbClr val="000099"/>
                </a:solidFill>
                <a:latin typeface="Calibri"/>
                <a:ea typeface="Calibri"/>
                <a:cs typeface="Calibri"/>
                <a:sym typeface="Calibri"/>
              </a:rPr>
              <a:t>1.3</a:t>
            </a:r>
            <a:r>
              <a:rPr b="0" i="0" lang="en-US" sz="2400" u="none" cap="none" strike="noStrike">
                <a:solidFill>
                  <a:schemeClr val="dk1"/>
                </a:solidFill>
                <a:latin typeface="Calibri"/>
                <a:ea typeface="Calibri"/>
                <a:cs typeface="Calibri"/>
                <a:sym typeface="Calibri"/>
              </a:rPr>
              <a:t> Network edge</a:t>
            </a:r>
            <a:endParaRPr b="0" i="0" sz="1400" u="none" cap="none" strike="noStrike">
              <a:solidFill>
                <a:srgbClr val="000000"/>
              </a:solidFill>
              <a:latin typeface="Arial"/>
              <a:ea typeface="Arial"/>
              <a:cs typeface="Arial"/>
              <a:sym typeface="Arial"/>
            </a:endParaRPr>
          </a:p>
          <a:p>
            <a:pPr indent="-228600" lvl="2" marL="1143000" marR="0" rtl="0" algn="l">
              <a:lnSpc>
                <a:spcPct val="90000"/>
              </a:lnSpc>
              <a:spcBef>
                <a:spcPts val="500"/>
              </a:spcBef>
              <a:spcAft>
                <a:spcPts val="0"/>
              </a:spcAft>
              <a:buClr>
                <a:srgbClr val="000099"/>
              </a:buClr>
              <a:buSzPts val="2200"/>
              <a:buFont typeface="Arial"/>
              <a:buChar char="•"/>
            </a:pPr>
            <a:r>
              <a:rPr b="0" i="0" lang="en-US" sz="2200" u="none" cap="none" strike="noStrike">
                <a:solidFill>
                  <a:schemeClr val="dk1"/>
                </a:solidFill>
                <a:latin typeface="Gill Sans"/>
                <a:ea typeface="Gill Sans"/>
                <a:cs typeface="Gill Sans"/>
                <a:sym typeface="Gill Sans"/>
              </a:rPr>
              <a:t>End systems, Access networks, Physical media</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000099"/>
              </a:buClr>
              <a:buSzPts val="2400"/>
              <a:buFont typeface="Noto Sans Symbols"/>
              <a:buNone/>
            </a:pPr>
            <a:r>
              <a:rPr b="0" i="0" lang="en-US" sz="2400" u="none" cap="none" strike="noStrike">
                <a:solidFill>
                  <a:srgbClr val="000099"/>
                </a:solidFill>
                <a:latin typeface="Calibri"/>
                <a:ea typeface="Calibri"/>
                <a:cs typeface="Calibri"/>
                <a:sym typeface="Calibri"/>
              </a:rPr>
              <a:t>1.4 </a:t>
            </a:r>
            <a:r>
              <a:rPr b="0" i="0" lang="en-US" sz="2400" u="none" cap="none" strike="noStrike">
                <a:solidFill>
                  <a:schemeClr val="dk1"/>
                </a:solidFill>
                <a:latin typeface="Calibri"/>
                <a:ea typeface="Calibri"/>
                <a:cs typeface="Calibri"/>
                <a:sym typeface="Calibri"/>
              </a:rPr>
              <a:t>Network core</a:t>
            </a:r>
            <a:endParaRPr b="0" i="0" sz="1400" u="none" cap="none" strike="noStrike">
              <a:solidFill>
                <a:srgbClr val="000000"/>
              </a:solidFill>
              <a:latin typeface="Arial"/>
              <a:ea typeface="Arial"/>
              <a:cs typeface="Arial"/>
              <a:sym typeface="Arial"/>
            </a:endParaRPr>
          </a:p>
          <a:p>
            <a:pPr indent="-228600" lvl="2" marL="1143000" marR="0" rtl="0" algn="l">
              <a:lnSpc>
                <a:spcPct val="90000"/>
              </a:lnSpc>
              <a:spcBef>
                <a:spcPts val="500"/>
              </a:spcBef>
              <a:spcAft>
                <a:spcPts val="0"/>
              </a:spcAft>
              <a:buClr>
                <a:srgbClr val="000099"/>
              </a:buClr>
              <a:buSzPts val="2200"/>
              <a:buFont typeface="Arial"/>
              <a:buChar char="•"/>
            </a:pPr>
            <a:r>
              <a:rPr b="0" i="0" lang="en-US" sz="2200" u="none" cap="none" strike="noStrike">
                <a:solidFill>
                  <a:schemeClr val="dk1"/>
                </a:solidFill>
                <a:latin typeface="Gill Sans"/>
                <a:ea typeface="Gill Sans"/>
                <a:cs typeface="Gill Sans"/>
                <a:sym typeface="Gill Sans"/>
              </a:rPr>
              <a:t>Packet switching, Circuit switching, Network structure</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000099"/>
              </a:buClr>
              <a:buSzPts val="2400"/>
              <a:buFont typeface="Noto Sans Symbols"/>
              <a:buNone/>
            </a:pPr>
            <a:r>
              <a:rPr b="0" i="0" lang="en-US" sz="2400" u="none" cap="none" strike="noStrike">
                <a:solidFill>
                  <a:srgbClr val="000099"/>
                </a:solidFill>
                <a:latin typeface="Calibri"/>
                <a:ea typeface="Calibri"/>
                <a:cs typeface="Calibri"/>
                <a:sym typeface="Calibri"/>
              </a:rPr>
              <a:t>1.5 </a:t>
            </a:r>
            <a:r>
              <a:rPr b="0" i="0" lang="en-US" sz="2400" u="none" cap="none" strike="noStrike">
                <a:solidFill>
                  <a:schemeClr val="dk1"/>
                </a:solidFill>
                <a:latin typeface="Calibri"/>
                <a:ea typeface="Calibri"/>
                <a:cs typeface="Calibri"/>
                <a:sym typeface="Calibri"/>
              </a:rPr>
              <a:t>Delay, Loss &amp; Throughput in networks</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000099"/>
              </a:buClr>
              <a:buSzPts val="2400"/>
              <a:buFont typeface="Noto Sans Symbols"/>
              <a:buNone/>
            </a:pPr>
            <a:r>
              <a:rPr b="0" i="0" lang="en-US" sz="2400" u="none" cap="none" strike="noStrike">
                <a:solidFill>
                  <a:srgbClr val="000099"/>
                </a:solidFill>
                <a:latin typeface="Calibri"/>
                <a:ea typeface="Calibri"/>
                <a:cs typeface="Calibri"/>
                <a:sym typeface="Calibri"/>
              </a:rPr>
              <a:t>1.6</a:t>
            </a:r>
            <a:r>
              <a:rPr b="0" i="0" lang="en-US" sz="2400" u="none" cap="none" strike="noStrike">
                <a:solidFill>
                  <a:schemeClr val="dk1"/>
                </a:solidFill>
                <a:latin typeface="Calibri"/>
                <a:ea typeface="Calibri"/>
                <a:cs typeface="Calibri"/>
                <a:sym typeface="Calibri"/>
              </a:rPr>
              <a:t> Protocol layers, Service models</a:t>
            </a:r>
            <a:endParaRPr b="0" i="0" sz="1400" u="none" cap="none" strike="noStrike">
              <a:solidFill>
                <a:srgbClr val="000000"/>
              </a:solidFill>
              <a:latin typeface="Arial"/>
              <a:ea typeface="Arial"/>
              <a:cs typeface="Arial"/>
              <a:sym typeface="Arial"/>
            </a:endParaRPr>
          </a:p>
          <a:p>
            <a:pPr indent="-228600" lvl="2" marL="1143000" marR="0" rtl="0" algn="l">
              <a:lnSpc>
                <a:spcPct val="90000"/>
              </a:lnSpc>
              <a:spcBef>
                <a:spcPts val="500"/>
              </a:spcBef>
              <a:spcAft>
                <a:spcPts val="0"/>
              </a:spcAft>
              <a:buClr>
                <a:srgbClr val="000099"/>
              </a:buClr>
              <a:buSzPts val="2200"/>
              <a:buFont typeface="Arial"/>
              <a:buChar char="•"/>
            </a:pPr>
            <a:r>
              <a:rPr b="0" i="0" lang="en-US" sz="2200" u="none" cap="none" strike="noStrike">
                <a:solidFill>
                  <a:schemeClr val="dk1"/>
                </a:solidFill>
                <a:latin typeface="Gill Sans"/>
                <a:ea typeface="Gill Sans"/>
                <a:cs typeface="Gill Sans"/>
                <a:sym typeface="Gill Sans"/>
              </a:rPr>
              <a:t>OSI model and TCP/IP protocol suite</a:t>
            </a:r>
            <a:endParaRPr b="0" i="0" sz="1400" u="none" cap="none" strike="noStrike">
              <a:solidFill>
                <a:srgbClr val="000000"/>
              </a:solidFill>
              <a:latin typeface="Arial"/>
              <a:ea typeface="Arial"/>
              <a:cs typeface="Arial"/>
              <a:sym typeface="Arial"/>
            </a:endParaRPr>
          </a:p>
          <a:p>
            <a:pPr indent="0" lvl="1" marL="0" marR="0" rtl="0" algn="l">
              <a:lnSpc>
                <a:spcPct val="90000"/>
              </a:lnSpc>
              <a:spcBef>
                <a:spcPts val="500"/>
              </a:spcBef>
              <a:spcAft>
                <a:spcPts val="0"/>
              </a:spcAft>
              <a:buClr>
                <a:srgbClr val="000099"/>
              </a:buClr>
              <a:buSzPts val="2400"/>
              <a:buFont typeface="Noto Sans Symbols"/>
              <a:buNone/>
            </a:pPr>
            <a:r>
              <a:t/>
            </a:r>
            <a:endParaRPr b="0" i="0" sz="1400" u="none" cap="none" strike="noStrike">
              <a:solidFill>
                <a:srgbClr val="000000"/>
              </a:solidFill>
              <a:latin typeface="Arial"/>
              <a:ea typeface="Arial"/>
              <a:cs typeface="Arial"/>
              <a:sym typeface="Arial"/>
            </a:endParaRPr>
          </a:p>
        </p:txBody>
      </p:sp>
      <p:sp>
        <p:nvSpPr>
          <p:cNvPr id="126" name="Google Shape;126;p4"/>
          <p:cNvSpPr/>
          <p:nvPr/>
        </p:nvSpPr>
        <p:spPr>
          <a:xfrm>
            <a:off x="393111" y="1126730"/>
            <a:ext cx="59821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Unit – 1 Computer Networks and the Internet</a:t>
            </a:r>
            <a:endParaRPr b="1" i="0" sz="2400" u="none" cap="none" strike="noStrike">
              <a:solidFill>
                <a:srgbClr val="2F5496"/>
              </a:solidFill>
              <a:latin typeface="Calibri"/>
              <a:ea typeface="Calibri"/>
              <a:cs typeface="Calibri"/>
              <a:sym typeface="Calibri"/>
            </a:endParaRPr>
          </a:p>
        </p:txBody>
      </p:sp>
      <p:pic>
        <p:nvPicPr>
          <p:cNvPr id="127" name="Google Shape;127;p4"/>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3" name="Shape 5833"/>
        <p:cNvGrpSpPr/>
        <p:nvPr/>
      </p:nvGrpSpPr>
      <p:grpSpPr>
        <a:xfrm>
          <a:off x="0" y="0"/>
          <a:ext cx="0" cy="0"/>
          <a:chOff x="0" y="0"/>
          <a:chExt cx="0" cy="0"/>
        </a:xfrm>
      </p:grpSpPr>
      <p:cxnSp>
        <p:nvCxnSpPr>
          <p:cNvPr id="5834" name="Google Shape;5834;p40"/>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835" name="Google Shape;5835;p4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836" name="Google Shape;5836;p40"/>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Structure: a “network of networks”</a:t>
            </a:r>
            <a:endParaRPr b="0" i="0" sz="1400" u="none" cap="none" strike="noStrike">
              <a:solidFill>
                <a:srgbClr val="000000"/>
              </a:solidFill>
              <a:latin typeface="Arial"/>
              <a:ea typeface="Arial"/>
              <a:cs typeface="Arial"/>
              <a:sym typeface="Arial"/>
            </a:endParaRPr>
          </a:p>
        </p:txBody>
      </p:sp>
      <p:sp>
        <p:nvSpPr>
          <p:cNvPr id="5837" name="Google Shape;5837;p40"/>
          <p:cNvSpPr txBox="1"/>
          <p:nvPr/>
        </p:nvSpPr>
        <p:spPr>
          <a:xfrm>
            <a:off x="140512" y="1360722"/>
            <a:ext cx="8204200" cy="6731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99"/>
              </a:buClr>
              <a:buSzPts val="1500"/>
              <a:buFont typeface="Noto Sans Symbols"/>
              <a:buNone/>
            </a:pPr>
            <a:r>
              <a:rPr b="0" i="1" lang="en-US" sz="2000" u="none" cap="none" strike="noStrike">
                <a:solidFill>
                  <a:srgbClr val="CC0000"/>
                </a:solidFill>
                <a:latin typeface="Calibri"/>
                <a:ea typeface="Calibri"/>
                <a:cs typeface="Calibri"/>
                <a:sym typeface="Calibri"/>
              </a:rPr>
              <a:t>Option: </a:t>
            </a:r>
            <a:r>
              <a:rPr b="0" i="1" lang="en-US" sz="2000" u="none" cap="none" strike="noStrike">
                <a:solidFill>
                  <a:schemeClr val="dk1"/>
                </a:solidFill>
                <a:latin typeface="Calibri"/>
                <a:ea typeface="Calibri"/>
                <a:cs typeface="Calibri"/>
                <a:sym typeface="Calibri"/>
              </a:rPr>
              <a:t>connect each access ISP to one global transit ISP? </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400"/>
              </a:spcBef>
              <a:spcAft>
                <a:spcPts val="0"/>
              </a:spcAft>
              <a:buClr>
                <a:srgbClr val="000099"/>
              </a:buClr>
              <a:buSzPts val="1500"/>
              <a:buFont typeface="Noto Sans Symbols"/>
              <a:buNone/>
            </a:pPr>
            <a:r>
              <a:rPr b="0" i="1" lang="en-US" sz="2000" u="none" cap="none" strike="noStrike">
                <a:solidFill>
                  <a:srgbClr val="C00000"/>
                </a:solidFill>
                <a:latin typeface="Calibri"/>
                <a:ea typeface="Calibri"/>
                <a:cs typeface="Calibri"/>
                <a:sym typeface="Calibri"/>
              </a:rPr>
              <a:t>Customer</a:t>
            </a:r>
            <a:r>
              <a:rPr b="0" i="1" lang="en-US" sz="2000" u="none" cap="none" strike="noStrike">
                <a:solidFill>
                  <a:schemeClr val="dk1"/>
                </a:solidFill>
                <a:latin typeface="Calibri"/>
                <a:ea typeface="Calibri"/>
                <a:cs typeface="Calibri"/>
                <a:sym typeface="Calibri"/>
              </a:rPr>
              <a:t> and </a:t>
            </a:r>
            <a:r>
              <a:rPr b="0" i="1" lang="en-US" sz="2000" u="none" cap="none" strike="noStrike">
                <a:solidFill>
                  <a:srgbClr val="C00000"/>
                </a:solidFill>
                <a:latin typeface="Calibri"/>
                <a:ea typeface="Calibri"/>
                <a:cs typeface="Calibri"/>
                <a:sym typeface="Calibri"/>
              </a:rPr>
              <a:t>provider </a:t>
            </a:r>
            <a:r>
              <a:rPr b="0" i="1" lang="en-US" sz="2000" u="none" cap="none" strike="noStrike">
                <a:solidFill>
                  <a:schemeClr val="dk1"/>
                </a:solidFill>
                <a:latin typeface="Calibri"/>
                <a:ea typeface="Calibri"/>
                <a:cs typeface="Calibri"/>
                <a:sym typeface="Calibri"/>
              </a:rPr>
              <a:t>ISPs have economic agreement.</a:t>
            </a:r>
            <a:endParaRPr b="0" i="0" sz="2000" u="none" cap="none" strike="noStrike">
              <a:solidFill>
                <a:schemeClr val="dk1"/>
              </a:solidFill>
              <a:latin typeface="Calibri"/>
              <a:ea typeface="Calibri"/>
              <a:cs typeface="Calibri"/>
              <a:sym typeface="Calibri"/>
            </a:endParaRPr>
          </a:p>
        </p:txBody>
      </p:sp>
      <p:grpSp>
        <p:nvGrpSpPr>
          <p:cNvPr id="5838" name="Google Shape;5838;p40"/>
          <p:cNvGrpSpPr/>
          <p:nvPr/>
        </p:nvGrpSpPr>
        <p:grpSpPr>
          <a:xfrm>
            <a:off x="1450126" y="2449243"/>
            <a:ext cx="7177087" cy="3750366"/>
            <a:chOff x="2298266" y="2316723"/>
            <a:chExt cx="7177087" cy="3750366"/>
          </a:xfrm>
        </p:grpSpPr>
        <p:sp>
          <p:nvSpPr>
            <p:cNvPr id="5839" name="Google Shape;5839;p40"/>
            <p:cNvSpPr/>
            <p:nvPr/>
          </p:nvSpPr>
          <p:spPr>
            <a:xfrm>
              <a:off x="3774557" y="3143854"/>
              <a:ext cx="3864121" cy="1970736"/>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cxnSp>
          <p:nvCxnSpPr>
            <p:cNvPr id="5840" name="Google Shape;5840;p40"/>
            <p:cNvCxnSpPr/>
            <p:nvPr/>
          </p:nvCxnSpPr>
          <p:spPr>
            <a:xfrm>
              <a:off x="5154178" y="3581064"/>
              <a:ext cx="1223963" cy="96838"/>
            </a:xfrm>
            <a:prstGeom prst="straightConnector1">
              <a:avLst/>
            </a:prstGeom>
            <a:noFill/>
            <a:ln cap="flat" cmpd="sng" w="15875">
              <a:solidFill>
                <a:schemeClr val="dk1"/>
              </a:solidFill>
              <a:prstDash val="solid"/>
              <a:round/>
              <a:headEnd len="sm" w="sm" type="none"/>
              <a:tailEnd len="sm" w="sm" type="none"/>
            </a:ln>
          </p:spPr>
        </p:cxnSp>
        <p:cxnSp>
          <p:nvCxnSpPr>
            <p:cNvPr id="5841" name="Google Shape;5841;p40"/>
            <p:cNvCxnSpPr/>
            <p:nvPr/>
          </p:nvCxnSpPr>
          <p:spPr>
            <a:xfrm>
              <a:off x="5787591" y="3984289"/>
              <a:ext cx="139700" cy="112713"/>
            </a:xfrm>
            <a:prstGeom prst="straightConnector1">
              <a:avLst/>
            </a:prstGeom>
            <a:noFill/>
            <a:ln cap="flat" cmpd="sng" w="15875">
              <a:solidFill>
                <a:schemeClr val="dk1"/>
              </a:solidFill>
              <a:prstDash val="solid"/>
              <a:round/>
              <a:headEnd len="sm" w="sm" type="none"/>
              <a:tailEnd len="sm" w="sm" type="none"/>
            </a:ln>
          </p:spPr>
        </p:cxnSp>
        <p:cxnSp>
          <p:nvCxnSpPr>
            <p:cNvPr id="5842" name="Google Shape;5842;p40"/>
            <p:cNvCxnSpPr/>
            <p:nvPr/>
          </p:nvCxnSpPr>
          <p:spPr>
            <a:xfrm flipH="1" rot="10800000">
              <a:off x="5557403" y="4260514"/>
              <a:ext cx="280988" cy="61913"/>
            </a:xfrm>
            <a:prstGeom prst="straightConnector1">
              <a:avLst/>
            </a:prstGeom>
            <a:noFill/>
            <a:ln cap="flat" cmpd="sng" w="15875">
              <a:solidFill>
                <a:schemeClr val="dk1"/>
              </a:solidFill>
              <a:prstDash val="solid"/>
              <a:round/>
              <a:headEnd len="sm" w="sm" type="none"/>
              <a:tailEnd len="sm" w="sm" type="none"/>
            </a:ln>
          </p:spPr>
        </p:cxnSp>
        <p:cxnSp>
          <p:nvCxnSpPr>
            <p:cNvPr id="5843" name="Google Shape;5843;p40"/>
            <p:cNvCxnSpPr/>
            <p:nvPr/>
          </p:nvCxnSpPr>
          <p:spPr>
            <a:xfrm flipH="1" rot="10800000">
              <a:off x="5214503" y="4022389"/>
              <a:ext cx="223838" cy="149225"/>
            </a:xfrm>
            <a:prstGeom prst="straightConnector1">
              <a:avLst/>
            </a:prstGeom>
            <a:noFill/>
            <a:ln cap="flat" cmpd="sng" w="15875">
              <a:solidFill>
                <a:schemeClr val="dk1"/>
              </a:solidFill>
              <a:prstDash val="solid"/>
              <a:round/>
              <a:headEnd len="sm" w="sm" type="none"/>
              <a:tailEnd len="sm" w="sm" type="none"/>
            </a:ln>
          </p:spPr>
        </p:cxnSp>
        <p:cxnSp>
          <p:nvCxnSpPr>
            <p:cNvPr id="5844" name="Google Shape;5844;p40"/>
            <p:cNvCxnSpPr/>
            <p:nvPr/>
          </p:nvCxnSpPr>
          <p:spPr>
            <a:xfrm flipH="1" rot="10800000">
              <a:off x="4854141" y="4427202"/>
              <a:ext cx="238125" cy="133350"/>
            </a:xfrm>
            <a:prstGeom prst="straightConnector1">
              <a:avLst/>
            </a:prstGeom>
            <a:noFill/>
            <a:ln cap="flat" cmpd="sng" w="15875">
              <a:solidFill>
                <a:schemeClr val="dk1"/>
              </a:solidFill>
              <a:prstDash val="solid"/>
              <a:round/>
              <a:headEnd len="sm" w="sm" type="none"/>
              <a:tailEnd len="sm" w="sm" type="none"/>
            </a:ln>
          </p:spPr>
        </p:cxnSp>
        <p:cxnSp>
          <p:nvCxnSpPr>
            <p:cNvPr id="5845" name="Google Shape;5845;p40"/>
            <p:cNvCxnSpPr/>
            <p:nvPr/>
          </p:nvCxnSpPr>
          <p:spPr>
            <a:xfrm flipH="1" rot="10800000">
              <a:off x="5806641" y="4327189"/>
              <a:ext cx="292100" cy="342900"/>
            </a:xfrm>
            <a:prstGeom prst="straightConnector1">
              <a:avLst/>
            </a:prstGeom>
            <a:noFill/>
            <a:ln cap="flat" cmpd="sng" w="15875">
              <a:solidFill>
                <a:schemeClr val="dk1"/>
              </a:solidFill>
              <a:prstDash val="solid"/>
              <a:round/>
              <a:headEnd len="sm" w="sm" type="none"/>
              <a:tailEnd len="sm" w="sm" type="none"/>
            </a:ln>
          </p:spPr>
        </p:cxnSp>
        <p:cxnSp>
          <p:nvCxnSpPr>
            <p:cNvPr id="5846" name="Google Shape;5846;p40"/>
            <p:cNvCxnSpPr/>
            <p:nvPr/>
          </p:nvCxnSpPr>
          <p:spPr>
            <a:xfrm rot="10800000">
              <a:off x="6374966" y="4308139"/>
              <a:ext cx="412750" cy="168275"/>
            </a:xfrm>
            <a:prstGeom prst="straightConnector1">
              <a:avLst/>
            </a:prstGeom>
            <a:noFill/>
            <a:ln cap="flat" cmpd="sng" w="15875">
              <a:solidFill>
                <a:schemeClr val="dk1"/>
              </a:solidFill>
              <a:prstDash val="solid"/>
              <a:round/>
              <a:headEnd len="sm" w="sm" type="none"/>
              <a:tailEnd len="sm" w="sm" type="none"/>
            </a:ln>
          </p:spPr>
        </p:cxnSp>
        <p:cxnSp>
          <p:nvCxnSpPr>
            <p:cNvPr id="5847" name="Google Shape;5847;p40"/>
            <p:cNvCxnSpPr/>
            <p:nvPr/>
          </p:nvCxnSpPr>
          <p:spPr>
            <a:xfrm flipH="1" rot="10800000">
              <a:off x="6359091" y="3836652"/>
              <a:ext cx="328612" cy="266700"/>
            </a:xfrm>
            <a:prstGeom prst="straightConnector1">
              <a:avLst/>
            </a:prstGeom>
            <a:noFill/>
            <a:ln cap="flat" cmpd="sng" w="15875">
              <a:solidFill>
                <a:schemeClr val="dk1"/>
              </a:solidFill>
              <a:prstDash val="solid"/>
              <a:round/>
              <a:headEnd len="sm" w="sm" type="none"/>
              <a:tailEnd len="sm" w="sm" type="none"/>
            </a:ln>
          </p:spPr>
        </p:cxnSp>
        <p:cxnSp>
          <p:nvCxnSpPr>
            <p:cNvPr id="5848" name="Google Shape;5848;p40"/>
            <p:cNvCxnSpPr/>
            <p:nvPr/>
          </p:nvCxnSpPr>
          <p:spPr>
            <a:xfrm rot="10800000">
              <a:off x="5155766" y="3660439"/>
              <a:ext cx="261937" cy="119063"/>
            </a:xfrm>
            <a:prstGeom prst="straightConnector1">
              <a:avLst/>
            </a:prstGeom>
            <a:noFill/>
            <a:ln cap="flat" cmpd="sng" w="15875">
              <a:solidFill>
                <a:schemeClr val="dk1"/>
              </a:solidFill>
              <a:prstDash val="solid"/>
              <a:round/>
              <a:headEnd len="sm" w="sm" type="none"/>
              <a:tailEnd len="sm" w="sm" type="none"/>
            </a:ln>
          </p:spPr>
        </p:cxnSp>
        <p:sp>
          <p:nvSpPr>
            <p:cNvPr id="5849" name="Google Shape;5849;p40"/>
            <p:cNvSpPr txBox="1"/>
            <p:nvPr/>
          </p:nvSpPr>
          <p:spPr>
            <a:xfrm>
              <a:off x="4019116" y="3644564"/>
              <a:ext cx="960519"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chemeClr val="lt1"/>
                  </a:solidFill>
                  <a:latin typeface="Calibri"/>
                  <a:ea typeface="Calibri"/>
                  <a:cs typeface="Calibri"/>
                  <a:sym typeface="Calibri"/>
                </a:rPr>
                <a:t>global</a:t>
              </a:r>
              <a:br>
                <a:rPr b="0" i="1" lang="en-US" sz="2400" u="none" cap="none" strike="noStrike">
                  <a:solidFill>
                    <a:schemeClr val="lt1"/>
                  </a:solidFill>
                  <a:latin typeface="Calibri"/>
                  <a:ea typeface="Calibri"/>
                  <a:cs typeface="Calibri"/>
                  <a:sym typeface="Calibri"/>
                </a:rPr>
              </a:br>
              <a:r>
                <a:rPr b="0" i="1" lang="en-US" sz="2400" u="none" cap="none" strike="noStrike">
                  <a:solidFill>
                    <a:schemeClr val="lt1"/>
                  </a:solidFill>
                  <a:latin typeface="Calibri"/>
                  <a:ea typeface="Calibri"/>
                  <a:cs typeface="Calibri"/>
                  <a:sym typeface="Calibri"/>
                </a:rPr>
                <a:t>ISP</a:t>
              </a:r>
              <a:endParaRPr b="0" i="0" sz="1400" u="none" cap="none" strike="noStrike">
                <a:solidFill>
                  <a:srgbClr val="000000"/>
                </a:solidFill>
                <a:latin typeface="Arial"/>
                <a:ea typeface="Arial"/>
                <a:cs typeface="Arial"/>
                <a:sym typeface="Arial"/>
              </a:endParaRPr>
            </a:p>
          </p:txBody>
        </p:sp>
        <p:cxnSp>
          <p:nvCxnSpPr>
            <p:cNvPr id="5850" name="Google Shape;5850;p40"/>
            <p:cNvCxnSpPr/>
            <p:nvPr/>
          </p:nvCxnSpPr>
          <p:spPr>
            <a:xfrm>
              <a:off x="2298266" y="4320839"/>
              <a:ext cx="1971675" cy="211138"/>
            </a:xfrm>
            <a:prstGeom prst="straightConnector1">
              <a:avLst/>
            </a:prstGeom>
            <a:noFill/>
            <a:ln cap="flat" cmpd="sng" w="9525">
              <a:solidFill>
                <a:schemeClr val="dk1"/>
              </a:solidFill>
              <a:prstDash val="solid"/>
              <a:round/>
              <a:headEnd len="sm" w="sm" type="none"/>
              <a:tailEnd len="sm" w="sm" type="none"/>
            </a:ln>
          </p:spPr>
        </p:cxnSp>
        <p:cxnSp>
          <p:nvCxnSpPr>
            <p:cNvPr id="5851" name="Google Shape;5851;p40"/>
            <p:cNvCxnSpPr/>
            <p:nvPr/>
          </p:nvCxnSpPr>
          <p:spPr>
            <a:xfrm flipH="1" rot="10800000">
              <a:off x="2525278" y="4633577"/>
              <a:ext cx="1744663" cy="411162"/>
            </a:xfrm>
            <a:prstGeom prst="straightConnector1">
              <a:avLst/>
            </a:prstGeom>
            <a:noFill/>
            <a:ln cap="flat" cmpd="sng" w="9525">
              <a:solidFill>
                <a:schemeClr val="dk1"/>
              </a:solidFill>
              <a:prstDash val="solid"/>
              <a:round/>
              <a:headEnd len="sm" w="sm" type="none"/>
              <a:tailEnd len="sm" w="sm" type="none"/>
            </a:ln>
          </p:spPr>
        </p:cxnSp>
        <p:cxnSp>
          <p:nvCxnSpPr>
            <p:cNvPr id="5852" name="Google Shape;5852;p40"/>
            <p:cNvCxnSpPr/>
            <p:nvPr/>
          </p:nvCxnSpPr>
          <p:spPr>
            <a:xfrm flipH="1" rot="10800000">
              <a:off x="2928503" y="4682789"/>
              <a:ext cx="1431925" cy="755650"/>
            </a:xfrm>
            <a:prstGeom prst="straightConnector1">
              <a:avLst/>
            </a:prstGeom>
            <a:noFill/>
            <a:ln cap="flat" cmpd="sng" w="9525">
              <a:solidFill>
                <a:schemeClr val="dk1"/>
              </a:solidFill>
              <a:prstDash val="solid"/>
              <a:round/>
              <a:headEnd len="sm" w="sm" type="none"/>
              <a:tailEnd len="sm" w="sm" type="none"/>
            </a:ln>
          </p:spPr>
        </p:cxnSp>
        <p:cxnSp>
          <p:nvCxnSpPr>
            <p:cNvPr id="5853" name="Google Shape;5853;p40"/>
            <p:cNvCxnSpPr/>
            <p:nvPr/>
          </p:nvCxnSpPr>
          <p:spPr>
            <a:xfrm flipH="1" rot="10800000">
              <a:off x="4520766" y="4703427"/>
              <a:ext cx="57150" cy="1211262"/>
            </a:xfrm>
            <a:prstGeom prst="straightConnector1">
              <a:avLst/>
            </a:prstGeom>
            <a:noFill/>
            <a:ln cap="flat" cmpd="sng" w="9525">
              <a:solidFill>
                <a:schemeClr val="dk1"/>
              </a:solidFill>
              <a:prstDash val="solid"/>
              <a:round/>
              <a:headEnd len="sm" w="sm" type="none"/>
              <a:tailEnd len="sm" w="sm" type="none"/>
            </a:ln>
          </p:spPr>
        </p:cxnSp>
        <p:cxnSp>
          <p:nvCxnSpPr>
            <p:cNvPr id="5854" name="Google Shape;5854;p40"/>
            <p:cNvCxnSpPr/>
            <p:nvPr/>
          </p:nvCxnSpPr>
          <p:spPr>
            <a:xfrm flipH="1" rot="10800000">
              <a:off x="5747903" y="4932027"/>
              <a:ext cx="6350" cy="1135062"/>
            </a:xfrm>
            <a:prstGeom prst="straightConnector1">
              <a:avLst/>
            </a:prstGeom>
            <a:noFill/>
            <a:ln cap="flat" cmpd="sng" w="9525">
              <a:solidFill>
                <a:schemeClr val="dk1"/>
              </a:solidFill>
              <a:prstDash val="solid"/>
              <a:round/>
              <a:headEnd len="sm" w="sm" type="none"/>
              <a:tailEnd len="sm" w="sm" type="none"/>
            </a:ln>
          </p:spPr>
        </p:cxnSp>
        <p:cxnSp>
          <p:nvCxnSpPr>
            <p:cNvPr id="5855" name="Google Shape;5855;p40"/>
            <p:cNvCxnSpPr/>
            <p:nvPr/>
          </p:nvCxnSpPr>
          <p:spPr>
            <a:xfrm rot="10800000">
              <a:off x="6055878" y="4881227"/>
              <a:ext cx="506413" cy="1058862"/>
            </a:xfrm>
            <a:prstGeom prst="straightConnector1">
              <a:avLst/>
            </a:prstGeom>
            <a:noFill/>
            <a:ln cap="flat" cmpd="sng" w="9525">
              <a:solidFill>
                <a:schemeClr val="dk1"/>
              </a:solidFill>
              <a:prstDash val="solid"/>
              <a:round/>
              <a:headEnd len="sm" w="sm" type="none"/>
              <a:tailEnd len="sm" w="sm" type="none"/>
            </a:ln>
          </p:spPr>
        </p:cxnSp>
        <p:cxnSp>
          <p:nvCxnSpPr>
            <p:cNvPr id="5856" name="Google Shape;5856;p40"/>
            <p:cNvCxnSpPr/>
            <p:nvPr/>
          </p:nvCxnSpPr>
          <p:spPr>
            <a:xfrm rot="10800000">
              <a:off x="7173478" y="4646277"/>
              <a:ext cx="1512888" cy="1082675"/>
            </a:xfrm>
            <a:prstGeom prst="straightConnector1">
              <a:avLst/>
            </a:prstGeom>
            <a:noFill/>
            <a:ln cap="flat" cmpd="sng" w="9525">
              <a:solidFill>
                <a:schemeClr val="dk1"/>
              </a:solidFill>
              <a:prstDash val="solid"/>
              <a:round/>
              <a:headEnd len="sm" w="sm" type="none"/>
              <a:tailEnd len="sm" w="sm" type="none"/>
            </a:ln>
          </p:spPr>
        </p:cxnSp>
        <p:cxnSp>
          <p:nvCxnSpPr>
            <p:cNvPr id="5857" name="Google Shape;5857;p40"/>
            <p:cNvCxnSpPr/>
            <p:nvPr/>
          </p:nvCxnSpPr>
          <p:spPr>
            <a:xfrm rot="10800000">
              <a:off x="7230628" y="4524039"/>
              <a:ext cx="2244725" cy="609600"/>
            </a:xfrm>
            <a:prstGeom prst="straightConnector1">
              <a:avLst/>
            </a:prstGeom>
            <a:noFill/>
            <a:ln cap="flat" cmpd="sng" w="9525">
              <a:solidFill>
                <a:schemeClr val="dk1"/>
              </a:solidFill>
              <a:prstDash val="solid"/>
              <a:round/>
              <a:headEnd len="sm" w="sm" type="none"/>
              <a:tailEnd len="sm" w="sm" type="none"/>
            </a:ln>
          </p:spPr>
        </p:cxnSp>
        <p:cxnSp>
          <p:nvCxnSpPr>
            <p:cNvPr id="5858" name="Google Shape;5858;p40"/>
            <p:cNvCxnSpPr/>
            <p:nvPr/>
          </p:nvCxnSpPr>
          <p:spPr>
            <a:xfrm flipH="1">
              <a:off x="7171891" y="4219239"/>
              <a:ext cx="2076450" cy="193675"/>
            </a:xfrm>
            <a:prstGeom prst="straightConnector1">
              <a:avLst/>
            </a:prstGeom>
            <a:noFill/>
            <a:ln cap="flat" cmpd="sng" w="9525">
              <a:solidFill>
                <a:schemeClr val="dk1"/>
              </a:solidFill>
              <a:prstDash val="solid"/>
              <a:round/>
              <a:headEnd len="sm" w="sm" type="none"/>
              <a:tailEnd len="sm" w="sm" type="none"/>
            </a:ln>
          </p:spPr>
        </p:cxnSp>
        <p:cxnSp>
          <p:nvCxnSpPr>
            <p:cNvPr id="5859" name="Google Shape;5859;p40"/>
            <p:cNvCxnSpPr/>
            <p:nvPr/>
          </p:nvCxnSpPr>
          <p:spPr>
            <a:xfrm flipH="1">
              <a:off x="6992503" y="3287377"/>
              <a:ext cx="1422400" cy="454025"/>
            </a:xfrm>
            <a:prstGeom prst="straightConnector1">
              <a:avLst/>
            </a:prstGeom>
            <a:noFill/>
            <a:ln cap="flat" cmpd="sng" w="9525">
              <a:solidFill>
                <a:schemeClr val="dk1"/>
              </a:solidFill>
              <a:prstDash val="solid"/>
              <a:round/>
              <a:headEnd len="sm" w="sm" type="none"/>
              <a:tailEnd len="sm" w="sm" type="none"/>
            </a:ln>
          </p:spPr>
        </p:cxnSp>
        <p:cxnSp>
          <p:nvCxnSpPr>
            <p:cNvPr id="5860" name="Google Shape;5860;p40"/>
            <p:cNvCxnSpPr/>
            <p:nvPr/>
          </p:nvCxnSpPr>
          <p:spPr>
            <a:xfrm flipH="1">
              <a:off x="6816291" y="2863514"/>
              <a:ext cx="898525" cy="728663"/>
            </a:xfrm>
            <a:prstGeom prst="straightConnector1">
              <a:avLst/>
            </a:prstGeom>
            <a:noFill/>
            <a:ln cap="flat" cmpd="sng" w="9525">
              <a:solidFill>
                <a:schemeClr val="dk1"/>
              </a:solidFill>
              <a:prstDash val="solid"/>
              <a:round/>
              <a:headEnd len="sm" w="sm" type="none"/>
              <a:tailEnd len="sm" w="sm" type="none"/>
            </a:ln>
          </p:spPr>
        </p:cxnSp>
        <p:cxnSp>
          <p:nvCxnSpPr>
            <p:cNvPr id="5861" name="Google Shape;5861;p40"/>
            <p:cNvCxnSpPr/>
            <p:nvPr/>
          </p:nvCxnSpPr>
          <p:spPr>
            <a:xfrm>
              <a:off x="5981266" y="2441239"/>
              <a:ext cx="555625" cy="1125538"/>
            </a:xfrm>
            <a:prstGeom prst="straightConnector1">
              <a:avLst/>
            </a:prstGeom>
            <a:noFill/>
            <a:ln cap="flat" cmpd="sng" w="9525">
              <a:solidFill>
                <a:schemeClr val="dk1"/>
              </a:solidFill>
              <a:prstDash val="solid"/>
              <a:round/>
              <a:headEnd len="sm" w="sm" type="none"/>
              <a:tailEnd len="sm" w="sm" type="none"/>
            </a:ln>
          </p:spPr>
        </p:cxnSp>
        <p:cxnSp>
          <p:nvCxnSpPr>
            <p:cNvPr id="5862" name="Google Shape;5862;p40"/>
            <p:cNvCxnSpPr/>
            <p:nvPr/>
          </p:nvCxnSpPr>
          <p:spPr>
            <a:xfrm>
              <a:off x="3493653" y="2638089"/>
              <a:ext cx="1230313" cy="796925"/>
            </a:xfrm>
            <a:prstGeom prst="straightConnector1">
              <a:avLst/>
            </a:prstGeom>
            <a:noFill/>
            <a:ln cap="flat" cmpd="sng" w="9525">
              <a:solidFill>
                <a:schemeClr val="dk1"/>
              </a:solidFill>
              <a:prstDash val="solid"/>
              <a:round/>
              <a:headEnd len="sm" w="sm" type="none"/>
              <a:tailEnd len="sm" w="sm" type="none"/>
            </a:ln>
          </p:spPr>
        </p:cxnSp>
        <p:cxnSp>
          <p:nvCxnSpPr>
            <p:cNvPr id="5863" name="Google Shape;5863;p40"/>
            <p:cNvCxnSpPr/>
            <p:nvPr/>
          </p:nvCxnSpPr>
          <p:spPr>
            <a:xfrm>
              <a:off x="2749116" y="2969877"/>
              <a:ext cx="1885950" cy="519112"/>
            </a:xfrm>
            <a:prstGeom prst="straightConnector1">
              <a:avLst/>
            </a:prstGeom>
            <a:noFill/>
            <a:ln cap="flat" cmpd="sng" w="9525">
              <a:solidFill>
                <a:schemeClr val="dk1"/>
              </a:solidFill>
              <a:prstDash val="solid"/>
              <a:round/>
              <a:headEnd len="sm" w="sm" type="none"/>
              <a:tailEnd len="sm" w="sm" type="none"/>
            </a:ln>
          </p:spPr>
        </p:cxnSp>
        <p:cxnSp>
          <p:nvCxnSpPr>
            <p:cNvPr id="5864" name="Google Shape;5864;p40"/>
            <p:cNvCxnSpPr/>
            <p:nvPr/>
          </p:nvCxnSpPr>
          <p:spPr>
            <a:xfrm>
              <a:off x="2361766" y="3338177"/>
              <a:ext cx="2273300" cy="260350"/>
            </a:xfrm>
            <a:prstGeom prst="straightConnector1">
              <a:avLst/>
            </a:prstGeom>
            <a:noFill/>
            <a:ln cap="flat" cmpd="sng" w="9525">
              <a:solidFill>
                <a:schemeClr val="dk1"/>
              </a:solidFill>
              <a:prstDash val="solid"/>
              <a:round/>
              <a:headEnd len="sm" w="sm" type="none"/>
              <a:tailEnd len="sm" w="sm" type="none"/>
            </a:ln>
          </p:spPr>
        </p:cxnSp>
        <p:grpSp>
          <p:nvGrpSpPr>
            <p:cNvPr id="5865" name="Google Shape;5865;p40"/>
            <p:cNvGrpSpPr/>
            <p:nvPr/>
          </p:nvGrpSpPr>
          <p:grpSpPr>
            <a:xfrm>
              <a:off x="4279891" y="4448623"/>
              <a:ext cx="626338" cy="344849"/>
              <a:chOff x="7493876" y="2774731"/>
              <a:chExt cx="1481958" cy="894622"/>
            </a:xfrm>
          </p:grpSpPr>
          <p:sp>
            <p:nvSpPr>
              <p:cNvPr id="5866" name="Google Shape;5866;p4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67" name="Google Shape;5867;p4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868" name="Google Shape;5868;p40"/>
              <p:cNvGrpSpPr/>
              <p:nvPr/>
            </p:nvGrpSpPr>
            <p:grpSpPr>
              <a:xfrm>
                <a:off x="7713663" y="2848339"/>
                <a:ext cx="1042107" cy="425543"/>
                <a:chOff x="7786941" y="2884917"/>
                <a:chExt cx="897649" cy="353919"/>
              </a:xfrm>
            </p:grpSpPr>
            <p:sp>
              <p:nvSpPr>
                <p:cNvPr id="5869" name="Google Shape;5869;p4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0" name="Google Shape;5870;p4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1" name="Google Shape;5871;p4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2" name="Google Shape;5872;p4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873" name="Google Shape;5873;p40"/>
            <p:cNvGrpSpPr/>
            <p:nvPr/>
          </p:nvGrpSpPr>
          <p:grpSpPr>
            <a:xfrm>
              <a:off x="6344372" y="3546134"/>
              <a:ext cx="626338" cy="344849"/>
              <a:chOff x="7493876" y="2774731"/>
              <a:chExt cx="1481958" cy="894622"/>
            </a:xfrm>
          </p:grpSpPr>
          <p:sp>
            <p:nvSpPr>
              <p:cNvPr id="5874" name="Google Shape;5874;p4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75" name="Google Shape;5875;p4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876" name="Google Shape;5876;p40"/>
              <p:cNvGrpSpPr/>
              <p:nvPr/>
            </p:nvGrpSpPr>
            <p:grpSpPr>
              <a:xfrm>
                <a:off x="7713663" y="2848339"/>
                <a:ext cx="1042107" cy="425543"/>
                <a:chOff x="7786941" y="2884917"/>
                <a:chExt cx="897649" cy="353919"/>
              </a:xfrm>
            </p:grpSpPr>
            <p:sp>
              <p:nvSpPr>
                <p:cNvPr id="5877" name="Google Shape;5877;p4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8" name="Google Shape;5878;p4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79" name="Google Shape;5879;p4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80" name="Google Shape;5880;p4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881" name="Google Shape;5881;p40"/>
            <p:cNvGrpSpPr/>
            <p:nvPr/>
          </p:nvGrpSpPr>
          <p:grpSpPr>
            <a:xfrm>
              <a:off x="6727154" y="4298718"/>
              <a:ext cx="626338" cy="344849"/>
              <a:chOff x="7493876" y="2774731"/>
              <a:chExt cx="1481958" cy="894622"/>
            </a:xfrm>
          </p:grpSpPr>
          <p:sp>
            <p:nvSpPr>
              <p:cNvPr id="5882" name="Google Shape;5882;p4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83" name="Google Shape;5883;p4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884" name="Google Shape;5884;p40"/>
              <p:cNvGrpSpPr/>
              <p:nvPr/>
            </p:nvGrpSpPr>
            <p:grpSpPr>
              <a:xfrm>
                <a:off x="7713663" y="2848339"/>
                <a:ext cx="1042107" cy="425543"/>
                <a:chOff x="7786941" y="2884917"/>
                <a:chExt cx="897649" cy="353919"/>
              </a:xfrm>
            </p:grpSpPr>
            <p:sp>
              <p:nvSpPr>
                <p:cNvPr id="5885" name="Google Shape;5885;p4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86" name="Google Shape;5886;p4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87" name="Google Shape;5887;p4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88" name="Google Shape;5888;p4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889" name="Google Shape;5889;p40"/>
            <p:cNvGrpSpPr/>
            <p:nvPr/>
          </p:nvGrpSpPr>
          <p:grpSpPr>
            <a:xfrm>
              <a:off x="5837682" y="4055837"/>
              <a:ext cx="626338" cy="344849"/>
              <a:chOff x="7493876" y="2774731"/>
              <a:chExt cx="1481958" cy="894622"/>
            </a:xfrm>
          </p:grpSpPr>
          <p:sp>
            <p:nvSpPr>
              <p:cNvPr id="5890" name="Google Shape;5890;p4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91" name="Google Shape;5891;p4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892" name="Google Shape;5892;p40"/>
              <p:cNvGrpSpPr/>
              <p:nvPr/>
            </p:nvGrpSpPr>
            <p:grpSpPr>
              <a:xfrm>
                <a:off x="7713663" y="2848339"/>
                <a:ext cx="1042107" cy="425543"/>
                <a:chOff x="7786941" y="2884917"/>
                <a:chExt cx="897649" cy="353919"/>
              </a:xfrm>
            </p:grpSpPr>
            <p:sp>
              <p:nvSpPr>
                <p:cNvPr id="5893" name="Google Shape;5893;p4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94" name="Google Shape;5894;p4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95" name="Google Shape;5895;p4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96" name="Google Shape;5896;p4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897" name="Google Shape;5897;p40"/>
            <p:cNvGrpSpPr/>
            <p:nvPr/>
          </p:nvGrpSpPr>
          <p:grpSpPr>
            <a:xfrm>
              <a:off x="5550814" y="4588885"/>
              <a:ext cx="626338" cy="344849"/>
              <a:chOff x="7493876" y="2774731"/>
              <a:chExt cx="1481958" cy="894622"/>
            </a:xfrm>
          </p:grpSpPr>
          <p:sp>
            <p:nvSpPr>
              <p:cNvPr id="5898" name="Google Shape;5898;p4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99" name="Google Shape;5899;p4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900" name="Google Shape;5900;p40"/>
              <p:cNvGrpSpPr/>
              <p:nvPr/>
            </p:nvGrpSpPr>
            <p:grpSpPr>
              <a:xfrm>
                <a:off x="7713663" y="2848339"/>
                <a:ext cx="1042107" cy="425543"/>
                <a:chOff x="7786941" y="2884917"/>
                <a:chExt cx="897649" cy="353919"/>
              </a:xfrm>
            </p:grpSpPr>
            <p:sp>
              <p:nvSpPr>
                <p:cNvPr id="5901" name="Google Shape;5901;p4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02" name="Google Shape;5902;p4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03" name="Google Shape;5903;p4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04" name="Google Shape;5904;p4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905" name="Google Shape;5905;p40"/>
            <p:cNvGrpSpPr/>
            <p:nvPr/>
          </p:nvGrpSpPr>
          <p:grpSpPr>
            <a:xfrm>
              <a:off x="4962853" y="4139117"/>
              <a:ext cx="626338" cy="344849"/>
              <a:chOff x="7493876" y="2774731"/>
              <a:chExt cx="1481958" cy="894622"/>
            </a:xfrm>
          </p:grpSpPr>
          <p:sp>
            <p:nvSpPr>
              <p:cNvPr id="5906" name="Google Shape;5906;p4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907" name="Google Shape;5907;p4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908" name="Google Shape;5908;p40"/>
              <p:cNvGrpSpPr/>
              <p:nvPr/>
            </p:nvGrpSpPr>
            <p:grpSpPr>
              <a:xfrm>
                <a:off x="7713663" y="2848339"/>
                <a:ext cx="1042107" cy="425543"/>
                <a:chOff x="7786941" y="2884917"/>
                <a:chExt cx="897649" cy="353919"/>
              </a:xfrm>
            </p:grpSpPr>
            <p:sp>
              <p:nvSpPr>
                <p:cNvPr id="5909" name="Google Shape;5909;p4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10" name="Google Shape;5910;p4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11" name="Google Shape;5911;p4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12" name="Google Shape;5912;p4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913" name="Google Shape;5913;p40"/>
            <p:cNvGrpSpPr/>
            <p:nvPr/>
          </p:nvGrpSpPr>
          <p:grpSpPr>
            <a:xfrm>
              <a:off x="5243803" y="3734721"/>
              <a:ext cx="626338" cy="344849"/>
              <a:chOff x="7493876" y="2774731"/>
              <a:chExt cx="1481958" cy="894622"/>
            </a:xfrm>
          </p:grpSpPr>
          <p:sp>
            <p:nvSpPr>
              <p:cNvPr id="5914" name="Google Shape;5914;p4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915" name="Google Shape;5915;p4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916" name="Google Shape;5916;p40"/>
              <p:cNvGrpSpPr/>
              <p:nvPr/>
            </p:nvGrpSpPr>
            <p:grpSpPr>
              <a:xfrm>
                <a:off x="7713663" y="2848339"/>
                <a:ext cx="1042107" cy="425543"/>
                <a:chOff x="7786941" y="2884917"/>
                <a:chExt cx="897649" cy="353919"/>
              </a:xfrm>
            </p:grpSpPr>
            <p:sp>
              <p:nvSpPr>
                <p:cNvPr id="5917" name="Google Shape;5917;p4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18" name="Google Shape;5918;p4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19" name="Google Shape;5919;p4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20" name="Google Shape;5920;p4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5921" name="Google Shape;5921;p40"/>
            <p:cNvCxnSpPr>
              <a:endCxn id="5922" idx="9"/>
            </p:cNvCxnSpPr>
            <p:nvPr/>
          </p:nvCxnSpPr>
          <p:spPr>
            <a:xfrm flipH="1">
              <a:off x="4883202" y="2316723"/>
              <a:ext cx="105900" cy="1126500"/>
            </a:xfrm>
            <a:prstGeom prst="straightConnector1">
              <a:avLst/>
            </a:prstGeom>
            <a:noFill/>
            <a:ln cap="flat" cmpd="sng" w="9525">
              <a:solidFill>
                <a:schemeClr val="dk1"/>
              </a:solidFill>
              <a:prstDash val="solid"/>
              <a:round/>
              <a:headEnd len="sm" w="sm" type="none"/>
              <a:tailEnd len="sm" w="sm" type="none"/>
            </a:ln>
          </p:spPr>
        </p:cxnSp>
        <p:grpSp>
          <p:nvGrpSpPr>
            <p:cNvPr id="5923" name="Google Shape;5923;p40"/>
            <p:cNvGrpSpPr/>
            <p:nvPr/>
          </p:nvGrpSpPr>
          <p:grpSpPr>
            <a:xfrm>
              <a:off x="4570926" y="3361080"/>
              <a:ext cx="626338" cy="344849"/>
              <a:chOff x="7493876" y="2774731"/>
              <a:chExt cx="1481958" cy="894622"/>
            </a:xfrm>
          </p:grpSpPr>
          <p:sp>
            <p:nvSpPr>
              <p:cNvPr id="5924" name="Google Shape;5924;p40"/>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925" name="Google Shape;5925;p40"/>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926" name="Google Shape;5926;p40"/>
              <p:cNvGrpSpPr/>
              <p:nvPr/>
            </p:nvGrpSpPr>
            <p:grpSpPr>
              <a:xfrm>
                <a:off x="7713663" y="2848339"/>
                <a:ext cx="1042107" cy="425543"/>
                <a:chOff x="7786941" y="2884917"/>
                <a:chExt cx="897649" cy="353919"/>
              </a:xfrm>
            </p:grpSpPr>
            <p:sp>
              <p:nvSpPr>
                <p:cNvPr id="5922" name="Google Shape;5922;p40"/>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27" name="Google Shape;5927;p40"/>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28" name="Google Shape;5928;p40"/>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29" name="Google Shape;5929;p40"/>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grpSp>
        <p:nvGrpSpPr>
          <p:cNvPr id="5930" name="Google Shape;5930;p40"/>
          <p:cNvGrpSpPr/>
          <p:nvPr/>
        </p:nvGrpSpPr>
        <p:grpSpPr>
          <a:xfrm>
            <a:off x="741448" y="1983130"/>
            <a:ext cx="8467870" cy="4691676"/>
            <a:chOff x="124589" y="1837771"/>
            <a:chExt cx="8466729" cy="4692037"/>
          </a:xfrm>
        </p:grpSpPr>
        <p:grpSp>
          <p:nvGrpSpPr>
            <p:cNvPr id="5931" name="Google Shape;5931;p40"/>
            <p:cNvGrpSpPr/>
            <p:nvPr/>
          </p:nvGrpSpPr>
          <p:grpSpPr>
            <a:xfrm>
              <a:off x="1529396" y="2297655"/>
              <a:ext cx="648422" cy="418253"/>
              <a:chOff x="3053396" y="4304255"/>
              <a:chExt cx="648422" cy="418253"/>
            </a:xfrm>
          </p:grpSpPr>
          <p:sp>
            <p:nvSpPr>
              <p:cNvPr id="5932" name="Google Shape;5932;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3" name="Google Shape;5933;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34" name="Google Shape;5934;p40"/>
            <p:cNvGrpSpPr/>
            <p:nvPr/>
          </p:nvGrpSpPr>
          <p:grpSpPr>
            <a:xfrm>
              <a:off x="373696" y="3097755"/>
              <a:ext cx="648422" cy="418253"/>
              <a:chOff x="3053396" y="4304255"/>
              <a:chExt cx="648422" cy="418253"/>
            </a:xfrm>
          </p:grpSpPr>
          <p:sp>
            <p:nvSpPr>
              <p:cNvPr id="5935" name="Google Shape;5935;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6" name="Google Shape;5936;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37" name="Google Shape;5937;p40"/>
            <p:cNvGrpSpPr/>
            <p:nvPr/>
          </p:nvGrpSpPr>
          <p:grpSpPr>
            <a:xfrm>
              <a:off x="6037896" y="2551655"/>
              <a:ext cx="648422" cy="418253"/>
              <a:chOff x="3053396" y="4304255"/>
              <a:chExt cx="648422" cy="418253"/>
            </a:xfrm>
          </p:grpSpPr>
          <p:sp>
            <p:nvSpPr>
              <p:cNvPr id="5938" name="Google Shape;5938;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39" name="Google Shape;5939;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40" name="Google Shape;5940;p40"/>
            <p:cNvGrpSpPr/>
            <p:nvPr/>
          </p:nvGrpSpPr>
          <p:grpSpPr>
            <a:xfrm>
              <a:off x="945196" y="5409155"/>
              <a:ext cx="648422" cy="418253"/>
              <a:chOff x="3053396" y="4304255"/>
              <a:chExt cx="648422" cy="418253"/>
            </a:xfrm>
          </p:grpSpPr>
          <p:sp>
            <p:nvSpPr>
              <p:cNvPr id="5941" name="Google Shape;5941;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42" name="Google Shape;5942;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43" name="Google Shape;5943;p40"/>
            <p:cNvGrpSpPr/>
            <p:nvPr/>
          </p:nvGrpSpPr>
          <p:grpSpPr>
            <a:xfrm>
              <a:off x="526096" y="4786855"/>
              <a:ext cx="648422" cy="418253"/>
              <a:chOff x="3053396" y="4304255"/>
              <a:chExt cx="648422" cy="418253"/>
            </a:xfrm>
          </p:grpSpPr>
          <p:sp>
            <p:nvSpPr>
              <p:cNvPr id="5944" name="Google Shape;5944;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45" name="Google Shape;5945;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46" name="Google Shape;5946;p40"/>
            <p:cNvGrpSpPr/>
            <p:nvPr/>
          </p:nvGrpSpPr>
          <p:grpSpPr>
            <a:xfrm>
              <a:off x="297496" y="4126455"/>
              <a:ext cx="648422" cy="418253"/>
              <a:chOff x="3053396" y="4304255"/>
              <a:chExt cx="648422" cy="418253"/>
            </a:xfrm>
          </p:grpSpPr>
          <p:sp>
            <p:nvSpPr>
              <p:cNvPr id="5947" name="Google Shape;5947;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48" name="Google Shape;5948;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49" name="Google Shape;5949;p40"/>
            <p:cNvGrpSpPr/>
            <p:nvPr/>
          </p:nvGrpSpPr>
          <p:grpSpPr>
            <a:xfrm>
              <a:off x="6787196" y="2983455"/>
              <a:ext cx="648422" cy="418253"/>
              <a:chOff x="3053396" y="4304255"/>
              <a:chExt cx="648422" cy="418253"/>
            </a:xfrm>
          </p:grpSpPr>
          <p:sp>
            <p:nvSpPr>
              <p:cNvPr id="5950" name="Google Shape;5950;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51" name="Google Shape;5951;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52" name="Google Shape;5952;p40"/>
            <p:cNvGrpSpPr/>
            <p:nvPr/>
          </p:nvGrpSpPr>
          <p:grpSpPr>
            <a:xfrm>
              <a:off x="3129596" y="2056355"/>
              <a:ext cx="648422" cy="418253"/>
              <a:chOff x="3053396" y="4304255"/>
              <a:chExt cx="648422" cy="418253"/>
            </a:xfrm>
          </p:grpSpPr>
          <p:sp>
            <p:nvSpPr>
              <p:cNvPr id="5953" name="Google Shape;5953;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54" name="Google Shape;5954;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55" name="Google Shape;5955;p40"/>
            <p:cNvGrpSpPr/>
            <p:nvPr/>
          </p:nvGrpSpPr>
          <p:grpSpPr>
            <a:xfrm>
              <a:off x="754696" y="2704055"/>
              <a:ext cx="648422" cy="418253"/>
              <a:chOff x="3053396" y="4304255"/>
              <a:chExt cx="648422" cy="418253"/>
            </a:xfrm>
          </p:grpSpPr>
          <p:sp>
            <p:nvSpPr>
              <p:cNvPr id="5956" name="Google Shape;5956;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57" name="Google Shape;5957;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58" name="Google Shape;5958;p40"/>
            <p:cNvGrpSpPr/>
            <p:nvPr/>
          </p:nvGrpSpPr>
          <p:grpSpPr>
            <a:xfrm>
              <a:off x="4043996" y="2030955"/>
              <a:ext cx="648422" cy="418253"/>
              <a:chOff x="3053396" y="4304255"/>
              <a:chExt cx="648422" cy="418253"/>
            </a:xfrm>
          </p:grpSpPr>
          <p:sp>
            <p:nvSpPr>
              <p:cNvPr id="5959" name="Google Shape;5959;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0" name="Google Shape;5960;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61" name="Google Shape;5961;p40"/>
            <p:cNvGrpSpPr/>
            <p:nvPr/>
          </p:nvGrpSpPr>
          <p:grpSpPr>
            <a:xfrm>
              <a:off x="7104696" y="5663155"/>
              <a:ext cx="648422" cy="418253"/>
              <a:chOff x="3053396" y="4304255"/>
              <a:chExt cx="648422" cy="418253"/>
            </a:xfrm>
          </p:grpSpPr>
          <p:sp>
            <p:nvSpPr>
              <p:cNvPr id="5962" name="Google Shape;5962;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3" name="Google Shape;5963;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64" name="Google Shape;5964;p40"/>
            <p:cNvGrpSpPr/>
            <p:nvPr/>
          </p:nvGrpSpPr>
          <p:grpSpPr>
            <a:xfrm>
              <a:off x="7942896" y="5015455"/>
              <a:ext cx="648422" cy="418253"/>
              <a:chOff x="3053396" y="4304255"/>
              <a:chExt cx="648422" cy="418253"/>
            </a:xfrm>
          </p:grpSpPr>
          <p:sp>
            <p:nvSpPr>
              <p:cNvPr id="5965" name="Google Shape;5965;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6" name="Google Shape;5966;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67" name="Google Shape;5967;p40"/>
            <p:cNvGrpSpPr/>
            <p:nvPr/>
          </p:nvGrpSpPr>
          <p:grpSpPr>
            <a:xfrm>
              <a:off x="7714296" y="4101055"/>
              <a:ext cx="648422" cy="418253"/>
              <a:chOff x="3053396" y="4304255"/>
              <a:chExt cx="648422" cy="418253"/>
            </a:xfrm>
          </p:grpSpPr>
          <p:sp>
            <p:nvSpPr>
              <p:cNvPr id="5968" name="Google Shape;5968;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69" name="Google Shape;5969;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70" name="Google Shape;5970;p40"/>
            <p:cNvGrpSpPr/>
            <p:nvPr/>
          </p:nvGrpSpPr>
          <p:grpSpPr>
            <a:xfrm>
              <a:off x="4869496" y="5904455"/>
              <a:ext cx="648422" cy="418253"/>
              <a:chOff x="3053396" y="4304255"/>
              <a:chExt cx="648422" cy="418253"/>
            </a:xfrm>
          </p:grpSpPr>
          <p:sp>
            <p:nvSpPr>
              <p:cNvPr id="5971" name="Google Shape;5971;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72" name="Google Shape;5972;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73" name="Google Shape;5973;p40"/>
            <p:cNvGrpSpPr/>
            <p:nvPr/>
          </p:nvGrpSpPr>
          <p:grpSpPr>
            <a:xfrm>
              <a:off x="3955096" y="6044155"/>
              <a:ext cx="648422" cy="418253"/>
              <a:chOff x="3053396" y="4304255"/>
              <a:chExt cx="648422" cy="418253"/>
            </a:xfrm>
          </p:grpSpPr>
          <p:sp>
            <p:nvSpPr>
              <p:cNvPr id="5974" name="Google Shape;5974;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75" name="Google Shape;5975;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5976" name="Google Shape;5976;p40"/>
            <p:cNvGrpSpPr/>
            <p:nvPr/>
          </p:nvGrpSpPr>
          <p:grpSpPr>
            <a:xfrm>
              <a:off x="2735896" y="5891755"/>
              <a:ext cx="648422" cy="418253"/>
              <a:chOff x="3053396" y="4304255"/>
              <a:chExt cx="648422" cy="418253"/>
            </a:xfrm>
          </p:grpSpPr>
          <p:sp>
            <p:nvSpPr>
              <p:cNvPr id="5977" name="Google Shape;5977;p40"/>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78" name="Google Shape;5978;p40"/>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sp>
          <p:nvSpPr>
            <p:cNvPr id="5979" name="Google Shape;5979;p40"/>
            <p:cNvSpPr txBox="1"/>
            <p:nvPr/>
          </p:nvSpPr>
          <p:spPr>
            <a:xfrm rot="1053502">
              <a:off x="5143500" y="19558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980" name="Google Shape;5980;p40"/>
            <p:cNvSpPr txBox="1"/>
            <p:nvPr/>
          </p:nvSpPr>
          <p:spPr>
            <a:xfrm rot="2829263">
              <a:off x="7429500" y="34290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981" name="Google Shape;5981;p40"/>
            <p:cNvSpPr txBox="1"/>
            <p:nvPr/>
          </p:nvSpPr>
          <p:spPr>
            <a:xfrm rot="9845918">
              <a:off x="6098241" y="5942112"/>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982" name="Google Shape;5982;p40"/>
            <p:cNvSpPr txBox="1"/>
            <p:nvPr/>
          </p:nvSpPr>
          <p:spPr>
            <a:xfrm rot="-9948738">
              <a:off x="1730786" y="5845469"/>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983" name="Google Shape;5983;p40"/>
            <p:cNvSpPr txBox="1"/>
            <p:nvPr/>
          </p:nvSpPr>
          <p:spPr>
            <a:xfrm rot="-4992697">
              <a:off x="144631" y="3539025"/>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984" name="Google Shape;5984;p40"/>
            <p:cNvSpPr txBox="1"/>
            <p:nvPr/>
          </p:nvSpPr>
          <p:spPr>
            <a:xfrm rot="-1017263">
              <a:off x="2330376" y="1905681"/>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sp>
        <p:nvSpPr>
          <p:cNvPr id="5985" name="Google Shape;5985;p40"/>
          <p:cNvSpPr/>
          <p:nvPr/>
        </p:nvSpPr>
        <p:spPr>
          <a:xfrm>
            <a:off x="9157876" y="2238058"/>
            <a:ext cx="2531165" cy="1429254"/>
          </a:xfrm>
          <a:prstGeom prst="cloudCallout">
            <a:avLst>
              <a:gd fmla="val -20833" name="adj1"/>
              <a:gd fmla="val 625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Network Structure 1</a:t>
            </a:r>
            <a:endParaRPr b="0" i="0" sz="1400" u="none" cap="none" strike="noStrike">
              <a:solidFill>
                <a:srgbClr val="000000"/>
              </a:solidFill>
              <a:latin typeface="Arial"/>
              <a:ea typeface="Arial"/>
              <a:cs typeface="Arial"/>
              <a:sym typeface="Arial"/>
            </a:endParaRPr>
          </a:p>
        </p:txBody>
      </p:sp>
      <p:pic>
        <p:nvPicPr>
          <p:cNvPr id="5986" name="Google Shape;5986;p40"/>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8"/>
                                        </p:tgtEl>
                                        <p:attrNameLst>
                                          <p:attrName>style.visibility</p:attrName>
                                        </p:attrNameLst>
                                      </p:cBhvr>
                                      <p:to>
                                        <p:strVal val="visible"/>
                                      </p:to>
                                    </p:set>
                                    <p:animEffect filter="fade" transition="in">
                                      <p:cBhvr>
                                        <p:cTn dur="500"/>
                                        <p:tgtEl>
                                          <p:spTgt spid="58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5"/>
                                        </p:tgtEl>
                                        <p:attrNameLst>
                                          <p:attrName>style.visibility</p:attrName>
                                        </p:attrNameLst>
                                      </p:cBhvr>
                                      <p:to>
                                        <p:strVal val="visible"/>
                                      </p:to>
                                    </p:set>
                                    <p:animEffect filter="fade" transition="in">
                                      <p:cBhvr>
                                        <p:cTn dur="1000"/>
                                        <p:tgtEl>
                                          <p:spTgt spid="5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0" name="Shape 5990"/>
        <p:cNvGrpSpPr/>
        <p:nvPr/>
      </p:nvGrpSpPr>
      <p:grpSpPr>
        <a:xfrm>
          <a:off x="0" y="0"/>
          <a:ext cx="0" cy="0"/>
          <a:chOff x="0" y="0"/>
          <a:chExt cx="0" cy="0"/>
        </a:xfrm>
      </p:grpSpPr>
      <p:cxnSp>
        <p:nvCxnSpPr>
          <p:cNvPr id="5991" name="Google Shape;5991;p41"/>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5992" name="Google Shape;5992;p4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5993" name="Google Shape;5993;p41"/>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Structure: a “network of networks”</a:t>
            </a:r>
            <a:endParaRPr b="0" i="0" sz="1400" u="none" cap="none" strike="noStrike">
              <a:solidFill>
                <a:srgbClr val="000000"/>
              </a:solidFill>
              <a:latin typeface="Arial"/>
              <a:ea typeface="Arial"/>
              <a:cs typeface="Arial"/>
              <a:sym typeface="Arial"/>
            </a:endParaRPr>
          </a:p>
        </p:txBody>
      </p:sp>
      <p:sp>
        <p:nvSpPr>
          <p:cNvPr id="5994" name="Google Shape;5994;p41"/>
          <p:cNvSpPr/>
          <p:nvPr/>
        </p:nvSpPr>
        <p:spPr>
          <a:xfrm>
            <a:off x="1877237" y="2875555"/>
            <a:ext cx="3475038" cy="138112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5995" name="Google Shape;5995;p41"/>
          <p:cNvCxnSpPr/>
          <p:nvPr/>
        </p:nvCxnSpPr>
        <p:spPr>
          <a:xfrm>
            <a:off x="3101200" y="3118442"/>
            <a:ext cx="1146175" cy="73025"/>
          </a:xfrm>
          <a:prstGeom prst="straightConnector1">
            <a:avLst/>
          </a:prstGeom>
          <a:noFill/>
          <a:ln cap="flat" cmpd="sng" w="15875">
            <a:solidFill>
              <a:srgbClr val="000000"/>
            </a:solidFill>
            <a:prstDash val="solid"/>
            <a:round/>
            <a:headEnd len="sm" w="sm" type="none"/>
            <a:tailEnd len="sm" w="sm" type="none"/>
          </a:ln>
        </p:spPr>
      </p:cxnSp>
      <p:cxnSp>
        <p:nvCxnSpPr>
          <p:cNvPr id="5996" name="Google Shape;5996;p41"/>
          <p:cNvCxnSpPr/>
          <p:nvPr/>
        </p:nvCxnSpPr>
        <p:spPr>
          <a:xfrm>
            <a:off x="3694925" y="3418480"/>
            <a:ext cx="130175" cy="84137"/>
          </a:xfrm>
          <a:prstGeom prst="straightConnector1">
            <a:avLst/>
          </a:prstGeom>
          <a:noFill/>
          <a:ln cap="flat" cmpd="sng" w="15875">
            <a:solidFill>
              <a:srgbClr val="000000"/>
            </a:solidFill>
            <a:prstDash val="solid"/>
            <a:round/>
            <a:headEnd len="sm" w="sm" type="none"/>
            <a:tailEnd len="sm" w="sm" type="none"/>
          </a:ln>
        </p:spPr>
      </p:cxnSp>
      <p:cxnSp>
        <p:nvCxnSpPr>
          <p:cNvPr id="5997" name="Google Shape;5997;p41"/>
          <p:cNvCxnSpPr/>
          <p:nvPr/>
        </p:nvCxnSpPr>
        <p:spPr>
          <a:xfrm flipH="1" rot="10800000">
            <a:off x="3479025" y="3623267"/>
            <a:ext cx="263525" cy="46038"/>
          </a:xfrm>
          <a:prstGeom prst="straightConnector1">
            <a:avLst/>
          </a:prstGeom>
          <a:noFill/>
          <a:ln cap="flat" cmpd="sng" w="15875">
            <a:solidFill>
              <a:srgbClr val="000000"/>
            </a:solidFill>
            <a:prstDash val="solid"/>
            <a:round/>
            <a:headEnd len="sm" w="sm" type="none"/>
            <a:tailEnd len="sm" w="sm" type="none"/>
          </a:ln>
        </p:spPr>
      </p:cxnSp>
      <p:cxnSp>
        <p:nvCxnSpPr>
          <p:cNvPr id="5998" name="Google Shape;5998;p41"/>
          <p:cNvCxnSpPr/>
          <p:nvPr/>
        </p:nvCxnSpPr>
        <p:spPr>
          <a:xfrm flipH="1" rot="10800000">
            <a:off x="3158350" y="3447055"/>
            <a:ext cx="209550" cy="109537"/>
          </a:xfrm>
          <a:prstGeom prst="straightConnector1">
            <a:avLst/>
          </a:prstGeom>
          <a:noFill/>
          <a:ln cap="flat" cmpd="sng" w="15875">
            <a:solidFill>
              <a:srgbClr val="000000"/>
            </a:solidFill>
            <a:prstDash val="solid"/>
            <a:round/>
            <a:headEnd len="sm" w="sm" type="none"/>
            <a:tailEnd len="sm" w="sm" type="none"/>
          </a:ln>
        </p:spPr>
      </p:cxnSp>
      <p:cxnSp>
        <p:nvCxnSpPr>
          <p:cNvPr id="5999" name="Google Shape;5999;p41"/>
          <p:cNvCxnSpPr/>
          <p:nvPr/>
        </p:nvCxnSpPr>
        <p:spPr>
          <a:xfrm flipH="1" rot="10800000">
            <a:off x="2820212" y="3747092"/>
            <a:ext cx="222250" cy="98425"/>
          </a:xfrm>
          <a:prstGeom prst="straightConnector1">
            <a:avLst/>
          </a:prstGeom>
          <a:noFill/>
          <a:ln cap="flat" cmpd="sng" w="15875">
            <a:solidFill>
              <a:srgbClr val="000000"/>
            </a:solidFill>
            <a:prstDash val="solid"/>
            <a:round/>
            <a:headEnd len="sm" w="sm" type="none"/>
            <a:tailEnd len="sm" w="sm" type="none"/>
          </a:ln>
        </p:spPr>
      </p:cxnSp>
      <p:cxnSp>
        <p:nvCxnSpPr>
          <p:cNvPr id="6000" name="Google Shape;6000;p41"/>
          <p:cNvCxnSpPr/>
          <p:nvPr/>
        </p:nvCxnSpPr>
        <p:spPr>
          <a:xfrm flipH="1" rot="10800000">
            <a:off x="3712387" y="3672480"/>
            <a:ext cx="273050" cy="254000"/>
          </a:xfrm>
          <a:prstGeom prst="straightConnector1">
            <a:avLst/>
          </a:prstGeom>
          <a:noFill/>
          <a:ln cap="flat" cmpd="sng" w="15875">
            <a:solidFill>
              <a:srgbClr val="000000"/>
            </a:solidFill>
            <a:prstDash val="solid"/>
            <a:round/>
            <a:headEnd len="sm" w="sm" type="none"/>
            <a:tailEnd len="sm" w="sm" type="none"/>
          </a:ln>
        </p:spPr>
      </p:cxnSp>
      <p:cxnSp>
        <p:nvCxnSpPr>
          <p:cNvPr id="6001" name="Google Shape;6001;p41"/>
          <p:cNvCxnSpPr/>
          <p:nvPr/>
        </p:nvCxnSpPr>
        <p:spPr>
          <a:xfrm rot="10800000">
            <a:off x="4244200" y="3658192"/>
            <a:ext cx="387350" cy="125413"/>
          </a:xfrm>
          <a:prstGeom prst="straightConnector1">
            <a:avLst/>
          </a:prstGeom>
          <a:noFill/>
          <a:ln cap="flat" cmpd="sng" w="15875">
            <a:solidFill>
              <a:srgbClr val="000000"/>
            </a:solidFill>
            <a:prstDash val="solid"/>
            <a:round/>
            <a:headEnd len="sm" w="sm" type="none"/>
            <a:tailEnd len="sm" w="sm" type="none"/>
          </a:ln>
        </p:spPr>
      </p:cxnSp>
      <p:cxnSp>
        <p:nvCxnSpPr>
          <p:cNvPr id="6002" name="Google Shape;6002;p41"/>
          <p:cNvCxnSpPr/>
          <p:nvPr/>
        </p:nvCxnSpPr>
        <p:spPr>
          <a:xfrm flipH="1" rot="10800000">
            <a:off x="4229912" y="3308942"/>
            <a:ext cx="307975" cy="198438"/>
          </a:xfrm>
          <a:prstGeom prst="straightConnector1">
            <a:avLst/>
          </a:prstGeom>
          <a:noFill/>
          <a:ln cap="flat" cmpd="sng" w="15875">
            <a:solidFill>
              <a:srgbClr val="000000"/>
            </a:solidFill>
            <a:prstDash val="solid"/>
            <a:round/>
            <a:headEnd len="sm" w="sm" type="none"/>
            <a:tailEnd len="sm" w="sm" type="none"/>
          </a:ln>
        </p:spPr>
      </p:cxnSp>
      <p:cxnSp>
        <p:nvCxnSpPr>
          <p:cNvPr id="6003" name="Google Shape;6003;p41"/>
          <p:cNvCxnSpPr/>
          <p:nvPr/>
        </p:nvCxnSpPr>
        <p:spPr>
          <a:xfrm rot="10800000">
            <a:off x="3102787" y="3178767"/>
            <a:ext cx="246063" cy="87313"/>
          </a:xfrm>
          <a:prstGeom prst="straightConnector1">
            <a:avLst/>
          </a:prstGeom>
          <a:noFill/>
          <a:ln cap="flat" cmpd="sng" w="15875">
            <a:solidFill>
              <a:srgbClr val="000000"/>
            </a:solidFill>
            <a:prstDash val="solid"/>
            <a:round/>
            <a:headEnd len="sm" w="sm" type="none"/>
            <a:tailEnd len="sm" w="sm" type="none"/>
          </a:ln>
        </p:spPr>
      </p:cxnSp>
      <p:sp>
        <p:nvSpPr>
          <p:cNvPr id="6004" name="Google Shape;6004;p41"/>
          <p:cNvSpPr txBox="1"/>
          <p:nvPr/>
        </p:nvSpPr>
        <p:spPr>
          <a:xfrm>
            <a:off x="2037575" y="3220042"/>
            <a:ext cx="8066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A</a:t>
            </a:r>
            <a:endParaRPr b="0" i="0" sz="1400" u="none" cap="none" strike="noStrike">
              <a:solidFill>
                <a:srgbClr val="000000"/>
              </a:solidFill>
              <a:latin typeface="Arial"/>
              <a:ea typeface="Arial"/>
              <a:cs typeface="Arial"/>
              <a:sym typeface="Arial"/>
            </a:endParaRPr>
          </a:p>
        </p:txBody>
      </p:sp>
      <p:grpSp>
        <p:nvGrpSpPr>
          <p:cNvPr id="6005" name="Google Shape;6005;p41"/>
          <p:cNvGrpSpPr/>
          <p:nvPr/>
        </p:nvGrpSpPr>
        <p:grpSpPr>
          <a:xfrm>
            <a:off x="3772712" y="3487944"/>
            <a:ext cx="541338" cy="223023"/>
            <a:chOff x="7493876" y="2774731"/>
            <a:chExt cx="1481958" cy="894622"/>
          </a:xfrm>
        </p:grpSpPr>
        <p:sp>
          <p:nvSpPr>
            <p:cNvPr id="6006" name="Google Shape;6006;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07" name="Google Shape;6007;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008" name="Google Shape;6008;p41"/>
            <p:cNvGrpSpPr/>
            <p:nvPr/>
          </p:nvGrpSpPr>
          <p:grpSpPr>
            <a:xfrm>
              <a:off x="7713663" y="2848339"/>
              <a:ext cx="1042107" cy="425543"/>
              <a:chOff x="7786941" y="2884917"/>
              <a:chExt cx="897649" cy="353919"/>
            </a:xfrm>
          </p:grpSpPr>
          <p:sp>
            <p:nvSpPr>
              <p:cNvPr id="6009" name="Google Shape;6009;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10" name="Google Shape;6010;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11" name="Google Shape;6011;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12" name="Google Shape;6012;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013" name="Google Shape;6013;p41"/>
          <p:cNvGrpSpPr/>
          <p:nvPr/>
        </p:nvGrpSpPr>
        <p:grpSpPr>
          <a:xfrm>
            <a:off x="4450574" y="3732418"/>
            <a:ext cx="541338" cy="223023"/>
            <a:chOff x="7493876" y="2774731"/>
            <a:chExt cx="1481958" cy="894622"/>
          </a:xfrm>
        </p:grpSpPr>
        <p:sp>
          <p:nvSpPr>
            <p:cNvPr id="6014" name="Google Shape;6014;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15" name="Google Shape;6015;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016" name="Google Shape;6016;p41"/>
            <p:cNvGrpSpPr/>
            <p:nvPr/>
          </p:nvGrpSpPr>
          <p:grpSpPr>
            <a:xfrm>
              <a:off x="7713663" y="2848339"/>
              <a:ext cx="1042107" cy="425543"/>
              <a:chOff x="7786941" y="2884917"/>
              <a:chExt cx="897649" cy="353919"/>
            </a:xfrm>
          </p:grpSpPr>
          <p:sp>
            <p:nvSpPr>
              <p:cNvPr id="6017" name="Google Shape;6017;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18" name="Google Shape;6018;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19" name="Google Shape;6019;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0" name="Google Shape;6020;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021" name="Google Shape;6021;p41"/>
          <p:cNvGrpSpPr/>
          <p:nvPr/>
        </p:nvGrpSpPr>
        <p:grpSpPr>
          <a:xfrm>
            <a:off x="3221129" y="3243468"/>
            <a:ext cx="541338" cy="223023"/>
            <a:chOff x="7493876" y="2774731"/>
            <a:chExt cx="1481958" cy="894622"/>
          </a:xfrm>
        </p:grpSpPr>
        <p:sp>
          <p:nvSpPr>
            <p:cNvPr id="6022" name="Google Shape;6022;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23" name="Google Shape;6023;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024" name="Google Shape;6024;p41"/>
            <p:cNvGrpSpPr/>
            <p:nvPr/>
          </p:nvGrpSpPr>
          <p:grpSpPr>
            <a:xfrm>
              <a:off x="7713663" y="2848339"/>
              <a:ext cx="1042107" cy="425543"/>
              <a:chOff x="7786941" y="2884917"/>
              <a:chExt cx="897649" cy="353919"/>
            </a:xfrm>
          </p:grpSpPr>
          <p:sp>
            <p:nvSpPr>
              <p:cNvPr id="6025" name="Google Shape;6025;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6" name="Google Shape;6026;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7" name="Google Shape;6027;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8" name="Google Shape;6028;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029" name="Google Shape;6029;p41"/>
          <p:cNvGrpSpPr/>
          <p:nvPr/>
        </p:nvGrpSpPr>
        <p:grpSpPr>
          <a:xfrm>
            <a:off x="2965469" y="3544406"/>
            <a:ext cx="541338" cy="223023"/>
            <a:chOff x="7493876" y="2774731"/>
            <a:chExt cx="1481958" cy="894622"/>
          </a:xfrm>
        </p:grpSpPr>
        <p:sp>
          <p:nvSpPr>
            <p:cNvPr id="6030" name="Google Shape;6030;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31" name="Google Shape;6031;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032" name="Google Shape;6032;p41"/>
            <p:cNvGrpSpPr/>
            <p:nvPr/>
          </p:nvGrpSpPr>
          <p:grpSpPr>
            <a:xfrm>
              <a:off x="7713663" y="2848339"/>
              <a:ext cx="1042107" cy="425543"/>
              <a:chOff x="7786941" y="2884917"/>
              <a:chExt cx="897649" cy="353919"/>
            </a:xfrm>
          </p:grpSpPr>
          <p:sp>
            <p:nvSpPr>
              <p:cNvPr id="6033" name="Google Shape;6033;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4" name="Google Shape;6034;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5" name="Google Shape;6035;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6" name="Google Shape;6036;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037" name="Google Shape;6037;p41"/>
          <p:cNvGrpSpPr/>
          <p:nvPr/>
        </p:nvGrpSpPr>
        <p:grpSpPr>
          <a:xfrm>
            <a:off x="2348371" y="3766773"/>
            <a:ext cx="541338" cy="223023"/>
            <a:chOff x="7493876" y="2774731"/>
            <a:chExt cx="1481958" cy="894622"/>
          </a:xfrm>
        </p:grpSpPr>
        <p:sp>
          <p:nvSpPr>
            <p:cNvPr id="6038" name="Google Shape;6038;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39" name="Google Shape;6039;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040" name="Google Shape;6040;p41"/>
            <p:cNvGrpSpPr/>
            <p:nvPr/>
          </p:nvGrpSpPr>
          <p:grpSpPr>
            <a:xfrm>
              <a:off x="7713663" y="2848339"/>
              <a:ext cx="1042107" cy="425543"/>
              <a:chOff x="7786941" y="2884917"/>
              <a:chExt cx="897649" cy="353919"/>
            </a:xfrm>
          </p:grpSpPr>
          <p:sp>
            <p:nvSpPr>
              <p:cNvPr id="6041" name="Google Shape;6041;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42" name="Google Shape;6042;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43" name="Google Shape;6043;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44" name="Google Shape;6044;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045" name="Google Shape;6045;p41"/>
          <p:cNvGrpSpPr/>
          <p:nvPr/>
        </p:nvGrpSpPr>
        <p:grpSpPr>
          <a:xfrm>
            <a:off x="3393124" y="3919534"/>
            <a:ext cx="541338" cy="223023"/>
            <a:chOff x="7493876" y="2774731"/>
            <a:chExt cx="1481958" cy="894622"/>
          </a:xfrm>
        </p:grpSpPr>
        <p:sp>
          <p:nvSpPr>
            <p:cNvPr id="6046" name="Google Shape;6046;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47" name="Google Shape;6047;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048" name="Google Shape;6048;p41"/>
            <p:cNvGrpSpPr/>
            <p:nvPr/>
          </p:nvGrpSpPr>
          <p:grpSpPr>
            <a:xfrm>
              <a:off x="7713663" y="2848339"/>
              <a:ext cx="1042107" cy="425543"/>
              <a:chOff x="7786941" y="2884917"/>
              <a:chExt cx="897649" cy="353919"/>
            </a:xfrm>
          </p:grpSpPr>
          <p:sp>
            <p:nvSpPr>
              <p:cNvPr id="6049" name="Google Shape;6049;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50" name="Google Shape;6050;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51" name="Google Shape;6051;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52" name="Google Shape;6052;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6053" name="Google Shape;6053;p41"/>
          <p:cNvSpPr/>
          <p:nvPr/>
        </p:nvSpPr>
        <p:spPr>
          <a:xfrm>
            <a:off x="1664512" y="4353517"/>
            <a:ext cx="2941638" cy="132397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054" name="Google Shape;6054;p41"/>
          <p:cNvCxnSpPr/>
          <p:nvPr/>
        </p:nvCxnSpPr>
        <p:spPr>
          <a:xfrm>
            <a:off x="2699562" y="4586880"/>
            <a:ext cx="969963" cy="68262"/>
          </a:xfrm>
          <a:prstGeom prst="straightConnector1">
            <a:avLst/>
          </a:prstGeom>
          <a:noFill/>
          <a:ln cap="flat" cmpd="sng" w="15875">
            <a:solidFill>
              <a:srgbClr val="000000"/>
            </a:solidFill>
            <a:prstDash val="solid"/>
            <a:round/>
            <a:headEnd len="sm" w="sm" type="none"/>
            <a:tailEnd len="sm" w="sm" type="none"/>
          </a:ln>
        </p:spPr>
      </p:cxnSp>
      <p:cxnSp>
        <p:nvCxnSpPr>
          <p:cNvPr id="6055" name="Google Shape;6055;p41"/>
          <p:cNvCxnSpPr/>
          <p:nvPr/>
        </p:nvCxnSpPr>
        <p:spPr>
          <a:xfrm>
            <a:off x="3202800" y="4874217"/>
            <a:ext cx="109537" cy="79375"/>
          </a:xfrm>
          <a:prstGeom prst="straightConnector1">
            <a:avLst/>
          </a:prstGeom>
          <a:noFill/>
          <a:ln cap="flat" cmpd="sng" w="15875">
            <a:solidFill>
              <a:srgbClr val="000000"/>
            </a:solidFill>
            <a:prstDash val="solid"/>
            <a:round/>
            <a:headEnd len="sm" w="sm" type="none"/>
            <a:tailEnd len="sm" w="sm" type="none"/>
          </a:ln>
        </p:spPr>
      </p:cxnSp>
      <p:cxnSp>
        <p:nvCxnSpPr>
          <p:cNvPr id="6056" name="Google Shape;6056;p41"/>
          <p:cNvCxnSpPr/>
          <p:nvPr/>
        </p:nvCxnSpPr>
        <p:spPr>
          <a:xfrm flipH="1" rot="10800000">
            <a:off x="3020237" y="5069480"/>
            <a:ext cx="222250" cy="44450"/>
          </a:xfrm>
          <a:prstGeom prst="straightConnector1">
            <a:avLst/>
          </a:prstGeom>
          <a:noFill/>
          <a:ln cap="flat" cmpd="sng" w="15875">
            <a:solidFill>
              <a:srgbClr val="000000"/>
            </a:solidFill>
            <a:prstDash val="solid"/>
            <a:round/>
            <a:headEnd len="sm" w="sm" type="none"/>
            <a:tailEnd len="sm" w="sm" type="none"/>
          </a:ln>
        </p:spPr>
      </p:cxnSp>
      <p:cxnSp>
        <p:nvCxnSpPr>
          <p:cNvPr id="6057" name="Google Shape;6057;p41"/>
          <p:cNvCxnSpPr/>
          <p:nvPr/>
        </p:nvCxnSpPr>
        <p:spPr>
          <a:xfrm flipH="1" rot="10800000">
            <a:off x="2747187" y="4901205"/>
            <a:ext cx="177800" cy="106362"/>
          </a:xfrm>
          <a:prstGeom prst="straightConnector1">
            <a:avLst/>
          </a:prstGeom>
          <a:noFill/>
          <a:ln cap="flat" cmpd="sng" w="15875">
            <a:solidFill>
              <a:srgbClr val="000000"/>
            </a:solidFill>
            <a:prstDash val="solid"/>
            <a:round/>
            <a:headEnd len="sm" w="sm" type="none"/>
            <a:tailEnd len="sm" w="sm" type="none"/>
          </a:ln>
        </p:spPr>
      </p:cxnSp>
      <p:cxnSp>
        <p:nvCxnSpPr>
          <p:cNvPr id="6058" name="Google Shape;6058;p41"/>
          <p:cNvCxnSpPr/>
          <p:nvPr/>
        </p:nvCxnSpPr>
        <p:spPr>
          <a:xfrm flipH="1" rot="10800000">
            <a:off x="2461437" y="5188542"/>
            <a:ext cx="188913" cy="95250"/>
          </a:xfrm>
          <a:prstGeom prst="straightConnector1">
            <a:avLst/>
          </a:prstGeom>
          <a:noFill/>
          <a:ln cap="flat" cmpd="sng" w="15875">
            <a:solidFill>
              <a:srgbClr val="000000"/>
            </a:solidFill>
            <a:prstDash val="solid"/>
            <a:round/>
            <a:headEnd len="sm" w="sm" type="none"/>
            <a:tailEnd len="sm" w="sm" type="none"/>
          </a:ln>
        </p:spPr>
      </p:cxnSp>
      <p:cxnSp>
        <p:nvCxnSpPr>
          <p:cNvPr id="6059" name="Google Shape;6059;p41"/>
          <p:cNvCxnSpPr/>
          <p:nvPr/>
        </p:nvCxnSpPr>
        <p:spPr>
          <a:xfrm flipH="1" rot="10800000">
            <a:off x="3217087" y="5117105"/>
            <a:ext cx="231775" cy="244475"/>
          </a:xfrm>
          <a:prstGeom prst="straightConnector1">
            <a:avLst/>
          </a:prstGeom>
          <a:noFill/>
          <a:ln cap="flat" cmpd="sng" w="15875">
            <a:solidFill>
              <a:srgbClr val="000000"/>
            </a:solidFill>
            <a:prstDash val="solid"/>
            <a:round/>
            <a:headEnd len="sm" w="sm" type="none"/>
            <a:tailEnd len="sm" w="sm" type="none"/>
          </a:ln>
        </p:spPr>
      </p:cxnSp>
      <p:cxnSp>
        <p:nvCxnSpPr>
          <p:cNvPr id="6060" name="Google Shape;6060;p41"/>
          <p:cNvCxnSpPr/>
          <p:nvPr/>
        </p:nvCxnSpPr>
        <p:spPr>
          <a:xfrm rot="10800000">
            <a:off x="3667937" y="5104405"/>
            <a:ext cx="327025" cy="119062"/>
          </a:xfrm>
          <a:prstGeom prst="straightConnector1">
            <a:avLst/>
          </a:prstGeom>
          <a:noFill/>
          <a:ln cap="flat" cmpd="sng" w="15875">
            <a:solidFill>
              <a:srgbClr val="000000"/>
            </a:solidFill>
            <a:prstDash val="solid"/>
            <a:round/>
            <a:headEnd len="sm" w="sm" type="none"/>
            <a:tailEnd len="sm" w="sm" type="none"/>
          </a:ln>
        </p:spPr>
      </p:cxnSp>
      <p:cxnSp>
        <p:nvCxnSpPr>
          <p:cNvPr id="6061" name="Google Shape;6061;p41"/>
          <p:cNvCxnSpPr/>
          <p:nvPr/>
        </p:nvCxnSpPr>
        <p:spPr>
          <a:xfrm flipH="1" rot="10800000">
            <a:off x="3655237" y="4769442"/>
            <a:ext cx="260350" cy="188913"/>
          </a:xfrm>
          <a:prstGeom prst="straightConnector1">
            <a:avLst/>
          </a:prstGeom>
          <a:noFill/>
          <a:ln cap="flat" cmpd="sng" w="15875">
            <a:solidFill>
              <a:srgbClr val="000000"/>
            </a:solidFill>
            <a:prstDash val="solid"/>
            <a:round/>
            <a:headEnd len="sm" w="sm" type="none"/>
            <a:tailEnd len="sm" w="sm" type="none"/>
          </a:ln>
        </p:spPr>
      </p:cxnSp>
      <p:cxnSp>
        <p:nvCxnSpPr>
          <p:cNvPr id="6062" name="Google Shape;6062;p41"/>
          <p:cNvCxnSpPr/>
          <p:nvPr/>
        </p:nvCxnSpPr>
        <p:spPr>
          <a:xfrm rot="10800000">
            <a:off x="2701150" y="4644030"/>
            <a:ext cx="207962" cy="84137"/>
          </a:xfrm>
          <a:prstGeom prst="straightConnector1">
            <a:avLst/>
          </a:prstGeom>
          <a:noFill/>
          <a:ln cap="flat" cmpd="sng" w="15875">
            <a:solidFill>
              <a:srgbClr val="000000"/>
            </a:solidFill>
            <a:prstDash val="solid"/>
            <a:round/>
            <a:headEnd len="sm" w="sm" type="none"/>
            <a:tailEnd len="sm" w="sm" type="none"/>
          </a:ln>
        </p:spPr>
      </p:cxnSp>
      <p:sp>
        <p:nvSpPr>
          <p:cNvPr id="6063" name="Google Shape;6063;p41"/>
          <p:cNvSpPr txBox="1"/>
          <p:nvPr/>
        </p:nvSpPr>
        <p:spPr>
          <a:xfrm>
            <a:off x="1799450" y="4683717"/>
            <a:ext cx="7889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C</a:t>
            </a:r>
            <a:endParaRPr b="0" i="0" sz="1400" u="none" cap="none" strike="noStrike">
              <a:solidFill>
                <a:srgbClr val="000000"/>
              </a:solidFill>
              <a:latin typeface="Arial"/>
              <a:ea typeface="Arial"/>
              <a:cs typeface="Arial"/>
              <a:sym typeface="Arial"/>
            </a:endParaRPr>
          </a:p>
        </p:txBody>
      </p:sp>
      <p:sp>
        <p:nvSpPr>
          <p:cNvPr id="6064" name="Google Shape;6064;p41"/>
          <p:cNvSpPr/>
          <p:nvPr/>
        </p:nvSpPr>
        <p:spPr>
          <a:xfrm>
            <a:off x="4758550" y="3799480"/>
            <a:ext cx="3219450" cy="134302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065" name="Google Shape;6065;p41"/>
          <p:cNvCxnSpPr/>
          <p:nvPr/>
        </p:nvCxnSpPr>
        <p:spPr>
          <a:xfrm>
            <a:off x="5892025" y="4036017"/>
            <a:ext cx="1062037" cy="69850"/>
          </a:xfrm>
          <a:prstGeom prst="straightConnector1">
            <a:avLst/>
          </a:prstGeom>
          <a:noFill/>
          <a:ln cap="flat" cmpd="sng" w="15875">
            <a:solidFill>
              <a:srgbClr val="000000"/>
            </a:solidFill>
            <a:prstDash val="solid"/>
            <a:round/>
            <a:headEnd len="sm" w="sm" type="none"/>
            <a:tailEnd len="sm" w="sm" type="none"/>
          </a:ln>
        </p:spPr>
      </p:cxnSp>
      <p:cxnSp>
        <p:nvCxnSpPr>
          <p:cNvPr id="6066" name="Google Shape;6066;p41"/>
          <p:cNvCxnSpPr/>
          <p:nvPr/>
        </p:nvCxnSpPr>
        <p:spPr>
          <a:xfrm>
            <a:off x="6442887" y="4326530"/>
            <a:ext cx="120650" cy="82550"/>
          </a:xfrm>
          <a:prstGeom prst="straightConnector1">
            <a:avLst/>
          </a:prstGeom>
          <a:noFill/>
          <a:ln cap="flat" cmpd="sng" w="15875">
            <a:solidFill>
              <a:srgbClr val="000000"/>
            </a:solidFill>
            <a:prstDash val="solid"/>
            <a:round/>
            <a:headEnd len="sm" w="sm" type="none"/>
            <a:tailEnd len="sm" w="sm" type="none"/>
          </a:ln>
        </p:spPr>
      </p:cxnSp>
      <p:cxnSp>
        <p:nvCxnSpPr>
          <p:cNvPr id="6067" name="Google Shape;6067;p41"/>
          <p:cNvCxnSpPr/>
          <p:nvPr/>
        </p:nvCxnSpPr>
        <p:spPr>
          <a:xfrm flipH="1" rot="10800000">
            <a:off x="6242862" y="4526555"/>
            <a:ext cx="242888" cy="44450"/>
          </a:xfrm>
          <a:prstGeom prst="straightConnector1">
            <a:avLst/>
          </a:prstGeom>
          <a:noFill/>
          <a:ln cap="flat" cmpd="sng" w="15875">
            <a:solidFill>
              <a:srgbClr val="000000"/>
            </a:solidFill>
            <a:prstDash val="solid"/>
            <a:round/>
            <a:headEnd len="sm" w="sm" type="none"/>
            <a:tailEnd len="sm" w="sm" type="none"/>
          </a:ln>
        </p:spPr>
      </p:cxnSp>
      <p:cxnSp>
        <p:nvCxnSpPr>
          <p:cNvPr id="6068" name="Google Shape;6068;p41"/>
          <p:cNvCxnSpPr/>
          <p:nvPr/>
        </p:nvCxnSpPr>
        <p:spPr>
          <a:xfrm flipH="1" rot="10800000">
            <a:off x="5944412" y="4355105"/>
            <a:ext cx="195263" cy="106362"/>
          </a:xfrm>
          <a:prstGeom prst="straightConnector1">
            <a:avLst/>
          </a:prstGeom>
          <a:noFill/>
          <a:ln cap="flat" cmpd="sng" w="15875">
            <a:solidFill>
              <a:srgbClr val="000000"/>
            </a:solidFill>
            <a:prstDash val="solid"/>
            <a:round/>
            <a:headEnd len="sm" w="sm" type="none"/>
            <a:tailEnd len="sm" w="sm" type="none"/>
          </a:ln>
        </p:spPr>
      </p:cxnSp>
      <p:cxnSp>
        <p:nvCxnSpPr>
          <p:cNvPr id="6069" name="Google Shape;6069;p41"/>
          <p:cNvCxnSpPr/>
          <p:nvPr/>
        </p:nvCxnSpPr>
        <p:spPr>
          <a:xfrm flipH="1" rot="10800000">
            <a:off x="5631675" y="4647205"/>
            <a:ext cx="206375" cy="95250"/>
          </a:xfrm>
          <a:prstGeom prst="straightConnector1">
            <a:avLst/>
          </a:prstGeom>
          <a:noFill/>
          <a:ln cap="flat" cmpd="sng" w="15875">
            <a:solidFill>
              <a:srgbClr val="000000"/>
            </a:solidFill>
            <a:prstDash val="solid"/>
            <a:round/>
            <a:headEnd len="sm" w="sm" type="none"/>
            <a:tailEnd len="sm" w="sm" type="none"/>
          </a:ln>
        </p:spPr>
      </p:cxnSp>
      <p:cxnSp>
        <p:nvCxnSpPr>
          <p:cNvPr id="6070" name="Google Shape;6070;p41"/>
          <p:cNvCxnSpPr/>
          <p:nvPr/>
        </p:nvCxnSpPr>
        <p:spPr>
          <a:xfrm flipH="1" rot="10800000">
            <a:off x="6458762" y="4574180"/>
            <a:ext cx="254000" cy="247650"/>
          </a:xfrm>
          <a:prstGeom prst="straightConnector1">
            <a:avLst/>
          </a:prstGeom>
          <a:noFill/>
          <a:ln cap="flat" cmpd="sng" w="15875">
            <a:solidFill>
              <a:srgbClr val="000000"/>
            </a:solidFill>
            <a:prstDash val="solid"/>
            <a:round/>
            <a:headEnd len="sm" w="sm" type="none"/>
            <a:tailEnd len="sm" w="sm" type="none"/>
          </a:ln>
        </p:spPr>
      </p:cxnSp>
      <p:cxnSp>
        <p:nvCxnSpPr>
          <p:cNvPr id="6071" name="Google Shape;6071;p41"/>
          <p:cNvCxnSpPr/>
          <p:nvPr/>
        </p:nvCxnSpPr>
        <p:spPr>
          <a:xfrm rot="10800000">
            <a:off x="6922312" y="4553542"/>
            <a:ext cx="358775" cy="120650"/>
          </a:xfrm>
          <a:prstGeom prst="straightConnector1">
            <a:avLst/>
          </a:prstGeom>
          <a:noFill/>
          <a:ln cap="flat" cmpd="sng" w="15875">
            <a:solidFill>
              <a:srgbClr val="000000"/>
            </a:solidFill>
            <a:prstDash val="solid"/>
            <a:round/>
            <a:headEnd len="sm" w="sm" type="none"/>
            <a:tailEnd len="sm" w="sm" type="none"/>
          </a:ln>
        </p:spPr>
      </p:cxnSp>
      <p:cxnSp>
        <p:nvCxnSpPr>
          <p:cNvPr id="6072" name="Google Shape;6072;p41"/>
          <p:cNvCxnSpPr/>
          <p:nvPr/>
        </p:nvCxnSpPr>
        <p:spPr>
          <a:xfrm flipH="1" rot="10800000">
            <a:off x="6938187" y="4220167"/>
            <a:ext cx="285750" cy="192088"/>
          </a:xfrm>
          <a:prstGeom prst="straightConnector1">
            <a:avLst/>
          </a:prstGeom>
          <a:noFill/>
          <a:ln cap="flat" cmpd="sng" w="15875">
            <a:solidFill>
              <a:srgbClr val="000000"/>
            </a:solidFill>
            <a:prstDash val="solid"/>
            <a:round/>
            <a:headEnd len="sm" w="sm" type="none"/>
            <a:tailEnd len="sm" w="sm" type="none"/>
          </a:ln>
        </p:spPr>
      </p:cxnSp>
      <p:cxnSp>
        <p:nvCxnSpPr>
          <p:cNvPr id="6073" name="Google Shape;6073;p41"/>
          <p:cNvCxnSpPr/>
          <p:nvPr/>
        </p:nvCxnSpPr>
        <p:spPr>
          <a:xfrm rot="10800000">
            <a:off x="5893612" y="4093167"/>
            <a:ext cx="227013" cy="85725"/>
          </a:xfrm>
          <a:prstGeom prst="straightConnector1">
            <a:avLst/>
          </a:prstGeom>
          <a:noFill/>
          <a:ln cap="flat" cmpd="sng" w="15875">
            <a:solidFill>
              <a:srgbClr val="000000"/>
            </a:solidFill>
            <a:prstDash val="solid"/>
            <a:round/>
            <a:headEnd len="sm" w="sm" type="none"/>
            <a:tailEnd len="sm" w="sm" type="none"/>
          </a:ln>
        </p:spPr>
      </p:cxnSp>
      <p:sp>
        <p:nvSpPr>
          <p:cNvPr id="6074" name="Google Shape;6074;p41"/>
          <p:cNvSpPr txBox="1"/>
          <p:nvPr/>
        </p:nvSpPr>
        <p:spPr>
          <a:xfrm>
            <a:off x="4907775" y="4132855"/>
            <a:ext cx="79541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B</a:t>
            </a:r>
            <a:endParaRPr b="0" i="0" sz="1400" u="none" cap="none" strike="noStrike">
              <a:solidFill>
                <a:srgbClr val="000000"/>
              </a:solidFill>
              <a:latin typeface="Arial"/>
              <a:ea typeface="Arial"/>
              <a:cs typeface="Arial"/>
              <a:sym typeface="Arial"/>
            </a:endParaRPr>
          </a:p>
        </p:txBody>
      </p:sp>
      <p:cxnSp>
        <p:nvCxnSpPr>
          <p:cNvPr id="6075" name="Google Shape;6075;p41"/>
          <p:cNvCxnSpPr/>
          <p:nvPr/>
        </p:nvCxnSpPr>
        <p:spPr>
          <a:xfrm>
            <a:off x="2526525" y="2759667"/>
            <a:ext cx="238125" cy="261938"/>
          </a:xfrm>
          <a:prstGeom prst="straightConnector1">
            <a:avLst/>
          </a:prstGeom>
          <a:noFill/>
          <a:ln cap="flat" cmpd="sng" w="9525">
            <a:solidFill>
              <a:srgbClr val="000000"/>
            </a:solidFill>
            <a:prstDash val="solid"/>
            <a:round/>
            <a:headEnd len="sm" w="sm" type="none"/>
            <a:tailEnd len="sm" w="sm" type="none"/>
          </a:ln>
        </p:spPr>
      </p:cxnSp>
      <p:cxnSp>
        <p:nvCxnSpPr>
          <p:cNvPr id="6076" name="Google Shape;6076;p41"/>
          <p:cNvCxnSpPr/>
          <p:nvPr/>
        </p:nvCxnSpPr>
        <p:spPr>
          <a:xfrm>
            <a:off x="1781987" y="2999380"/>
            <a:ext cx="831850" cy="61912"/>
          </a:xfrm>
          <a:prstGeom prst="straightConnector1">
            <a:avLst/>
          </a:prstGeom>
          <a:noFill/>
          <a:ln cap="flat" cmpd="sng" w="9525">
            <a:solidFill>
              <a:srgbClr val="000000"/>
            </a:solidFill>
            <a:prstDash val="solid"/>
            <a:round/>
            <a:headEnd len="sm" w="sm" type="none"/>
            <a:tailEnd len="sm" w="sm" type="none"/>
          </a:ln>
        </p:spPr>
      </p:cxnSp>
      <p:cxnSp>
        <p:nvCxnSpPr>
          <p:cNvPr id="6077" name="Google Shape;6077;p41"/>
          <p:cNvCxnSpPr/>
          <p:nvPr/>
        </p:nvCxnSpPr>
        <p:spPr>
          <a:xfrm flipH="1" rot="10800000">
            <a:off x="1378762" y="3123205"/>
            <a:ext cx="1303338" cy="277812"/>
          </a:xfrm>
          <a:prstGeom prst="straightConnector1">
            <a:avLst/>
          </a:prstGeom>
          <a:noFill/>
          <a:ln cap="flat" cmpd="sng" w="9525">
            <a:solidFill>
              <a:srgbClr val="000000"/>
            </a:solidFill>
            <a:prstDash val="solid"/>
            <a:round/>
            <a:headEnd len="sm" w="sm" type="none"/>
            <a:tailEnd len="sm" w="sm" type="none"/>
          </a:ln>
        </p:spPr>
      </p:cxnSp>
      <p:cxnSp>
        <p:nvCxnSpPr>
          <p:cNvPr id="6078" name="Google Shape;6078;p41"/>
          <p:cNvCxnSpPr/>
          <p:nvPr/>
        </p:nvCxnSpPr>
        <p:spPr>
          <a:xfrm>
            <a:off x="4060050" y="2561230"/>
            <a:ext cx="307975" cy="573087"/>
          </a:xfrm>
          <a:prstGeom prst="straightConnector1">
            <a:avLst/>
          </a:prstGeom>
          <a:noFill/>
          <a:ln cap="flat" cmpd="sng" w="9525">
            <a:solidFill>
              <a:srgbClr val="000000"/>
            </a:solidFill>
            <a:prstDash val="solid"/>
            <a:round/>
            <a:headEnd len="sm" w="sm" type="none"/>
            <a:tailEnd len="sm" w="sm" type="none"/>
          </a:ln>
        </p:spPr>
      </p:cxnSp>
      <p:cxnSp>
        <p:nvCxnSpPr>
          <p:cNvPr id="6079" name="Google Shape;6079;p41"/>
          <p:cNvCxnSpPr/>
          <p:nvPr/>
        </p:nvCxnSpPr>
        <p:spPr>
          <a:xfrm flipH="1">
            <a:off x="4569637" y="2539005"/>
            <a:ext cx="384175" cy="579437"/>
          </a:xfrm>
          <a:prstGeom prst="straightConnector1">
            <a:avLst/>
          </a:prstGeom>
          <a:noFill/>
          <a:ln cap="flat" cmpd="sng" w="9525">
            <a:solidFill>
              <a:srgbClr val="000000"/>
            </a:solidFill>
            <a:prstDash val="solid"/>
            <a:round/>
            <a:headEnd len="sm" w="sm" type="none"/>
            <a:tailEnd len="sm" w="sm" type="none"/>
          </a:ln>
        </p:spPr>
      </p:cxnSp>
      <p:cxnSp>
        <p:nvCxnSpPr>
          <p:cNvPr id="6080" name="Google Shape;6080;p41"/>
          <p:cNvCxnSpPr/>
          <p:nvPr/>
        </p:nvCxnSpPr>
        <p:spPr>
          <a:xfrm>
            <a:off x="6914375" y="3050180"/>
            <a:ext cx="215900" cy="1046162"/>
          </a:xfrm>
          <a:prstGeom prst="straightConnector1">
            <a:avLst/>
          </a:prstGeom>
          <a:noFill/>
          <a:ln cap="flat" cmpd="sng" w="9525">
            <a:solidFill>
              <a:srgbClr val="000000"/>
            </a:solidFill>
            <a:prstDash val="solid"/>
            <a:round/>
            <a:headEnd len="sm" w="sm" type="none"/>
            <a:tailEnd len="sm" w="sm" type="none"/>
          </a:ln>
        </p:spPr>
      </p:cxnSp>
      <p:cxnSp>
        <p:nvCxnSpPr>
          <p:cNvPr id="6081" name="Google Shape;6081;p41"/>
          <p:cNvCxnSpPr/>
          <p:nvPr/>
        </p:nvCxnSpPr>
        <p:spPr>
          <a:xfrm flipH="1">
            <a:off x="7281087" y="3401017"/>
            <a:ext cx="241300" cy="692150"/>
          </a:xfrm>
          <a:prstGeom prst="straightConnector1">
            <a:avLst/>
          </a:prstGeom>
          <a:noFill/>
          <a:ln cap="flat" cmpd="sng" w="9525">
            <a:solidFill>
              <a:srgbClr val="000000"/>
            </a:solidFill>
            <a:prstDash val="solid"/>
            <a:round/>
            <a:headEnd len="sm" w="sm" type="none"/>
            <a:tailEnd len="sm" w="sm" type="none"/>
          </a:ln>
        </p:spPr>
      </p:cxnSp>
      <p:cxnSp>
        <p:nvCxnSpPr>
          <p:cNvPr id="6082" name="Google Shape;6082;p41"/>
          <p:cNvCxnSpPr/>
          <p:nvPr/>
        </p:nvCxnSpPr>
        <p:spPr>
          <a:xfrm rot="10800000">
            <a:off x="7598587" y="4723405"/>
            <a:ext cx="796925" cy="614362"/>
          </a:xfrm>
          <a:prstGeom prst="straightConnector1">
            <a:avLst/>
          </a:prstGeom>
          <a:noFill/>
          <a:ln cap="flat" cmpd="sng" w="9525">
            <a:solidFill>
              <a:srgbClr val="000000"/>
            </a:solidFill>
            <a:prstDash val="solid"/>
            <a:round/>
            <a:headEnd len="sm" w="sm" type="none"/>
            <a:tailEnd len="sm" w="sm" type="none"/>
          </a:ln>
        </p:spPr>
      </p:cxnSp>
      <p:cxnSp>
        <p:nvCxnSpPr>
          <p:cNvPr id="6083" name="Google Shape;6083;p41"/>
          <p:cNvCxnSpPr/>
          <p:nvPr/>
        </p:nvCxnSpPr>
        <p:spPr>
          <a:xfrm rot="10800000">
            <a:off x="5463400" y="4844055"/>
            <a:ext cx="285750" cy="1160462"/>
          </a:xfrm>
          <a:prstGeom prst="straightConnector1">
            <a:avLst/>
          </a:prstGeom>
          <a:noFill/>
          <a:ln cap="flat" cmpd="sng" w="9525">
            <a:solidFill>
              <a:srgbClr val="000000"/>
            </a:solidFill>
            <a:prstDash val="solid"/>
            <a:round/>
            <a:headEnd len="sm" w="sm" type="none"/>
            <a:tailEnd len="sm" w="sm" type="none"/>
          </a:ln>
        </p:spPr>
      </p:cxnSp>
      <p:cxnSp>
        <p:nvCxnSpPr>
          <p:cNvPr id="6084" name="Google Shape;6084;p41"/>
          <p:cNvCxnSpPr/>
          <p:nvPr/>
        </p:nvCxnSpPr>
        <p:spPr>
          <a:xfrm rot="10800000">
            <a:off x="4212450" y="5194892"/>
            <a:ext cx="371475" cy="973138"/>
          </a:xfrm>
          <a:prstGeom prst="straightConnector1">
            <a:avLst/>
          </a:prstGeom>
          <a:noFill/>
          <a:ln cap="flat" cmpd="sng" w="9525">
            <a:solidFill>
              <a:srgbClr val="000000"/>
            </a:solidFill>
            <a:prstDash val="solid"/>
            <a:round/>
            <a:headEnd len="sm" w="sm" type="none"/>
            <a:tailEnd len="sm" w="sm" type="none"/>
          </a:ln>
        </p:spPr>
      </p:cxnSp>
      <p:cxnSp>
        <p:nvCxnSpPr>
          <p:cNvPr id="6085" name="Google Shape;6085;p41"/>
          <p:cNvCxnSpPr/>
          <p:nvPr/>
        </p:nvCxnSpPr>
        <p:spPr>
          <a:xfrm rot="10800000">
            <a:off x="3288525" y="5342530"/>
            <a:ext cx="244475" cy="661987"/>
          </a:xfrm>
          <a:prstGeom prst="straightConnector1">
            <a:avLst/>
          </a:prstGeom>
          <a:noFill/>
          <a:ln cap="flat" cmpd="sng" w="9525">
            <a:solidFill>
              <a:srgbClr val="000000"/>
            </a:solidFill>
            <a:prstDash val="solid"/>
            <a:round/>
            <a:headEnd len="sm" w="sm" type="none"/>
            <a:tailEnd len="sm" w="sm" type="none"/>
          </a:ln>
        </p:spPr>
      </p:cxnSp>
      <p:cxnSp>
        <p:nvCxnSpPr>
          <p:cNvPr id="6086" name="Google Shape;6086;p41"/>
          <p:cNvCxnSpPr/>
          <p:nvPr/>
        </p:nvCxnSpPr>
        <p:spPr>
          <a:xfrm flipH="1" rot="10800000">
            <a:off x="1934387" y="5310780"/>
            <a:ext cx="401638" cy="209550"/>
          </a:xfrm>
          <a:prstGeom prst="straightConnector1">
            <a:avLst/>
          </a:prstGeom>
          <a:noFill/>
          <a:ln cap="flat" cmpd="sng" w="9525">
            <a:solidFill>
              <a:srgbClr val="000000"/>
            </a:solidFill>
            <a:prstDash val="solid"/>
            <a:round/>
            <a:headEnd len="sm" w="sm" type="none"/>
            <a:tailEnd len="sm" w="sm" type="none"/>
          </a:ln>
        </p:spPr>
      </p:cxnSp>
      <p:cxnSp>
        <p:nvCxnSpPr>
          <p:cNvPr id="6087" name="Google Shape;6087;p41"/>
          <p:cNvCxnSpPr/>
          <p:nvPr/>
        </p:nvCxnSpPr>
        <p:spPr>
          <a:xfrm>
            <a:off x="1527987" y="5167905"/>
            <a:ext cx="450850" cy="115887"/>
          </a:xfrm>
          <a:prstGeom prst="straightConnector1">
            <a:avLst/>
          </a:prstGeom>
          <a:noFill/>
          <a:ln cap="flat" cmpd="sng" w="9525">
            <a:solidFill>
              <a:srgbClr val="000000"/>
            </a:solidFill>
            <a:prstDash val="solid"/>
            <a:round/>
            <a:headEnd len="sm" w="sm" type="none"/>
            <a:tailEnd len="sm" w="sm" type="none"/>
          </a:ln>
        </p:spPr>
      </p:cxnSp>
      <p:cxnSp>
        <p:nvCxnSpPr>
          <p:cNvPr id="6088" name="Google Shape;6088;p41"/>
          <p:cNvCxnSpPr/>
          <p:nvPr/>
        </p:nvCxnSpPr>
        <p:spPr>
          <a:xfrm>
            <a:off x="1299387" y="4526555"/>
            <a:ext cx="996950" cy="4762"/>
          </a:xfrm>
          <a:prstGeom prst="straightConnector1">
            <a:avLst/>
          </a:prstGeom>
          <a:noFill/>
          <a:ln cap="flat" cmpd="sng" w="9525">
            <a:solidFill>
              <a:srgbClr val="000000"/>
            </a:solidFill>
            <a:prstDash val="solid"/>
            <a:round/>
            <a:headEnd len="sm" w="sm" type="none"/>
            <a:tailEnd len="sm" w="sm" type="none"/>
          </a:ln>
        </p:spPr>
      </p:cxnSp>
      <p:cxnSp>
        <p:nvCxnSpPr>
          <p:cNvPr id="6089" name="Google Shape;6089;p41"/>
          <p:cNvCxnSpPr/>
          <p:nvPr/>
        </p:nvCxnSpPr>
        <p:spPr>
          <a:xfrm rot="10800000">
            <a:off x="6639737" y="4872630"/>
            <a:ext cx="1047750" cy="966787"/>
          </a:xfrm>
          <a:prstGeom prst="straightConnector1">
            <a:avLst/>
          </a:prstGeom>
          <a:noFill/>
          <a:ln cap="flat" cmpd="sng" w="9525">
            <a:solidFill>
              <a:srgbClr val="000000"/>
            </a:solidFill>
            <a:prstDash val="solid"/>
            <a:round/>
            <a:headEnd len="sm" w="sm" type="none"/>
            <a:tailEnd len="sm" w="sm" type="none"/>
          </a:ln>
        </p:spPr>
      </p:cxnSp>
      <p:cxnSp>
        <p:nvCxnSpPr>
          <p:cNvPr id="6090" name="Google Shape;6090;p41"/>
          <p:cNvCxnSpPr/>
          <p:nvPr/>
        </p:nvCxnSpPr>
        <p:spPr>
          <a:xfrm flipH="1">
            <a:off x="7709712" y="4461467"/>
            <a:ext cx="541338" cy="249238"/>
          </a:xfrm>
          <a:prstGeom prst="straightConnector1">
            <a:avLst/>
          </a:prstGeom>
          <a:noFill/>
          <a:ln cap="flat" cmpd="sng" w="9525">
            <a:solidFill>
              <a:srgbClr val="000000"/>
            </a:solidFill>
            <a:prstDash val="solid"/>
            <a:round/>
            <a:headEnd len="sm" w="sm" type="none"/>
            <a:tailEnd len="sm" w="sm" type="none"/>
          </a:ln>
        </p:spPr>
      </p:cxnSp>
      <p:grpSp>
        <p:nvGrpSpPr>
          <p:cNvPr id="6091" name="Google Shape;6091;p41"/>
          <p:cNvGrpSpPr/>
          <p:nvPr/>
        </p:nvGrpSpPr>
        <p:grpSpPr>
          <a:xfrm>
            <a:off x="4185462" y="3100593"/>
            <a:ext cx="541338" cy="223023"/>
            <a:chOff x="7493876" y="2774731"/>
            <a:chExt cx="1481958" cy="894622"/>
          </a:xfrm>
        </p:grpSpPr>
        <p:sp>
          <p:nvSpPr>
            <p:cNvPr id="6092" name="Google Shape;6092;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93" name="Google Shape;6093;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094" name="Google Shape;6094;p41"/>
            <p:cNvGrpSpPr/>
            <p:nvPr/>
          </p:nvGrpSpPr>
          <p:grpSpPr>
            <a:xfrm>
              <a:off x="7713663" y="2848339"/>
              <a:ext cx="1042107" cy="425543"/>
              <a:chOff x="7786941" y="2884917"/>
              <a:chExt cx="897649" cy="353919"/>
            </a:xfrm>
          </p:grpSpPr>
          <p:sp>
            <p:nvSpPr>
              <p:cNvPr id="6095" name="Google Shape;6095;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96" name="Google Shape;6096;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97" name="Google Shape;6097;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98" name="Google Shape;6098;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099" name="Google Shape;6099;p41"/>
          <p:cNvGrpSpPr/>
          <p:nvPr/>
        </p:nvGrpSpPr>
        <p:grpSpPr>
          <a:xfrm>
            <a:off x="2614709" y="3000967"/>
            <a:ext cx="541338" cy="223023"/>
            <a:chOff x="7493876" y="2774731"/>
            <a:chExt cx="1481958" cy="894622"/>
          </a:xfrm>
        </p:grpSpPr>
        <p:sp>
          <p:nvSpPr>
            <p:cNvPr id="6100" name="Google Shape;6100;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01" name="Google Shape;6101;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02" name="Google Shape;6102;p41"/>
            <p:cNvGrpSpPr/>
            <p:nvPr/>
          </p:nvGrpSpPr>
          <p:grpSpPr>
            <a:xfrm>
              <a:off x="7713663" y="2848339"/>
              <a:ext cx="1042107" cy="425543"/>
              <a:chOff x="7786941" y="2884917"/>
              <a:chExt cx="897649" cy="353919"/>
            </a:xfrm>
          </p:grpSpPr>
          <p:sp>
            <p:nvSpPr>
              <p:cNvPr id="6103" name="Google Shape;6103;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04" name="Google Shape;6104;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05" name="Google Shape;6105;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06" name="Google Shape;6106;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07" name="Google Shape;6107;p41"/>
          <p:cNvGrpSpPr/>
          <p:nvPr/>
        </p:nvGrpSpPr>
        <p:grpSpPr>
          <a:xfrm>
            <a:off x="6922312" y="4032455"/>
            <a:ext cx="541338" cy="223023"/>
            <a:chOff x="7493876" y="2774731"/>
            <a:chExt cx="1481958" cy="894622"/>
          </a:xfrm>
        </p:grpSpPr>
        <p:sp>
          <p:nvSpPr>
            <p:cNvPr id="6108" name="Google Shape;6108;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09" name="Google Shape;6109;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10" name="Google Shape;6110;p41"/>
            <p:cNvGrpSpPr/>
            <p:nvPr/>
          </p:nvGrpSpPr>
          <p:grpSpPr>
            <a:xfrm>
              <a:off x="7713663" y="2848339"/>
              <a:ext cx="1042107" cy="425543"/>
              <a:chOff x="7786941" y="2884917"/>
              <a:chExt cx="897649" cy="353919"/>
            </a:xfrm>
          </p:grpSpPr>
          <p:sp>
            <p:nvSpPr>
              <p:cNvPr id="6111" name="Google Shape;6111;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12" name="Google Shape;6112;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13" name="Google Shape;6113;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14" name="Google Shape;6114;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15" name="Google Shape;6115;p41"/>
          <p:cNvGrpSpPr/>
          <p:nvPr/>
        </p:nvGrpSpPr>
        <p:grpSpPr>
          <a:xfrm>
            <a:off x="7175518" y="4594208"/>
            <a:ext cx="541338" cy="223023"/>
            <a:chOff x="7493876" y="2774731"/>
            <a:chExt cx="1481958" cy="894622"/>
          </a:xfrm>
        </p:grpSpPr>
        <p:sp>
          <p:nvSpPr>
            <p:cNvPr id="6116" name="Google Shape;6116;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17" name="Google Shape;6117;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18" name="Google Shape;6118;p41"/>
            <p:cNvGrpSpPr/>
            <p:nvPr/>
          </p:nvGrpSpPr>
          <p:grpSpPr>
            <a:xfrm>
              <a:off x="7713663" y="2848339"/>
              <a:ext cx="1042107" cy="425543"/>
              <a:chOff x="7786941" y="2884917"/>
              <a:chExt cx="897649" cy="353919"/>
            </a:xfrm>
          </p:grpSpPr>
          <p:sp>
            <p:nvSpPr>
              <p:cNvPr id="6119" name="Google Shape;6119;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20" name="Google Shape;6120;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21" name="Google Shape;6121;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22" name="Google Shape;6122;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23" name="Google Shape;6123;p41"/>
          <p:cNvGrpSpPr/>
          <p:nvPr/>
        </p:nvGrpSpPr>
        <p:grpSpPr>
          <a:xfrm>
            <a:off x="6462510" y="4371387"/>
            <a:ext cx="541338" cy="223023"/>
            <a:chOff x="7493876" y="2774731"/>
            <a:chExt cx="1481958" cy="894622"/>
          </a:xfrm>
        </p:grpSpPr>
        <p:sp>
          <p:nvSpPr>
            <p:cNvPr id="6124" name="Google Shape;6124;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25" name="Google Shape;6125;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26" name="Google Shape;6126;p41"/>
            <p:cNvGrpSpPr/>
            <p:nvPr/>
          </p:nvGrpSpPr>
          <p:grpSpPr>
            <a:xfrm>
              <a:off x="7713663" y="2848339"/>
              <a:ext cx="1042107" cy="425543"/>
              <a:chOff x="7786941" y="2884917"/>
              <a:chExt cx="897649" cy="353919"/>
            </a:xfrm>
          </p:grpSpPr>
          <p:sp>
            <p:nvSpPr>
              <p:cNvPr id="6127" name="Google Shape;6127;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28" name="Google Shape;6128;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29" name="Google Shape;6129;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30" name="Google Shape;6130;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31" name="Google Shape;6131;p41"/>
          <p:cNvGrpSpPr/>
          <p:nvPr/>
        </p:nvGrpSpPr>
        <p:grpSpPr>
          <a:xfrm>
            <a:off x="5972193" y="4152333"/>
            <a:ext cx="541338" cy="223023"/>
            <a:chOff x="7493876" y="2774731"/>
            <a:chExt cx="1481958" cy="894622"/>
          </a:xfrm>
        </p:grpSpPr>
        <p:sp>
          <p:nvSpPr>
            <p:cNvPr id="6132" name="Google Shape;6132;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33" name="Google Shape;6133;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34" name="Google Shape;6134;p41"/>
            <p:cNvGrpSpPr/>
            <p:nvPr/>
          </p:nvGrpSpPr>
          <p:grpSpPr>
            <a:xfrm>
              <a:off x="7713663" y="2848339"/>
              <a:ext cx="1042107" cy="425543"/>
              <a:chOff x="7786941" y="2884917"/>
              <a:chExt cx="897649" cy="353919"/>
            </a:xfrm>
          </p:grpSpPr>
          <p:sp>
            <p:nvSpPr>
              <p:cNvPr id="6135" name="Google Shape;6135;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36" name="Google Shape;6136;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37" name="Google Shape;6137;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38" name="Google Shape;6138;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39" name="Google Shape;6139;p41"/>
          <p:cNvGrpSpPr/>
          <p:nvPr/>
        </p:nvGrpSpPr>
        <p:grpSpPr>
          <a:xfrm>
            <a:off x="5716453" y="4459493"/>
            <a:ext cx="541338" cy="223023"/>
            <a:chOff x="7493876" y="2774731"/>
            <a:chExt cx="1481958" cy="894622"/>
          </a:xfrm>
        </p:grpSpPr>
        <p:sp>
          <p:nvSpPr>
            <p:cNvPr id="6140" name="Google Shape;6140;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41" name="Google Shape;6141;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42" name="Google Shape;6142;p41"/>
            <p:cNvGrpSpPr/>
            <p:nvPr/>
          </p:nvGrpSpPr>
          <p:grpSpPr>
            <a:xfrm>
              <a:off x="7713663" y="2848339"/>
              <a:ext cx="1042107" cy="425543"/>
              <a:chOff x="7786941" y="2884917"/>
              <a:chExt cx="897649" cy="353919"/>
            </a:xfrm>
          </p:grpSpPr>
          <p:sp>
            <p:nvSpPr>
              <p:cNvPr id="6143" name="Google Shape;6143;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44" name="Google Shape;6144;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45" name="Google Shape;6145;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46" name="Google Shape;6146;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47" name="Google Shape;6147;p41"/>
          <p:cNvGrpSpPr/>
          <p:nvPr/>
        </p:nvGrpSpPr>
        <p:grpSpPr>
          <a:xfrm>
            <a:off x="5237683" y="4699779"/>
            <a:ext cx="541338" cy="223023"/>
            <a:chOff x="7493876" y="2774731"/>
            <a:chExt cx="1481958" cy="894622"/>
          </a:xfrm>
        </p:grpSpPr>
        <p:sp>
          <p:nvSpPr>
            <p:cNvPr id="6148" name="Google Shape;6148;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49" name="Google Shape;6149;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50" name="Google Shape;6150;p41"/>
            <p:cNvGrpSpPr/>
            <p:nvPr/>
          </p:nvGrpSpPr>
          <p:grpSpPr>
            <a:xfrm>
              <a:off x="7713663" y="2848339"/>
              <a:ext cx="1042107" cy="425543"/>
              <a:chOff x="7786941" y="2884917"/>
              <a:chExt cx="897649" cy="353919"/>
            </a:xfrm>
          </p:grpSpPr>
          <p:sp>
            <p:nvSpPr>
              <p:cNvPr id="6151" name="Google Shape;6151;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52" name="Google Shape;6152;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53" name="Google Shape;6153;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54" name="Google Shape;6154;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55" name="Google Shape;6155;p41"/>
          <p:cNvGrpSpPr/>
          <p:nvPr/>
        </p:nvGrpSpPr>
        <p:grpSpPr>
          <a:xfrm>
            <a:off x="6283874" y="4750773"/>
            <a:ext cx="541338" cy="223023"/>
            <a:chOff x="7493876" y="2774731"/>
            <a:chExt cx="1481958" cy="894622"/>
          </a:xfrm>
        </p:grpSpPr>
        <p:sp>
          <p:nvSpPr>
            <p:cNvPr id="6156" name="Google Shape;6156;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57" name="Google Shape;6157;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58" name="Google Shape;6158;p41"/>
            <p:cNvGrpSpPr/>
            <p:nvPr/>
          </p:nvGrpSpPr>
          <p:grpSpPr>
            <a:xfrm>
              <a:off x="7713663" y="2848339"/>
              <a:ext cx="1042107" cy="425543"/>
              <a:chOff x="7786941" y="2884917"/>
              <a:chExt cx="897649" cy="353919"/>
            </a:xfrm>
          </p:grpSpPr>
          <p:sp>
            <p:nvSpPr>
              <p:cNvPr id="6159" name="Google Shape;6159;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0" name="Google Shape;6160;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1" name="Google Shape;6161;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2" name="Google Shape;6162;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63" name="Google Shape;6163;p41"/>
          <p:cNvGrpSpPr/>
          <p:nvPr/>
        </p:nvGrpSpPr>
        <p:grpSpPr>
          <a:xfrm>
            <a:off x="3560931" y="4590175"/>
            <a:ext cx="541338" cy="223023"/>
            <a:chOff x="7493876" y="2774731"/>
            <a:chExt cx="1481958" cy="894622"/>
          </a:xfrm>
        </p:grpSpPr>
        <p:sp>
          <p:nvSpPr>
            <p:cNvPr id="6164" name="Google Shape;6164;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65" name="Google Shape;6165;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66" name="Google Shape;6166;p41"/>
            <p:cNvGrpSpPr/>
            <p:nvPr/>
          </p:nvGrpSpPr>
          <p:grpSpPr>
            <a:xfrm>
              <a:off x="7713663" y="2848339"/>
              <a:ext cx="1042107" cy="425543"/>
              <a:chOff x="7786941" y="2884917"/>
              <a:chExt cx="897649" cy="353919"/>
            </a:xfrm>
          </p:grpSpPr>
          <p:sp>
            <p:nvSpPr>
              <p:cNvPr id="6167" name="Google Shape;6167;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8" name="Google Shape;6168;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9" name="Google Shape;6169;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70" name="Google Shape;6170;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71" name="Google Shape;6171;p41"/>
          <p:cNvGrpSpPr/>
          <p:nvPr/>
        </p:nvGrpSpPr>
        <p:grpSpPr>
          <a:xfrm>
            <a:off x="3805256" y="5104405"/>
            <a:ext cx="541338" cy="223023"/>
            <a:chOff x="7493876" y="2774731"/>
            <a:chExt cx="1481958" cy="894622"/>
          </a:xfrm>
        </p:grpSpPr>
        <p:sp>
          <p:nvSpPr>
            <p:cNvPr id="6172" name="Google Shape;6172;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73" name="Google Shape;6173;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74" name="Google Shape;6174;p41"/>
            <p:cNvGrpSpPr/>
            <p:nvPr/>
          </p:nvGrpSpPr>
          <p:grpSpPr>
            <a:xfrm>
              <a:off x="7713663" y="2848339"/>
              <a:ext cx="1042107" cy="425543"/>
              <a:chOff x="7786941" y="2884917"/>
              <a:chExt cx="897649" cy="353919"/>
            </a:xfrm>
          </p:grpSpPr>
          <p:sp>
            <p:nvSpPr>
              <p:cNvPr id="6175" name="Google Shape;6175;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76" name="Google Shape;6176;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77" name="Google Shape;6177;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78" name="Google Shape;6178;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79" name="Google Shape;6179;p41"/>
          <p:cNvGrpSpPr/>
          <p:nvPr/>
        </p:nvGrpSpPr>
        <p:grpSpPr>
          <a:xfrm>
            <a:off x="3213118" y="4919600"/>
            <a:ext cx="541338" cy="223023"/>
            <a:chOff x="7493876" y="2774731"/>
            <a:chExt cx="1481958" cy="894622"/>
          </a:xfrm>
        </p:grpSpPr>
        <p:sp>
          <p:nvSpPr>
            <p:cNvPr id="6180" name="Google Shape;6180;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81" name="Google Shape;6181;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82" name="Google Shape;6182;p41"/>
            <p:cNvGrpSpPr/>
            <p:nvPr/>
          </p:nvGrpSpPr>
          <p:grpSpPr>
            <a:xfrm>
              <a:off x="7713663" y="2848339"/>
              <a:ext cx="1042107" cy="425543"/>
              <a:chOff x="7786941" y="2884917"/>
              <a:chExt cx="897649" cy="353919"/>
            </a:xfrm>
          </p:grpSpPr>
          <p:sp>
            <p:nvSpPr>
              <p:cNvPr id="6183" name="Google Shape;6183;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84" name="Google Shape;6184;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85" name="Google Shape;6185;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86" name="Google Shape;6186;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87" name="Google Shape;6187;p41"/>
          <p:cNvGrpSpPr/>
          <p:nvPr/>
        </p:nvGrpSpPr>
        <p:grpSpPr>
          <a:xfrm>
            <a:off x="2285224" y="4469471"/>
            <a:ext cx="541338" cy="223023"/>
            <a:chOff x="7493876" y="2774731"/>
            <a:chExt cx="1481958" cy="894622"/>
          </a:xfrm>
        </p:grpSpPr>
        <p:sp>
          <p:nvSpPr>
            <p:cNvPr id="6188" name="Google Shape;6188;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89" name="Google Shape;6189;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90" name="Google Shape;6190;p41"/>
            <p:cNvGrpSpPr/>
            <p:nvPr/>
          </p:nvGrpSpPr>
          <p:grpSpPr>
            <a:xfrm>
              <a:off x="7713663" y="2848339"/>
              <a:ext cx="1042107" cy="425543"/>
              <a:chOff x="7786941" y="2884917"/>
              <a:chExt cx="897649" cy="353919"/>
            </a:xfrm>
          </p:grpSpPr>
          <p:sp>
            <p:nvSpPr>
              <p:cNvPr id="6191" name="Google Shape;6191;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92" name="Google Shape;6192;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93" name="Google Shape;6193;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94" name="Google Shape;6194;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95" name="Google Shape;6195;p41"/>
          <p:cNvGrpSpPr/>
          <p:nvPr/>
        </p:nvGrpSpPr>
        <p:grpSpPr>
          <a:xfrm>
            <a:off x="2732923" y="4724219"/>
            <a:ext cx="541338" cy="223023"/>
            <a:chOff x="7493876" y="2774731"/>
            <a:chExt cx="1481958" cy="894622"/>
          </a:xfrm>
        </p:grpSpPr>
        <p:sp>
          <p:nvSpPr>
            <p:cNvPr id="6196" name="Google Shape;6196;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97" name="Google Shape;6197;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198" name="Google Shape;6198;p41"/>
            <p:cNvGrpSpPr/>
            <p:nvPr/>
          </p:nvGrpSpPr>
          <p:grpSpPr>
            <a:xfrm>
              <a:off x="7713663" y="2848339"/>
              <a:ext cx="1042107" cy="425543"/>
              <a:chOff x="7786941" y="2884917"/>
              <a:chExt cx="897649" cy="353919"/>
            </a:xfrm>
          </p:grpSpPr>
          <p:sp>
            <p:nvSpPr>
              <p:cNvPr id="6199" name="Google Shape;6199;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00" name="Google Shape;6200;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01" name="Google Shape;6201;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02" name="Google Shape;6202;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203" name="Google Shape;6203;p41"/>
          <p:cNvGrpSpPr/>
          <p:nvPr/>
        </p:nvGrpSpPr>
        <p:grpSpPr>
          <a:xfrm>
            <a:off x="2493583" y="4995609"/>
            <a:ext cx="541338" cy="223023"/>
            <a:chOff x="7493876" y="2774731"/>
            <a:chExt cx="1481958" cy="894622"/>
          </a:xfrm>
        </p:grpSpPr>
        <p:sp>
          <p:nvSpPr>
            <p:cNvPr id="6204" name="Google Shape;6204;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205" name="Google Shape;6205;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206" name="Google Shape;6206;p41"/>
            <p:cNvGrpSpPr/>
            <p:nvPr/>
          </p:nvGrpSpPr>
          <p:grpSpPr>
            <a:xfrm>
              <a:off x="7713663" y="2848339"/>
              <a:ext cx="1042107" cy="425543"/>
              <a:chOff x="7786941" y="2884917"/>
              <a:chExt cx="897649" cy="353919"/>
            </a:xfrm>
          </p:grpSpPr>
          <p:sp>
            <p:nvSpPr>
              <p:cNvPr id="6207" name="Google Shape;6207;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08" name="Google Shape;6208;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09" name="Google Shape;6209;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10" name="Google Shape;6210;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211" name="Google Shape;6211;p41"/>
          <p:cNvGrpSpPr/>
          <p:nvPr/>
        </p:nvGrpSpPr>
        <p:grpSpPr>
          <a:xfrm>
            <a:off x="1982806" y="5182010"/>
            <a:ext cx="541338" cy="223023"/>
            <a:chOff x="7493876" y="2774731"/>
            <a:chExt cx="1481958" cy="894622"/>
          </a:xfrm>
        </p:grpSpPr>
        <p:sp>
          <p:nvSpPr>
            <p:cNvPr id="6212" name="Google Shape;6212;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213" name="Google Shape;6213;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214" name="Google Shape;6214;p41"/>
            <p:cNvGrpSpPr/>
            <p:nvPr/>
          </p:nvGrpSpPr>
          <p:grpSpPr>
            <a:xfrm>
              <a:off x="7713663" y="2848339"/>
              <a:ext cx="1042107" cy="425543"/>
              <a:chOff x="7786941" y="2884917"/>
              <a:chExt cx="897649" cy="353919"/>
            </a:xfrm>
          </p:grpSpPr>
          <p:sp>
            <p:nvSpPr>
              <p:cNvPr id="6215" name="Google Shape;6215;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16" name="Google Shape;6216;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17" name="Google Shape;6217;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18" name="Google Shape;6218;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219" name="Google Shape;6219;p41"/>
          <p:cNvGrpSpPr/>
          <p:nvPr/>
        </p:nvGrpSpPr>
        <p:grpSpPr>
          <a:xfrm>
            <a:off x="3016719" y="5271220"/>
            <a:ext cx="541338" cy="223023"/>
            <a:chOff x="7493876" y="2774731"/>
            <a:chExt cx="1481958" cy="894622"/>
          </a:xfrm>
        </p:grpSpPr>
        <p:sp>
          <p:nvSpPr>
            <p:cNvPr id="6220" name="Google Shape;6220;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221" name="Google Shape;6221;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222" name="Google Shape;6222;p41"/>
            <p:cNvGrpSpPr/>
            <p:nvPr/>
          </p:nvGrpSpPr>
          <p:grpSpPr>
            <a:xfrm>
              <a:off x="7713663" y="2848339"/>
              <a:ext cx="1042107" cy="425543"/>
              <a:chOff x="7786941" y="2884917"/>
              <a:chExt cx="897649" cy="353919"/>
            </a:xfrm>
          </p:grpSpPr>
          <p:sp>
            <p:nvSpPr>
              <p:cNvPr id="6223" name="Google Shape;6223;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24" name="Google Shape;6224;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25" name="Google Shape;6225;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26" name="Google Shape;6226;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227" name="Google Shape;6227;p41"/>
          <p:cNvGrpSpPr/>
          <p:nvPr/>
        </p:nvGrpSpPr>
        <p:grpSpPr>
          <a:xfrm>
            <a:off x="582425" y="1943374"/>
            <a:ext cx="8467870" cy="4691676"/>
            <a:chOff x="124589" y="1837771"/>
            <a:chExt cx="8466729" cy="4692037"/>
          </a:xfrm>
        </p:grpSpPr>
        <p:grpSp>
          <p:nvGrpSpPr>
            <p:cNvPr id="6228" name="Google Shape;6228;p41"/>
            <p:cNvGrpSpPr/>
            <p:nvPr/>
          </p:nvGrpSpPr>
          <p:grpSpPr>
            <a:xfrm>
              <a:off x="1529396" y="2297655"/>
              <a:ext cx="648422" cy="418253"/>
              <a:chOff x="3053396" y="4304255"/>
              <a:chExt cx="648422" cy="418253"/>
            </a:xfrm>
          </p:grpSpPr>
          <p:sp>
            <p:nvSpPr>
              <p:cNvPr id="6229" name="Google Shape;6229;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30" name="Google Shape;6230;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31" name="Google Shape;6231;p41"/>
            <p:cNvGrpSpPr/>
            <p:nvPr/>
          </p:nvGrpSpPr>
          <p:grpSpPr>
            <a:xfrm>
              <a:off x="373696" y="3097755"/>
              <a:ext cx="648422" cy="418253"/>
              <a:chOff x="3053396" y="4304255"/>
              <a:chExt cx="648422" cy="418253"/>
            </a:xfrm>
          </p:grpSpPr>
          <p:sp>
            <p:nvSpPr>
              <p:cNvPr id="6232" name="Google Shape;6232;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33" name="Google Shape;6233;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34" name="Google Shape;6234;p41"/>
            <p:cNvGrpSpPr/>
            <p:nvPr/>
          </p:nvGrpSpPr>
          <p:grpSpPr>
            <a:xfrm>
              <a:off x="6037896" y="2551655"/>
              <a:ext cx="648422" cy="418253"/>
              <a:chOff x="3053396" y="4304255"/>
              <a:chExt cx="648422" cy="418253"/>
            </a:xfrm>
          </p:grpSpPr>
          <p:sp>
            <p:nvSpPr>
              <p:cNvPr id="6235" name="Google Shape;6235;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36" name="Google Shape;6236;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37" name="Google Shape;6237;p41"/>
            <p:cNvGrpSpPr/>
            <p:nvPr/>
          </p:nvGrpSpPr>
          <p:grpSpPr>
            <a:xfrm>
              <a:off x="945196" y="5409155"/>
              <a:ext cx="648422" cy="418253"/>
              <a:chOff x="3053396" y="4304255"/>
              <a:chExt cx="648422" cy="418253"/>
            </a:xfrm>
          </p:grpSpPr>
          <p:sp>
            <p:nvSpPr>
              <p:cNvPr id="6238" name="Google Shape;6238;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39" name="Google Shape;6239;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40" name="Google Shape;6240;p41"/>
            <p:cNvGrpSpPr/>
            <p:nvPr/>
          </p:nvGrpSpPr>
          <p:grpSpPr>
            <a:xfrm>
              <a:off x="526096" y="4786855"/>
              <a:ext cx="648422" cy="418253"/>
              <a:chOff x="3053396" y="4304255"/>
              <a:chExt cx="648422" cy="418253"/>
            </a:xfrm>
          </p:grpSpPr>
          <p:sp>
            <p:nvSpPr>
              <p:cNvPr id="6241" name="Google Shape;6241;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42" name="Google Shape;6242;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43" name="Google Shape;6243;p41"/>
            <p:cNvGrpSpPr/>
            <p:nvPr/>
          </p:nvGrpSpPr>
          <p:grpSpPr>
            <a:xfrm>
              <a:off x="297496" y="4126455"/>
              <a:ext cx="648422" cy="418253"/>
              <a:chOff x="3053396" y="4304255"/>
              <a:chExt cx="648422" cy="418253"/>
            </a:xfrm>
          </p:grpSpPr>
          <p:sp>
            <p:nvSpPr>
              <p:cNvPr id="6244" name="Google Shape;6244;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45" name="Google Shape;6245;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46" name="Google Shape;6246;p41"/>
            <p:cNvGrpSpPr/>
            <p:nvPr/>
          </p:nvGrpSpPr>
          <p:grpSpPr>
            <a:xfrm>
              <a:off x="6787196" y="2983455"/>
              <a:ext cx="648422" cy="418253"/>
              <a:chOff x="3053396" y="4304255"/>
              <a:chExt cx="648422" cy="418253"/>
            </a:xfrm>
          </p:grpSpPr>
          <p:sp>
            <p:nvSpPr>
              <p:cNvPr id="6247" name="Google Shape;6247;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48" name="Google Shape;6248;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49" name="Google Shape;6249;p41"/>
            <p:cNvGrpSpPr/>
            <p:nvPr/>
          </p:nvGrpSpPr>
          <p:grpSpPr>
            <a:xfrm>
              <a:off x="3129596" y="2056355"/>
              <a:ext cx="648422" cy="418253"/>
              <a:chOff x="3053396" y="4304255"/>
              <a:chExt cx="648422" cy="418253"/>
            </a:xfrm>
          </p:grpSpPr>
          <p:sp>
            <p:nvSpPr>
              <p:cNvPr id="6250" name="Google Shape;6250;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51" name="Google Shape;6251;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52" name="Google Shape;6252;p41"/>
            <p:cNvGrpSpPr/>
            <p:nvPr/>
          </p:nvGrpSpPr>
          <p:grpSpPr>
            <a:xfrm>
              <a:off x="754696" y="2704055"/>
              <a:ext cx="648422" cy="418253"/>
              <a:chOff x="3053396" y="4304255"/>
              <a:chExt cx="648422" cy="418253"/>
            </a:xfrm>
          </p:grpSpPr>
          <p:sp>
            <p:nvSpPr>
              <p:cNvPr id="6253" name="Google Shape;6253;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54" name="Google Shape;6254;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55" name="Google Shape;6255;p41"/>
            <p:cNvGrpSpPr/>
            <p:nvPr/>
          </p:nvGrpSpPr>
          <p:grpSpPr>
            <a:xfrm>
              <a:off x="4043996" y="2030955"/>
              <a:ext cx="648422" cy="418253"/>
              <a:chOff x="3053396" y="4304255"/>
              <a:chExt cx="648422" cy="418253"/>
            </a:xfrm>
          </p:grpSpPr>
          <p:sp>
            <p:nvSpPr>
              <p:cNvPr id="6256" name="Google Shape;6256;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57" name="Google Shape;6257;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58" name="Google Shape;6258;p41"/>
            <p:cNvGrpSpPr/>
            <p:nvPr/>
          </p:nvGrpSpPr>
          <p:grpSpPr>
            <a:xfrm>
              <a:off x="7104696" y="5663155"/>
              <a:ext cx="648422" cy="418253"/>
              <a:chOff x="3053396" y="4304255"/>
              <a:chExt cx="648422" cy="418253"/>
            </a:xfrm>
          </p:grpSpPr>
          <p:sp>
            <p:nvSpPr>
              <p:cNvPr id="6259" name="Google Shape;6259;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60" name="Google Shape;6260;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61" name="Google Shape;6261;p41"/>
            <p:cNvGrpSpPr/>
            <p:nvPr/>
          </p:nvGrpSpPr>
          <p:grpSpPr>
            <a:xfrm>
              <a:off x="7942896" y="5015455"/>
              <a:ext cx="648422" cy="418253"/>
              <a:chOff x="3053396" y="4304255"/>
              <a:chExt cx="648422" cy="418253"/>
            </a:xfrm>
          </p:grpSpPr>
          <p:sp>
            <p:nvSpPr>
              <p:cNvPr id="6262" name="Google Shape;6262;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63" name="Google Shape;6263;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64" name="Google Shape;6264;p41"/>
            <p:cNvGrpSpPr/>
            <p:nvPr/>
          </p:nvGrpSpPr>
          <p:grpSpPr>
            <a:xfrm>
              <a:off x="7714296" y="4101055"/>
              <a:ext cx="648422" cy="418253"/>
              <a:chOff x="3053396" y="4304255"/>
              <a:chExt cx="648422" cy="418253"/>
            </a:xfrm>
          </p:grpSpPr>
          <p:sp>
            <p:nvSpPr>
              <p:cNvPr id="6265" name="Google Shape;6265;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66" name="Google Shape;6266;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67" name="Google Shape;6267;p41"/>
            <p:cNvGrpSpPr/>
            <p:nvPr/>
          </p:nvGrpSpPr>
          <p:grpSpPr>
            <a:xfrm>
              <a:off x="4869496" y="5904455"/>
              <a:ext cx="648422" cy="418253"/>
              <a:chOff x="3053396" y="4304255"/>
              <a:chExt cx="648422" cy="418253"/>
            </a:xfrm>
          </p:grpSpPr>
          <p:sp>
            <p:nvSpPr>
              <p:cNvPr id="6268" name="Google Shape;6268;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69" name="Google Shape;6269;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70" name="Google Shape;6270;p41"/>
            <p:cNvGrpSpPr/>
            <p:nvPr/>
          </p:nvGrpSpPr>
          <p:grpSpPr>
            <a:xfrm>
              <a:off x="3955096" y="6044155"/>
              <a:ext cx="648422" cy="418253"/>
              <a:chOff x="3053396" y="4304255"/>
              <a:chExt cx="648422" cy="418253"/>
            </a:xfrm>
          </p:grpSpPr>
          <p:sp>
            <p:nvSpPr>
              <p:cNvPr id="6271" name="Google Shape;6271;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72" name="Google Shape;6272;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273" name="Google Shape;6273;p41"/>
            <p:cNvGrpSpPr/>
            <p:nvPr/>
          </p:nvGrpSpPr>
          <p:grpSpPr>
            <a:xfrm>
              <a:off x="2735896" y="5891755"/>
              <a:ext cx="648422" cy="418253"/>
              <a:chOff x="3053396" y="4304255"/>
              <a:chExt cx="648422" cy="418253"/>
            </a:xfrm>
          </p:grpSpPr>
          <p:sp>
            <p:nvSpPr>
              <p:cNvPr id="6274" name="Google Shape;6274;p41"/>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75" name="Google Shape;6275;p41"/>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sp>
          <p:nvSpPr>
            <p:cNvPr id="6276" name="Google Shape;6276;p41"/>
            <p:cNvSpPr txBox="1"/>
            <p:nvPr/>
          </p:nvSpPr>
          <p:spPr>
            <a:xfrm rot="1053502">
              <a:off x="5143500" y="19558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277" name="Google Shape;6277;p41"/>
            <p:cNvSpPr txBox="1"/>
            <p:nvPr/>
          </p:nvSpPr>
          <p:spPr>
            <a:xfrm rot="2829263">
              <a:off x="7429500" y="34290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278" name="Google Shape;6278;p41"/>
            <p:cNvSpPr txBox="1"/>
            <p:nvPr/>
          </p:nvSpPr>
          <p:spPr>
            <a:xfrm rot="9845918">
              <a:off x="6098241" y="5942112"/>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279" name="Google Shape;6279;p41"/>
            <p:cNvSpPr txBox="1"/>
            <p:nvPr/>
          </p:nvSpPr>
          <p:spPr>
            <a:xfrm rot="-9948738">
              <a:off x="1730786" y="5845469"/>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280" name="Google Shape;6280;p41"/>
            <p:cNvSpPr txBox="1"/>
            <p:nvPr/>
          </p:nvSpPr>
          <p:spPr>
            <a:xfrm rot="-4992697">
              <a:off x="144631" y="3539025"/>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281" name="Google Shape;6281;p41"/>
            <p:cNvSpPr txBox="1"/>
            <p:nvPr/>
          </p:nvSpPr>
          <p:spPr>
            <a:xfrm rot="-1017263">
              <a:off x="2330376" y="1905681"/>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sp>
        <p:nvSpPr>
          <p:cNvPr id="6282" name="Google Shape;6282;p41"/>
          <p:cNvSpPr txBox="1"/>
          <p:nvPr/>
        </p:nvSpPr>
        <p:spPr>
          <a:xfrm>
            <a:off x="174424" y="1448840"/>
            <a:ext cx="7899897" cy="6731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99"/>
              </a:buClr>
              <a:buSzPts val="1500"/>
              <a:buFont typeface="Noto Sans Symbols"/>
              <a:buNone/>
            </a:pPr>
            <a:r>
              <a:rPr b="0" i="0" lang="en-US" sz="2000" u="none" cap="none" strike="noStrike">
                <a:solidFill>
                  <a:schemeClr val="dk1"/>
                </a:solidFill>
                <a:latin typeface="Calibri"/>
                <a:ea typeface="Calibri"/>
                <a:cs typeface="Calibri"/>
                <a:sym typeface="Calibri"/>
              </a:rPr>
              <a:t>But if one global ISP is viable business, there will be competitors ….</a:t>
            </a:r>
            <a:endParaRPr b="0" i="0" sz="1400" u="none" cap="none" strike="noStrike">
              <a:solidFill>
                <a:srgbClr val="000000"/>
              </a:solidFill>
              <a:latin typeface="Arial"/>
              <a:ea typeface="Arial"/>
              <a:cs typeface="Arial"/>
              <a:sym typeface="Arial"/>
            </a:endParaRPr>
          </a:p>
        </p:txBody>
      </p:sp>
      <p:grpSp>
        <p:nvGrpSpPr>
          <p:cNvPr id="6283" name="Google Shape;6283;p41"/>
          <p:cNvGrpSpPr/>
          <p:nvPr/>
        </p:nvGrpSpPr>
        <p:grpSpPr>
          <a:xfrm>
            <a:off x="5422035" y="3944857"/>
            <a:ext cx="541338" cy="223023"/>
            <a:chOff x="7493876" y="2774731"/>
            <a:chExt cx="1481958" cy="894622"/>
          </a:xfrm>
        </p:grpSpPr>
        <p:sp>
          <p:nvSpPr>
            <p:cNvPr id="6284" name="Google Shape;6284;p41"/>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285" name="Google Shape;6285;p41"/>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286" name="Google Shape;6286;p41"/>
            <p:cNvGrpSpPr/>
            <p:nvPr/>
          </p:nvGrpSpPr>
          <p:grpSpPr>
            <a:xfrm>
              <a:off x="7713663" y="2848339"/>
              <a:ext cx="1042107" cy="425543"/>
              <a:chOff x="7786941" y="2884917"/>
              <a:chExt cx="897649" cy="353919"/>
            </a:xfrm>
          </p:grpSpPr>
          <p:sp>
            <p:nvSpPr>
              <p:cNvPr id="6287" name="Google Shape;6287;p41"/>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88" name="Google Shape;6288;p41"/>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89" name="Google Shape;6289;p41"/>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90" name="Google Shape;6290;p41"/>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6291" name="Google Shape;6291;p41"/>
          <p:cNvSpPr/>
          <p:nvPr/>
        </p:nvSpPr>
        <p:spPr>
          <a:xfrm>
            <a:off x="9157876" y="2238058"/>
            <a:ext cx="2531165" cy="1429254"/>
          </a:xfrm>
          <a:prstGeom prst="cloudCallout">
            <a:avLst>
              <a:gd fmla="val -20833" name="adj1"/>
              <a:gd fmla="val 625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Network Structure 2</a:t>
            </a:r>
            <a:endParaRPr b="0" i="0" sz="1400" u="none" cap="none" strike="noStrike">
              <a:solidFill>
                <a:srgbClr val="000000"/>
              </a:solidFill>
              <a:latin typeface="Arial"/>
              <a:ea typeface="Arial"/>
              <a:cs typeface="Arial"/>
              <a:sym typeface="Arial"/>
            </a:endParaRPr>
          </a:p>
        </p:txBody>
      </p:sp>
      <p:pic>
        <p:nvPicPr>
          <p:cNvPr id="6292" name="Google Shape;6292;p41"/>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1"/>
                                        </p:tgtEl>
                                        <p:attrNameLst>
                                          <p:attrName>style.visibility</p:attrName>
                                        </p:attrNameLst>
                                      </p:cBhvr>
                                      <p:to>
                                        <p:strVal val="visible"/>
                                      </p:to>
                                    </p:set>
                                    <p:animEffect filter="fade" transition="in">
                                      <p:cBhvr>
                                        <p:cTn dur="1000"/>
                                        <p:tgtEl>
                                          <p:spTgt spid="6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6" name="Shape 6296"/>
        <p:cNvGrpSpPr/>
        <p:nvPr/>
      </p:nvGrpSpPr>
      <p:grpSpPr>
        <a:xfrm>
          <a:off x="0" y="0"/>
          <a:ext cx="0" cy="0"/>
          <a:chOff x="0" y="0"/>
          <a:chExt cx="0" cy="0"/>
        </a:xfrm>
      </p:grpSpPr>
      <p:cxnSp>
        <p:nvCxnSpPr>
          <p:cNvPr id="6297" name="Google Shape;6297;p42"/>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6298" name="Google Shape;6298;p4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6299" name="Google Shape;6299;p42"/>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Structure: a “network of networks”</a:t>
            </a:r>
            <a:endParaRPr b="0" i="0" sz="1400" u="none" cap="none" strike="noStrike">
              <a:solidFill>
                <a:srgbClr val="000000"/>
              </a:solidFill>
              <a:latin typeface="Arial"/>
              <a:ea typeface="Arial"/>
              <a:cs typeface="Arial"/>
              <a:sym typeface="Arial"/>
            </a:endParaRPr>
          </a:p>
        </p:txBody>
      </p:sp>
      <p:sp>
        <p:nvSpPr>
          <p:cNvPr id="6300" name="Google Shape;6300;p42"/>
          <p:cNvSpPr/>
          <p:nvPr/>
        </p:nvSpPr>
        <p:spPr>
          <a:xfrm>
            <a:off x="1824237" y="2875555"/>
            <a:ext cx="3475038" cy="138112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301" name="Google Shape;6301;p42"/>
          <p:cNvCxnSpPr/>
          <p:nvPr/>
        </p:nvCxnSpPr>
        <p:spPr>
          <a:xfrm>
            <a:off x="3048200" y="3118442"/>
            <a:ext cx="1146175" cy="73025"/>
          </a:xfrm>
          <a:prstGeom prst="straightConnector1">
            <a:avLst/>
          </a:prstGeom>
          <a:noFill/>
          <a:ln cap="flat" cmpd="sng" w="15875">
            <a:solidFill>
              <a:srgbClr val="000000"/>
            </a:solidFill>
            <a:prstDash val="solid"/>
            <a:round/>
            <a:headEnd len="sm" w="sm" type="none"/>
            <a:tailEnd len="sm" w="sm" type="none"/>
          </a:ln>
        </p:spPr>
      </p:cxnSp>
      <p:cxnSp>
        <p:nvCxnSpPr>
          <p:cNvPr id="6302" name="Google Shape;6302;p42"/>
          <p:cNvCxnSpPr/>
          <p:nvPr/>
        </p:nvCxnSpPr>
        <p:spPr>
          <a:xfrm>
            <a:off x="3641925" y="3418480"/>
            <a:ext cx="130175" cy="84137"/>
          </a:xfrm>
          <a:prstGeom prst="straightConnector1">
            <a:avLst/>
          </a:prstGeom>
          <a:noFill/>
          <a:ln cap="flat" cmpd="sng" w="15875">
            <a:solidFill>
              <a:srgbClr val="000000"/>
            </a:solidFill>
            <a:prstDash val="solid"/>
            <a:round/>
            <a:headEnd len="sm" w="sm" type="none"/>
            <a:tailEnd len="sm" w="sm" type="none"/>
          </a:ln>
        </p:spPr>
      </p:cxnSp>
      <p:cxnSp>
        <p:nvCxnSpPr>
          <p:cNvPr id="6303" name="Google Shape;6303;p42"/>
          <p:cNvCxnSpPr/>
          <p:nvPr/>
        </p:nvCxnSpPr>
        <p:spPr>
          <a:xfrm flipH="1" rot="10800000">
            <a:off x="3426025" y="3623267"/>
            <a:ext cx="263525" cy="46038"/>
          </a:xfrm>
          <a:prstGeom prst="straightConnector1">
            <a:avLst/>
          </a:prstGeom>
          <a:noFill/>
          <a:ln cap="flat" cmpd="sng" w="15875">
            <a:solidFill>
              <a:srgbClr val="000000"/>
            </a:solidFill>
            <a:prstDash val="solid"/>
            <a:round/>
            <a:headEnd len="sm" w="sm" type="none"/>
            <a:tailEnd len="sm" w="sm" type="none"/>
          </a:ln>
        </p:spPr>
      </p:cxnSp>
      <p:cxnSp>
        <p:nvCxnSpPr>
          <p:cNvPr id="6304" name="Google Shape;6304;p42"/>
          <p:cNvCxnSpPr/>
          <p:nvPr/>
        </p:nvCxnSpPr>
        <p:spPr>
          <a:xfrm flipH="1" rot="10800000">
            <a:off x="3105350" y="3447055"/>
            <a:ext cx="209550" cy="109537"/>
          </a:xfrm>
          <a:prstGeom prst="straightConnector1">
            <a:avLst/>
          </a:prstGeom>
          <a:noFill/>
          <a:ln cap="flat" cmpd="sng" w="15875">
            <a:solidFill>
              <a:srgbClr val="000000"/>
            </a:solidFill>
            <a:prstDash val="solid"/>
            <a:round/>
            <a:headEnd len="sm" w="sm" type="none"/>
            <a:tailEnd len="sm" w="sm" type="none"/>
          </a:ln>
        </p:spPr>
      </p:cxnSp>
      <p:cxnSp>
        <p:nvCxnSpPr>
          <p:cNvPr id="6305" name="Google Shape;6305;p42"/>
          <p:cNvCxnSpPr/>
          <p:nvPr/>
        </p:nvCxnSpPr>
        <p:spPr>
          <a:xfrm flipH="1" rot="10800000">
            <a:off x="2767212" y="3747092"/>
            <a:ext cx="222250" cy="98425"/>
          </a:xfrm>
          <a:prstGeom prst="straightConnector1">
            <a:avLst/>
          </a:prstGeom>
          <a:noFill/>
          <a:ln cap="flat" cmpd="sng" w="15875">
            <a:solidFill>
              <a:srgbClr val="000000"/>
            </a:solidFill>
            <a:prstDash val="solid"/>
            <a:round/>
            <a:headEnd len="sm" w="sm" type="none"/>
            <a:tailEnd len="sm" w="sm" type="none"/>
          </a:ln>
        </p:spPr>
      </p:cxnSp>
      <p:cxnSp>
        <p:nvCxnSpPr>
          <p:cNvPr id="6306" name="Google Shape;6306;p42"/>
          <p:cNvCxnSpPr/>
          <p:nvPr/>
        </p:nvCxnSpPr>
        <p:spPr>
          <a:xfrm flipH="1" rot="10800000">
            <a:off x="3659387" y="3672480"/>
            <a:ext cx="273050" cy="254000"/>
          </a:xfrm>
          <a:prstGeom prst="straightConnector1">
            <a:avLst/>
          </a:prstGeom>
          <a:noFill/>
          <a:ln cap="flat" cmpd="sng" w="15875">
            <a:solidFill>
              <a:srgbClr val="000000"/>
            </a:solidFill>
            <a:prstDash val="solid"/>
            <a:round/>
            <a:headEnd len="sm" w="sm" type="none"/>
            <a:tailEnd len="sm" w="sm" type="none"/>
          </a:ln>
        </p:spPr>
      </p:cxnSp>
      <p:cxnSp>
        <p:nvCxnSpPr>
          <p:cNvPr id="6307" name="Google Shape;6307;p42"/>
          <p:cNvCxnSpPr/>
          <p:nvPr/>
        </p:nvCxnSpPr>
        <p:spPr>
          <a:xfrm rot="10800000">
            <a:off x="4191200" y="3658192"/>
            <a:ext cx="387350" cy="125413"/>
          </a:xfrm>
          <a:prstGeom prst="straightConnector1">
            <a:avLst/>
          </a:prstGeom>
          <a:noFill/>
          <a:ln cap="flat" cmpd="sng" w="15875">
            <a:solidFill>
              <a:srgbClr val="000000"/>
            </a:solidFill>
            <a:prstDash val="solid"/>
            <a:round/>
            <a:headEnd len="sm" w="sm" type="none"/>
            <a:tailEnd len="sm" w="sm" type="none"/>
          </a:ln>
        </p:spPr>
      </p:cxnSp>
      <p:cxnSp>
        <p:nvCxnSpPr>
          <p:cNvPr id="6308" name="Google Shape;6308;p42"/>
          <p:cNvCxnSpPr/>
          <p:nvPr/>
        </p:nvCxnSpPr>
        <p:spPr>
          <a:xfrm flipH="1" rot="10800000">
            <a:off x="4176912" y="3308942"/>
            <a:ext cx="307975" cy="198438"/>
          </a:xfrm>
          <a:prstGeom prst="straightConnector1">
            <a:avLst/>
          </a:prstGeom>
          <a:noFill/>
          <a:ln cap="flat" cmpd="sng" w="15875">
            <a:solidFill>
              <a:srgbClr val="000000"/>
            </a:solidFill>
            <a:prstDash val="solid"/>
            <a:round/>
            <a:headEnd len="sm" w="sm" type="none"/>
            <a:tailEnd len="sm" w="sm" type="none"/>
          </a:ln>
        </p:spPr>
      </p:cxnSp>
      <p:cxnSp>
        <p:nvCxnSpPr>
          <p:cNvPr id="6309" name="Google Shape;6309;p42"/>
          <p:cNvCxnSpPr/>
          <p:nvPr/>
        </p:nvCxnSpPr>
        <p:spPr>
          <a:xfrm rot="10800000">
            <a:off x="3049787" y="3178767"/>
            <a:ext cx="246063" cy="87313"/>
          </a:xfrm>
          <a:prstGeom prst="straightConnector1">
            <a:avLst/>
          </a:prstGeom>
          <a:noFill/>
          <a:ln cap="flat" cmpd="sng" w="15875">
            <a:solidFill>
              <a:srgbClr val="000000"/>
            </a:solidFill>
            <a:prstDash val="solid"/>
            <a:round/>
            <a:headEnd len="sm" w="sm" type="none"/>
            <a:tailEnd len="sm" w="sm" type="none"/>
          </a:ln>
        </p:spPr>
      </p:cxnSp>
      <p:sp>
        <p:nvSpPr>
          <p:cNvPr id="6310" name="Google Shape;6310;p42"/>
          <p:cNvSpPr txBox="1"/>
          <p:nvPr/>
        </p:nvSpPr>
        <p:spPr>
          <a:xfrm>
            <a:off x="1984575" y="3220042"/>
            <a:ext cx="8066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A</a:t>
            </a:r>
            <a:endParaRPr b="0" i="0" sz="1400" u="none" cap="none" strike="noStrike">
              <a:solidFill>
                <a:srgbClr val="000000"/>
              </a:solidFill>
              <a:latin typeface="Arial"/>
              <a:ea typeface="Arial"/>
              <a:cs typeface="Arial"/>
              <a:sym typeface="Arial"/>
            </a:endParaRPr>
          </a:p>
        </p:txBody>
      </p:sp>
      <p:grpSp>
        <p:nvGrpSpPr>
          <p:cNvPr id="6311" name="Google Shape;6311;p42"/>
          <p:cNvGrpSpPr/>
          <p:nvPr/>
        </p:nvGrpSpPr>
        <p:grpSpPr>
          <a:xfrm>
            <a:off x="3719712" y="3487944"/>
            <a:ext cx="541338" cy="223023"/>
            <a:chOff x="7493876" y="2774731"/>
            <a:chExt cx="1481958" cy="894622"/>
          </a:xfrm>
        </p:grpSpPr>
        <p:sp>
          <p:nvSpPr>
            <p:cNvPr id="6312" name="Google Shape;6312;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13" name="Google Shape;6313;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314" name="Google Shape;6314;p42"/>
            <p:cNvGrpSpPr/>
            <p:nvPr/>
          </p:nvGrpSpPr>
          <p:grpSpPr>
            <a:xfrm>
              <a:off x="7713663" y="2848339"/>
              <a:ext cx="1042107" cy="425543"/>
              <a:chOff x="7786941" y="2884917"/>
              <a:chExt cx="897649" cy="353919"/>
            </a:xfrm>
          </p:grpSpPr>
          <p:sp>
            <p:nvSpPr>
              <p:cNvPr id="6315" name="Google Shape;6315;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16" name="Google Shape;6316;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17" name="Google Shape;6317;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18" name="Google Shape;6318;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319" name="Google Shape;6319;p42"/>
          <p:cNvGrpSpPr/>
          <p:nvPr/>
        </p:nvGrpSpPr>
        <p:grpSpPr>
          <a:xfrm>
            <a:off x="3168129" y="3243468"/>
            <a:ext cx="541338" cy="223023"/>
            <a:chOff x="7493876" y="2774731"/>
            <a:chExt cx="1481958" cy="894622"/>
          </a:xfrm>
        </p:grpSpPr>
        <p:sp>
          <p:nvSpPr>
            <p:cNvPr id="6320" name="Google Shape;6320;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21" name="Google Shape;6321;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322" name="Google Shape;6322;p42"/>
            <p:cNvGrpSpPr/>
            <p:nvPr/>
          </p:nvGrpSpPr>
          <p:grpSpPr>
            <a:xfrm>
              <a:off x="7713663" y="2848339"/>
              <a:ext cx="1042107" cy="425543"/>
              <a:chOff x="7786941" y="2884917"/>
              <a:chExt cx="897649" cy="353919"/>
            </a:xfrm>
          </p:grpSpPr>
          <p:sp>
            <p:nvSpPr>
              <p:cNvPr id="6323" name="Google Shape;6323;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24" name="Google Shape;6324;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25" name="Google Shape;6325;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26" name="Google Shape;6326;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327" name="Google Shape;6327;p42"/>
          <p:cNvGrpSpPr/>
          <p:nvPr/>
        </p:nvGrpSpPr>
        <p:grpSpPr>
          <a:xfrm>
            <a:off x="2912469" y="3544406"/>
            <a:ext cx="541338" cy="223023"/>
            <a:chOff x="7493876" y="2774731"/>
            <a:chExt cx="1481958" cy="894622"/>
          </a:xfrm>
        </p:grpSpPr>
        <p:sp>
          <p:nvSpPr>
            <p:cNvPr id="6328" name="Google Shape;6328;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29" name="Google Shape;6329;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330" name="Google Shape;6330;p42"/>
            <p:cNvGrpSpPr/>
            <p:nvPr/>
          </p:nvGrpSpPr>
          <p:grpSpPr>
            <a:xfrm>
              <a:off x="7713663" y="2848339"/>
              <a:ext cx="1042107" cy="425543"/>
              <a:chOff x="7786941" y="2884917"/>
              <a:chExt cx="897649" cy="353919"/>
            </a:xfrm>
          </p:grpSpPr>
          <p:sp>
            <p:nvSpPr>
              <p:cNvPr id="6331" name="Google Shape;6331;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32" name="Google Shape;6332;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33" name="Google Shape;6333;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34" name="Google Shape;6334;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6335" name="Google Shape;6335;p42"/>
          <p:cNvSpPr/>
          <p:nvPr/>
        </p:nvSpPr>
        <p:spPr>
          <a:xfrm>
            <a:off x="1611512" y="4353517"/>
            <a:ext cx="2941638" cy="132397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336" name="Google Shape;6336;p42"/>
          <p:cNvCxnSpPr/>
          <p:nvPr/>
        </p:nvCxnSpPr>
        <p:spPr>
          <a:xfrm>
            <a:off x="2646562" y="4586880"/>
            <a:ext cx="969963" cy="68262"/>
          </a:xfrm>
          <a:prstGeom prst="straightConnector1">
            <a:avLst/>
          </a:prstGeom>
          <a:noFill/>
          <a:ln cap="flat" cmpd="sng" w="15875">
            <a:solidFill>
              <a:srgbClr val="000000"/>
            </a:solidFill>
            <a:prstDash val="solid"/>
            <a:round/>
            <a:headEnd len="sm" w="sm" type="none"/>
            <a:tailEnd len="sm" w="sm" type="none"/>
          </a:ln>
        </p:spPr>
      </p:cxnSp>
      <p:cxnSp>
        <p:nvCxnSpPr>
          <p:cNvPr id="6337" name="Google Shape;6337;p42"/>
          <p:cNvCxnSpPr/>
          <p:nvPr/>
        </p:nvCxnSpPr>
        <p:spPr>
          <a:xfrm>
            <a:off x="3149800" y="4874217"/>
            <a:ext cx="109537" cy="79375"/>
          </a:xfrm>
          <a:prstGeom prst="straightConnector1">
            <a:avLst/>
          </a:prstGeom>
          <a:noFill/>
          <a:ln cap="flat" cmpd="sng" w="15875">
            <a:solidFill>
              <a:srgbClr val="000000"/>
            </a:solidFill>
            <a:prstDash val="solid"/>
            <a:round/>
            <a:headEnd len="sm" w="sm" type="none"/>
            <a:tailEnd len="sm" w="sm" type="none"/>
          </a:ln>
        </p:spPr>
      </p:cxnSp>
      <p:cxnSp>
        <p:nvCxnSpPr>
          <p:cNvPr id="6338" name="Google Shape;6338;p42"/>
          <p:cNvCxnSpPr/>
          <p:nvPr/>
        </p:nvCxnSpPr>
        <p:spPr>
          <a:xfrm flipH="1" rot="10800000">
            <a:off x="2967237" y="5069480"/>
            <a:ext cx="222250" cy="44450"/>
          </a:xfrm>
          <a:prstGeom prst="straightConnector1">
            <a:avLst/>
          </a:prstGeom>
          <a:noFill/>
          <a:ln cap="flat" cmpd="sng" w="15875">
            <a:solidFill>
              <a:srgbClr val="000000"/>
            </a:solidFill>
            <a:prstDash val="solid"/>
            <a:round/>
            <a:headEnd len="sm" w="sm" type="none"/>
            <a:tailEnd len="sm" w="sm" type="none"/>
          </a:ln>
        </p:spPr>
      </p:cxnSp>
      <p:cxnSp>
        <p:nvCxnSpPr>
          <p:cNvPr id="6339" name="Google Shape;6339;p42"/>
          <p:cNvCxnSpPr/>
          <p:nvPr/>
        </p:nvCxnSpPr>
        <p:spPr>
          <a:xfrm flipH="1" rot="10800000">
            <a:off x="2694187" y="4901205"/>
            <a:ext cx="177800" cy="106362"/>
          </a:xfrm>
          <a:prstGeom prst="straightConnector1">
            <a:avLst/>
          </a:prstGeom>
          <a:noFill/>
          <a:ln cap="flat" cmpd="sng" w="15875">
            <a:solidFill>
              <a:srgbClr val="000000"/>
            </a:solidFill>
            <a:prstDash val="solid"/>
            <a:round/>
            <a:headEnd len="sm" w="sm" type="none"/>
            <a:tailEnd len="sm" w="sm" type="none"/>
          </a:ln>
        </p:spPr>
      </p:cxnSp>
      <p:cxnSp>
        <p:nvCxnSpPr>
          <p:cNvPr id="6340" name="Google Shape;6340;p42"/>
          <p:cNvCxnSpPr/>
          <p:nvPr/>
        </p:nvCxnSpPr>
        <p:spPr>
          <a:xfrm flipH="1" rot="10800000">
            <a:off x="2408437" y="5188542"/>
            <a:ext cx="188913" cy="95250"/>
          </a:xfrm>
          <a:prstGeom prst="straightConnector1">
            <a:avLst/>
          </a:prstGeom>
          <a:noFill/>
          <a:ln cap="flat" cmpd="sng" w="15875">
            <a:solidFill>
              <a:srgbClr val="000000"/>
            </a:solidFill>
            <a:prstDash val="solid"/>
            <a:round/>
            <a:headEnd len="sm" w="sm" type="none"/>
            <a:tailEnd len="sm" w="sm" type="none"/>
          </a:ln>
        </p:spPr>
      </p:cxnSp>
      <p:cxnSp>
        <p:nvCxnSpPr>
          <p:cNvPr id="6341" name="Google Shape;6341;p42"/>
          <p:cNvCxnSpPr/>
          <p:nvPr/>
        </p:nvCxnSpPr>
        <p:spPr>
          <a:xfrm flipH="1" rot="10800000">
            <a:off x="3164087" y="5117105"/>
            <a:ext cx="231775" cy="244475"/>
          </a:xfrm>
          <a:prstGeom prst="straightConnector1">
            <a:avLst/>
          </a:prstGeom>
          <a:noFill/>
          <a:ln cap="flat" cmpd="sng" w="15875">
            <a:solidFill>
              <a:srgbClr val="000000"/>
            </a:solidFill>
            <a:prstDash val="solid"/>
            <a:round/>
            <a:headEnd len="sm" w="sm" type="none"/>
            <a:tailEnd len="sm" w="sm" type="none"/>
          </a:ln>
        </p:spPr>
      </p:cxnSp>
      <p:cxnSp>
        <p:nvCxnSpPr>
          <p:cNvPr id="6342" name="Google Shape;6342;p42"/>
          <p:cNvCxnSpPr/>
          <p:nvPr/>
        </p:nvCxnSpPr>
        <p:spPr>
          <a:xfrm rot="10800000">
            <a:off x="3614937" y="5104405"/>
            <a:ext cx="327025" cy="119062"/>
          </a:xfrm>
          <a:prstGeom prst="straightConnector1">
            <a:avLst/>
          </a:prstGeom>
          <a:noFill/>
          <a:ln cap="flat" cmpd="sng" w="15875">
            <a:solidFill>
              <a:srgbClr val="000000"/>
            </a:solidFill>
            <a:prstDash val="solid"/>
            <a:round/>
            <a:headEnd len="sm" w="sm" type="none"/>
            <a:tailEnd len="sm" w="sm" type="none"/>
          </a:ln>
        </p:spPr>
      </p:cxnSp>
      <p:cxnSp>
        <p:nvCxnSpPr>
          <p:cNvPr id="6343" name="Google Shape;6343;p42"/>
          <p:cNvCxnSpPr/>
          <p:nvPr/>
        </p:nvCxnSpPr>
        <p:spPr>
          <a:xfrm flipH="1" rot="10800000">
            <a:off x="3602237" y="4769442"/>
            <a:ext cx="260350" cy="188913"/>
          </a:xfrm>
          <a:prstGeom prst="straightConnector1">
            <a:avLst/>
          </a:prstGeom>
          <a:noFill/>
          <a:ln cap="flat" cmpd="sng" w="15875">
            <a:solidFill>
              <a:srgbClr val="000000"/>
            </a:solidFill>
            <a:prstDash val="solid"/>
            <a:round/>
            <a:headEnd len="sm" w="sm" type="none"/>
            <a:tailEnd len="sm" w="sm" type="none"/>
          </a:ln>
        </p:spPr>
      </p:cxnSp>
      <p:cxnSp>
        <p:nvCxnSpPr>
          <p:cNvPr id="6344" name="Google Shape;6344;p42"/>
          <p:cNvCxnSpPr/>
          <p:nvPr/>
        </p:nvCxnSpPr>
        <p:spPr>
          <a:xfrm rot="10800000">
            <a:off x="2648150" y="4644030"/>
            <a:ext cx="207962" cy="84137"/>
          </a:xfrm>
          <a:prstGeom prst="straightConnector1">
            <a:avLst/>
          </a:prstGeom>
          <a:noFill/>
          <a:ln cap="flat" cmpd="sng" w="15875">
            <a:solidFill>
              <a:srgbClr val="000000"/>
            </a:solidFill>
            <a:prstDash val="solid"/>
            <a:round/>
            <a:headEnd len="sm" w="sm" type="none"/>
            <a:tailEnd len="sm" w="sm" type="none"/>
          </a:ln>
        </p:spPr>
      </p:cxnSp>
      <p:sp>
        <p:nvSpPr>
          <p:cNvPr id="6345" name="Google Shape;6345;p42"/>
          <p:cNvSpPr txBox="1"/>
          <p:nvPr/>
        </p:nvSpPr>
        <p:spPr>
          <a:xfrm>
            <a:off x="1746450" y="4683717"/>
            <a:ext cx="7889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C</a:t>
            </a:r>
            <a:endParaRPr b="0" i="0" sz="1400" u="none" cap="none" strike="noStrike">
              <a:solidFill>
                <a:srgbClr val="000000"/>
              </a:solidFill>
              <a:latin typeface="Arial"/>
              <a:ea typeface="Arial"/>
              <a:cs typeface="Arial"/>
              <a:sym typeface="Arial"/>
            </a:endParaRPr>
          </a:p>
        </p:txBody>
      </p:sp>
      <p:sp>
        <p:nvSpPr>
          <p:cNvPr id="6346" name="Google Shape;6346;p42"/>
          <p:cNvSpPr/>
          <p:nvPr/>
        </p:nvSpPr>
        <p:spPr>
          <a:xfrm>
            <a:off x="4705550" y="3799480"/>
            <a:ext cx="3219450" cy="134302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347" name="Google Shape;6347;p42"/>
          <p:cNvCxnSpPr/>
          <p:nvPr/>
        </p:nvCxnSpPr>
        <p:spPr>
          <a:xfrm>
            <a:off x="5839025" y="4036017"/>
            <a:ext cx="1062037" cy="69850"/>
          </a:xfrm>
          <a:prstGeom prst="straightConnector1">
            <a:avLst/>
          </a:prstGeom>
          <a:noFill/>
          <a:ln cap="flat" cmpd="sng" w="15875">
            <a:solidFill>
              <a:srgbClr val="000000"/>
            </a:solidFill>
            <a:prstDash val="solid"/>
            <a:round/>
            <a:headEnd len="sm" w="sm" type="none"/>
            <a:tailEnd len="sm" w="sm" type="none"/>
          </a:ln>
        </p:spPr>
      </p:cxnSp>
      <p:cxnSp>
        <p:nvCxnSpPr>
          <p:cNvPr id="6348" name="Google Shape;6348;p42"/>
          <p:cNvCxnSpPr/>
          <p:nvPr/>
        </p:nvCxnSpPr>
        <p:spPr>
          <a:xfrm>
            <a:off x="6389887" y="4326530"/>
            <a:ext cx="120650" cy="82550"/>
          </a:xfrm>
          <a:prstGeom prst="straightConnector1">
            <a:avLst/>
          </a:prstGeom>
          <a:noFill/>
          <a:ln cap="flat" cmpd="sng" w="15875">
            <a:solidFill>
              <a:srgbClr val="000000"/>
            </a:solidFill>
            <a:prstDash val="solid"/>
            <a:round/>
            <a:headEnd len="sm" w="sm" type="none"/>
            <a:tailEnd len="sm" w="sm" type="none"/>
          </a:ln>
        </p:spPr>
      </p:cxnSp>
      <p:cxnSp>
        <p:nvCxnSpPr>
          <p:cNvPr id="6349" name="Google Shape;6349;p42"/>
          <p:cNvCxnSpPr/>
          <p:nvPr/>
        </p:nvCxnSpPr>
        <p:spPr>
          <a:xfrm flipH="1" rot="10800000">
            <a:off x="6189862" y="4526555"/>
            <a:ext cx="242888" cy="44450"/>
          </a:xfrm>
          <a:prstGeom prst="straightConnector1">
            <a:avLst/>
          </a:prstGeom>
          <a:noFill/>
          <a:ln cap="flat" cmpd="sng" w="15875">
            <a:solidFill>
              <a:srgbClr val="000000"/>
            </a:solidFill>
            <a:prstDash val="solid"/>
            <a:round/>
            <a:headEnd len="sm" w="sm" type="none"/>
            <a:tailEnd len="sm" w="sm" type="none"/>
          </a:ln>
        </p:spPr>
      </p:cxnSp>
      <p:cxnSp>
        <p:nvCxnSpPr>
          <p:cNvPr id="6350" name="Google Shape;6350;p42"/>
          <p:cNvCxnSpPr/>
          <p:nvPr/>
        </p:nvCxnSpPr>
        <p:spPr>
          <a:xfrm flipH="1" rot="10800000">
            <a:off x="5891412" y="4355105"/>
            <a:ext cx="195263" cy="106362"/>
          </a:xfrm>
          <a:prstGeom prst="straightConnector1">
            <a:avLst/>
          </a:prstGeom>
          <a:noFill/>
          <a:ln cap="flat" cmpd="sng" w="15875">
            <a:solidFill>
              <a:srgbClr val="000000"/>
            </a:solidFill>
            <a:prstDash val="solid"/>
            <a:round/>
            <a:headEnd len="sm" w="sm" type="none"/>
            <a:tailEnd len="sm" w="sm" type="none"/>
          </a:ln>
        </p:spPr>
      </p:cxnSp>
      <p:cxnSp>
        <p:nvCxnSpPr>
          <p:cNvPr id="6351" name="Google Shape;6351;p42"/>
          <p:cNvCxnSpPr/>
          <p:nvPr/>
        </p:nvCxnSpPr>
        <p:spPr>
          <a:xfrm flipH="1" rot="10800000">
            <a:off x="5578675" y="4647205"/>
            <a:ext cx="206375" cy="95250"/>
          </a:xfrm>
          <a:prstGeom prst="straightConnector1">
            <a:avLst/>
          </a:prstGeom>
          <a:noFill/>
          <a:ln cap="flat" cmpd="sng" w="15875">
            <a:solidFill>
              <a:srgbClr val="000000"/>
            </a:solidFill>
            <a:prstDash val="solid"/>
            <a:round/>
            <a:headEnd len="sm" w="sm" type="none"/>
            <a:tailEnd len="sm" w="sm" type="none"/>
          </a:ln>
        </p:spPr>
      </p:cxnSp>
      <p:cxnSp>
        <p:nvCxnSpPr>
          <p:cNvPr id="6352" name="Google Shape;6352;p42"/>
          <p:cNvCxnSpPr/>
          <p:nvPr/>
        </p:nvCxnSpPr>
        <p:spPr>
          <a:xfrm flipH="1" rot="10800000">
            <a:off x="6405762" y="4574180"/>
            <a:ext cx="254000" cy="247650"/>
          </a:xfrm>
          <a:prstGeom prst="straightConnector1">
            <a:avLst/>
          </a:prstGeom>
          <a:noFill/>
          <a:ln cap="flat" cmpd="sng" w="15875">
            <a:solidFill>
              <a:srgbClr val="000000"/>
            </a:solidFill>
            <a:prstDash val="solid"/>
            <a:round/>
            <a:headEnd len="sm" w="sm" type="none"/>
            <a:tailEnd len="sm" w="sm" type="none"/>
          </a:ln>
        </p:spPr>
      </p:cxnSp>
      <p:cxnSp>
        <p:nvCxnSpPr>
          <p:cNvPr id="6353" name="Google Shape;6353;p42"/>
          <p:cNvCxnSpPr/>
          <p:nvPr/>
        </p:nvCxnSpPr>
        <p:spPr>
          <a:xfrm rot="10800000">
            <a:off x="6869312" y="4553542"/>
            <a:ext cx="358775" cy="120650"/>
          </a:xfrm>
          <a:prstGeom prst="straightConnector1">
            <a:avLst/>
          </a:prstGeom>
          <a:noFill/>
          <a:ln cap="flat" cmpd="sng" w="15875">
            <a:solidFill>
              <a:srgbClr val="000000"/>
            </a:solidFill>
            <a:prstDash val="solid"/>
            <a:round/>
            <a:headEnd len="sm" w="sm" type="none"/>
            <a:tailEnd len="sm" w="sm" type="none"/>
          </a:ln>
        </p:spPr>
      </p:cxnSp>
      <p:cxnSp>
        <p:nvCxnSpPr>
          <p:cNvPr id="6354" name="Google Shape;6354;p42"/>
          <p:cNvCxnSpPr/>
          <p:nvPr/>
        </p:nvCxnSpPr>
        <p:spPr>
          <a:xfrm flipH="1" rot="10800000">
            <a:off x="6885187" y="4220167"/>
            <a:ext cx="285750" cy="192088"/>
          </a:xfrm>
          <a:prstGeom prst="straightConnector1">
            <a:avLst/>
          </a:prstGeom>
          <a:noFill/>
          <a:ln cap="flat" cmpd="sng" w="15875">
            <a:solidFill>
              <a:srgbClr val="000000"/>
            </a:solidFill>
            <a:prstDash val="solid"/>
            <a:round/>
            <a:headEnd len="sm" w="sm" type="none"/>
            <a:tailEnd len="sm" w="sm" type="none"/>
          </a:ln>
        </p:spPr>
      </p:cxnSp>
      <p:cxnSp>
        <p:nvCxnSpPr>
          <p:cNvPr id="6355" name="Google Shape;6355;p42"/>
          <p:cNvCxnSpPr/>
          <p:nvPr/>
        </p:nvCxnSpPr>
        <p:spPr>
          <a:xfrm rot="10800000">
            <a:off x="5840612" y="4093167"/>
            <a:ext cx="227013" cy="85725"/>
          </a:xfrm>
          <a:prstGeom prst="straightConnector1">
            <a:avLst/>
          </a:prstGeom>
          <a:noFill/>
          <a:ln cap="flat" cmpd="sng" w="15875">
            <a:solidFill>
              <a:srgbClr val="000000"/>
            </a:solidFill>
            <a:prstDash val="solid"/>
            <a:round/>
            <a:headEnd len="sm" w="sm" type="none"/>
            <a:tailEnd len="sm" w="sm" type="none"/>
          </a:ln>
        </p:spPr>
      </p:cxnSp>
      <p:sp>
        <p:nvSpPr>
          <p:cNvPr id="6356" name="Google Shape;6356;p42"/>
          <p:cNvSpPr txBox="1"/>
          <p:nvPr/>
        </p:nvSpPr>
        <p:spPr>
          <a:xfrm>
            <a:off x="4854775" y="4132855"/>
            <a:ext cx="79541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B</a:t>
            </a:r>
            <a:endParaRPr b="0" i="0" sz="1400" u="none" cap="none" strike="noStrike">
              <a:solidFill>
                <a:srgbClr val="000000"/>
              </a:solidFill>
              <a:latin typeface="Arial"/>
              <a:ea typeface="Arial"/>
              <a:cs typeface="Arial"/>
              <a:sym typeface="Arial"/>
            </a:endParaRPr>
          </a:p>
        </p:txBody>
      </p:sp>
      <p:cxnSp>
        <p:nvCxnSpPr>
          <p:cNvPr id="6357" name="Google Shape;6357;p42"/>
          <p:cNvCxnSpPr/>
          <p:nvPr/>
        </p:nvCxnSpPr>
        <p:spPr>
          <a:xfrm>
            <a:off x="2473525" y="2759667"/>
            <a:ext cx="238125" cy="261938"/>
          </a:xfrm>
          <a:prstGeom prst="straightConnector1">
            <a:avLst/>
          </a:prstGeom>
          <a:noFill/>
          <a:ln cap="flat" cmpd="sng" w="9525">
            <a:solidFill>
              <a:srgbClr val="000000"/>
            </a:solidFill>
            <a:prstDash val="solid"/>
            <a:round/>
            <a:headEnd len="sm" w="sm" type="none"/>
            <a:tailEnd len="sm" w="sm" type="none"/>
          </a:ln>
        </p:spPr>
      </p:cxnSp>
      <p:cxnSp>
        <p:nvCxnSpPr>
          <p:cNvPr id="6358" name="Google Shape;6358;p42"/>
          <p:cNvCxnSpPr/>
          <p:nvPr/>
        </p:nvCxnSpPr>
        <p:spPr>
          <a:xfrm>
            <a:off x="1728987" y="2999380"/>
            <a:ext cx="831850" cy="61912"/>
          </a:xfrm>
          <a:prstGeom prst="straightConnector1">
            <a:avLst/>
          </a:prstGeom>
          <a:noFill/>
          <a:ln cap="flat" cmpd="sng" w="9525">
            <a:solidFill>
              <a:srgbClr val="000000"/>
            </a:solidFill>
            <a:prstDash val="solid"/>
            <a:round/>
            <a:headEnd len="sm" w="sm" type="none"/>
            <a:tailEnd len="sm" w="sm" type="none"/>
          </a:ln>
        </p:spPr>
      </p:cxnSp>
      <p:cxnSp>
        <p:nvCxnSpPr>
          <p:cNvPr id="6359" name="Google Shape;6359;p42"/>
          <p:cNvCxnSpPr/>
          <p:nvPr/>
        </p:nvCxnSpPr>
        <p:spPr>
          <a:xfrm flipH="1" rot="10800000">
            <a:off x="1325762" y="3123205"/>
            <a:ext cx="1303338" cy="277812"/>
          </a:xfrm>
          <a:prstGeom prst="straightConnector1">
            <a:avLst/>
          </a:prstGeom>
          <a:noFill/>
          <a:ln cap="flat" cmpd="sng" w="9525">
            <a:solidFill>
              <a:srgbClr val="000000"/>
            </a:solidFill>
            <a:prstDash val="solid"/>
            <a:round/>
            <a:headEnd len="sm" w="sm" type="none"/>
            <a:tailEnd len="sm" w="sm" type="none"/>
          </a:ln>
        </p:spPr>
      </p:cxnSp>
      <p:cxnSp>
        <p:nvCxnSpPr>
          <p:cNvPr id="6360" name="Google Shape;6360;p42"/>
          <p:cNvCxnSpPr/>
          <p:nvPr/>
        </p:nvCxnSpPr>
        <p:spPr>
          <a:xfrm>
            <a:off x="4007050" y="2561230"/>
            <a:ext cx="307975" cy="573087"/>
          </a:xfrm>
          <a:prstGeom prst="straightConnector1">
            <a:avLst/>
          </a:prstGeom>
          <a:noFill/>
          <a:ln cap="flat" cmpd="sng" w="9525">
            <a:solidFill>
              <a:srgbClr val="000000"/>
            </a:solidFill>
            <a:prstDash val="solid"/>
            <a:round/>
            <a:headEnd len="sm" w="sm" type="none"/>
            <a:tailEnd len="sm" w="sm" type="none"/>
          </a:ln>
        </p:spPr>
      </p:cxnSp>
      <p:cxnSp>
        <p:nvCxnSpPr>
          <p:cNvPr id="6361" name="Google Shape;6361;p42"/>
          <p:cNvCxnSpPr/>
          <p:nvPr/>
        </p:nvCxnSpPr>
        <p:spPr>
          <a:xfrm flipH="1">
            <a:off x="4516637" y="2539005"/>
            <a:ext cx="384175" cy="579437"/>
          </a:xfrm>
          <a:prstGeom prst="straightConnector1">
            <a:avLst/>
          </a:prstGeom>
          <a:noFill/>
          <a:ln cap="flat" cmpd="sng" w="9525">
            <a:solidFill>
              <a:srgbClr val="000000"/>
            </a:solidFill>
            <a:prstDash val="solid"/>
            <a:round/>
            <a:headEnd len="sm" w="sm" type="none"/>
            <a:tailEnd len="sm" w="sm" type="none"/>
          </a:ln>
        </p:spPr>
      </p:cxnSp>
      <p:cxnSp>
        <p:nvCxnSpPr>
          <p:cNvPr id="6362" name="Google Shape;6362;p42"/>
          <p:cNvCxnSpPr/>
          <p:nvPr/>
        </p:nvCxnSpPr>
        <p:spPr>
          <a:xfrm>
            <a:off x="6861375" y="3050180"/>
            <a:ext cx="215900" cy="1046162"/>
          </a:xfrm>
          <a:prstGeom prst="straightConnector1">
            <a:avLst/>
          </a:prstGeom>
          <a:noFill/>
          <a:ln cap="flat" cmpd="sng" w="9525">
            <a:solidFill>
              <a:srgbClr val="000000"/>
            </a:solidFill>
            <a:prstDash val="solid"/>
            <a:round/>
            <a:headEnd len="sm" w="sm" type="none"/>
            <a:tailEnd len="sm" w="sm" type="none"/>
          </a:ln>
        </p:spPr>
      </p:cxnSp>
      <p:cxnSp>
        <p:nvCxnSpPr>
          <p:cNvPr id="6363" name="Google Shape;6363;p42"/>
          <p:cNvCxnSpPr/>
          <p:nvPr/>
        </p:nvCxnSpPr>
        <p:spPr>
          <a:xfrm flipH="1">
            <a:off x="7228087" y="3401017"/>
            <a:ext cx="241300" cy="692150"/>
          </a:xfrm>
          <a:prstGeom prst="straightConnector1">
            <a:avLst/>
          </a:prstGeom>
          <a:noFill/>
          <a:ln cap="flat" cmpd="sng" w="9525">
            <a:solidFill>
              <a:srgbClr val="000000"/>
            </a:solidFill>
            <a:prstDash val="solid"/>
            <a:round/>
            <a:headEnd len="sm" w="sm" type="none"/>
            <a:tailEnd len="sm" w="sm" type="none"/>
          </a:ln>
        </p:spPr>
      </p:cxnSp>
      <p:cxnSp>
        <p:nvCxnSpPr>
          <p:cNvPr id="6364" name="Google Shape;6364;p42"/>
          <p:cNvCxnSpPr/>
          <p:nvPr/>
        </p:nvCxnSpPr>
        <p:spPr>
          <a:xfrm rot="10800000">
            <a:off x="7545587" y="4723405"/>
            <a:ext cx="796925" cy="614362"/>
          </a:xfrm>
          <a:prstGeom prst="straightConnector1">
            <a:avLst/>
          </a:prstGeom>
          <a:noFill/>
          <a:ln cap="flat" cmpd="sng" w="9525">
            <a:solidFill>
              <a:srgbClr val="000000"/>
            </a:solidFill>
            <a:prstDash val="solid"/>
            <a:round/>
            <a:headEnd len="sm" w="sm" type="none"/>
            <a:tailEnd len="sm" w="sm" type="none"/>
          </a:ln>
        </p:spPr>
      </p:cxnSp>
      <p:cxnSp>
        <p:nvCxnSpPr>
          <p:cNvPr id="6365" name="Google Shape;6365;p42"/>
          <p:cNvCxnSpPr/>
          <p:nvPr/>
        </p:nvCxnSpPr>
        <p:spPr>
          <a:xfrm rot="10800000">
            <a:off x="5410400" y="4844055"/>
            <a:ext cx="285750" cy="1160462"/>
          </a:xfrm>
          <a:prstGeom prst="straightConnector1">
            <a:avLst/>
          </a:prstGeom>
          <a:noFill/>
          <a:ln cap="flat" cmpd="sng" w="9525">
            <a:solidFill>
              <a:srgbClr val="000000"/>
            </a:solidFill>
            <a:prstDash val="solid"/>
            <a:round/>
            <a:headEnd len="sm" w="sm" type="none"/>
            <a:tailEnd len="sm" w="sm" type="none"/>
          </a:ln>
        </p:spPr>
      </p:cxnSp>
      <p:cxnSp>
        <p:nvCxnSpPr>
          <p:cNvPr id="6366" name="Google Shape;6366;p42"/>
          <p:cNvCxnSpPr/>
          <p:nvPr/>
        </p:nvCxnSpPr>
        <p:spPr>
          <a:xfrm rot="10800000">
            <a:off x="4159450" y="5194892"/>
            <a:ext cx="371475" cy="973138"/>
          </a:xfrm>
          <a:prstGeom prst="straightConnector1">
            <a:avLst/>
          </a:prstGeom>
          <a:noFill/>
          <a:ln cap="flat" cmpd="sng" w="9525">
            <a:solidFill>
              <a:srgbClr val="000000"/>
            </a:solidFill>
            <a:prstDash val="solid"/>
            <a:round/>
            <a:headEnd len="sm" w="sm" type="none"/>
            <a:tailEnd len="sm" w="sm" type="none"/>
          </a:ln>
        </p:spPr>
      </p:cxnSp>
      <p:cxnSp>
        <p:nvCxnSpPr>
          <p:cNvPr id="6367" name="Google Shape;6367;p42"/>
          <p:cNvCxnSpPr/>
          <p:nvPr/>
        </p:nvCxnSpPr>
        <p:spPr>
          <a:xfrm rot="10800000">
            <a:off x="3235525" y="5342530"/>
            <a:ext cx="244475" cy="661987"/>
          </a:xfrm>
          <a:prstGeom prst="straightConnector1">
            <a:avLst/>
          </a:prstGeom>
          <a:noFill/>
          <a:ln cap="flat" cmpd="sng" w="9525">
            <a:solidFill>
              <a:srgbClr val="000000"/>
            </a:solidFill>
            <a:prstDash val="solid"/>
            <a:round/>
            <a:headEnd len="sm" w="sm" type="none"/>
            <a:tailEnd len="sm" w="sm" type="none"/>
          </a:ln>
        </p:spPr>
      </p:cxnSp>
      <p:cxnSp>
        <p:nvCxnSpPr>
          <p:cNvPr id="6368" name="Google Shape;6368;p42"/>
          <p:cNvCxnSpPr/>
          <p:nvPr/>
        </p:nvCxnSpPr>
        <p:spPr>
          <a:xfrm flipH="1" rot="10800000">
            <a:off x="1881387" y="5310780"/>
            <a:ext cx="401638" cy="209550"/>
          </a:xfrm>
          <a:prstGeom prst="straightConnector1">
            <a:avLst/>
          </a:prstGeom>
          <a:noFill/>
          <a:ln cap="flat" cmpd="sng" w="9525">
            <a:solidFill>
              <a:srgbClr val="000000"/>
            </a:solidFill>
            <a:prstDash val="solid"/>
            <a:round/>
            <a:headEnd len="sm" w="sm" type="none"/>
            <a:tailEnd len="sm" w="sm" type="none"/>
          </a:ln>
        </p:spPr>
      </p:cxnSp>
      <p:cxnSp>
        <p:nvCxnSpPr>
          <p:cNvPr id="6369" name="Google Shape;6369;p42"/>
          <p:cNvCxnSpPr/>
          <p:nvPr/>
        </p:nvCxnSpPr>
        <p:spPr>
          <a:xfrm>
            <a:off x="1474987" y="5167905"/>
            <a:ext cx="450850" cy="115887"/>
          </a:xfrm>
          <a:prstGeom prst="straightConnector1">
            <a:avLst/>
          </a:prstGeom>
          <a:noFill/>
          <a:ln cap="flat" cmpd="sng" w="9525">
            <a:solidFill>
              <a:srgbClr val="000000"/>
            </a:solidFill>
            <a:prstDash val="solid"/>
            <a:round/>
            <a:headEnd len="sm" w="sm" type="none"/>
            <a:tailEnd len="sm" w="sm" type="none"/>
          </a:ln>
        </p:spPr>
      </p:cxnSp>
      <p:cxnSp>
        <p:nvCxnSpPr>
          <p:cNvPr id="6370" name="Google Shape;6370;p42"/>
          <p:cNvCxnSpPr/>
          <p:nvPr/>
        </p:nvCxnSpPr>
        <p:spPr>
          <a:xfrm>
            <a:off x="1246387" y="4526555"/>
            <a:ext cx="996950" cy="4762"/>
          </a:xfrm>
          <a:prstGeom prst="straightConnector1">
            <a:avLst/>
          </a:prstGeom>
          <a:noFill/>
          <a:ln cap="flat" cmpd="sng" w="9525">
            <a:solidFill>
              <a:srgbClr val="000000"/>
            </a:solidFill>
            <a:prstDash val="solid"/>
            <a:round/>
            <a:headEnd len="sm" w="sm" type="none"/>
            <a:tailEnd len="sm" w="sm" type="none"/>
          </a:ln>
        </p:spPr>
      </p:cxnSp>
      <p:cxnSp>
        <p:nvCxnSpPr>
          <p:cNvPr id="6371" name="Google Shape;6371;p42"/>
          <p:cNvCxnSpPr/>
          <p:nvPr/>
        </p:nvCxnSpPr>
        <p:spPr>
          <a:xfrm rot="10800000">
            <a:off x="6586737" y="4872630"/>
            <a:ext cx="1047750" cy="966787"/>
          </a:xfrm>
          <a:prstGeom prst="straightConnector1">
            <a:avLst/>
          </a:prstGeom>
          <a:noFill/>
          <a:ln cap="flat" cmpd="sng" w="9525">
            <a:solidFill>
              <a:srgbClr val="000000"/>
            </a:solidFill>
            <a:prstDash val="solid"/>
            <a:round/>
            <a:headEnd len="sm" w="sm" type="none"/>
            <a:tailEnd len="sm" w="sm" type="none"/>
          </a:ln>
        </p:spPr>
      </p:cxnSp>
      <p:cxnSp>
        <p:nvCxnSpPr>
          <p:cNvPr id="6372" name="Google Shape;6372;p42"/>
          <p:cNvCxnSpPr/>
          <p:nvPr/>
        </p:nvCxnSpPr>
        <p:spPr>
          <a:xfrm flipH="1">
            <a:off x="7656712" y="4461467"/>
            <a:ext cx="541338" cy="249238"/>
          </a:xfrm>
          <a:prstGeom prst="straightConnector1">
            <a:avLst/>
          </a:prstGeom>
          <a:noFill/>
          <a:ln cap="flat" cmpd="sng" w="9525">
            <a:solidFill>
              <a:srgbClr val="000000"/>
            </a:solidFill>
            <a:prstDash val="solid"/>
            <a:round/>
            <a:headEnd len="sm" w="sm" type="none"/>
            <a:tailEnd len="sm" w="sm" type="none"/>
          </a:ln>
        </p:spPr>
      </p:cxnSp>
      <p:grpSp>
        <p:nvGrpSpPr>
          <p:cNvPr id="6373" name="Google Shape;6373;p42"/>
          <p:cNvGrpSpPr/>
          <p:nvPr/>
        </p:nvGrpSpPr>
        <p:grpSpPr>
          <a:xfrm>
            <a:off x="4132462" y="3100593"/>
            <a:ext cx="541338" cy="223023"/>
            <a:chOff x="7493876" y="2774731"/>
            <a:chExt cx="1481958" cy="894622"/>
          </a:xfrm>
        </p:grpSpPr>
        <p:sp>
          <p:nvSpPr>
            <p:cNvPr id="6374" name="Google Shape;6374;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75" name="Google Shape;6375;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376" name="Google Shape;6376;p42"/>
            <p:cNvGrpSpPr/>
            <p:nvPr/>
          </p:nvGrpSpPr>
          <p:grpSpPr>
            <a:xfrm>
              <a:off x="7713663" y="2848339"/>
              <a:ext cx="1042107" cy="425543"/>
              <a:chOff x="7786941" y="2884917"/>
              <a:chExt cx="897649" cy="353919"/>
            </a:xfrm>
          </p:grpSpPr>
          <p:sp>
            <p:nvSpPr>
              <p:cNvPr id="6377" name="Google Shape;6377;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78" name="Google Shape;6378;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79" name="Google Shape;6379;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80" name="Google Shape;6380;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381" name="Google Shape;6381;p42"/>
          <p:cNvGrpSpPr/>
          <p:nvPr/>
        </p:nvGrpSpPr>
        <p:grpSpPr>
          <a:xfrm>
            <a:off x="2561709" y="3000967"/>
            <a:ext cx="541338" cy="223023"/>
            <a:chOff x="7493876" y="2774731"/>
            <a:chExt cx="1481958" cy="894622"/>
          </a:xfrm>
        </p:grpSpPr>
        <p:sp>
          <p:nvSpPr>
            <p:cNvPr id="6382" name="Google Shape;6382;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83" name="Google Shape;6383;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384" name="Google Shape;6384;p42"/>
            <p:cNvGrpSpPr/>
            <p:nvPr/>
          </p:nvGrpSpPr>
          <p:grpSpPr>
            <a:xfrm>
              <a:off x="7713663" y="2848339"/>
              <a:ext cx="1042107" cy="425543"/>
              <a:chOff x="7786941" y="2884917"/>
              <a:chExt cx="897649" cy="353919"/>
            </a:xfrm>
          </p:grpSpPr>
          <p:sp>
            <p:nvSpPr>
              <p:cNvPr id="6385" name="Google Shape;6385;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86" name="Google Shape;6386;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87" name="Google Shape;6387;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88" name="Google Shape;6388;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389" name="Google Shape;6389;p42"/>
          <p:cNvGrpSpPr/>
          <p:nvPr/>
        </p:nvGrpSpPr>
        <p:grpSpPr>
          <a:xfrm>
            <a:off x="7122518" y="4594208"/>
            <a:ext cx="541338" cy="223023"/>
            <a:chOff x="7493876" y="2774731"/>
            <a:chExt cx="1481958" cy="894622"/>
          </a:xfrm>
        </p:grpSpPr>
        <p:sp>
          <p:nvSpPr>
            <p:cNvPr id="6390" name="Google Shape;6390;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91" name="Google Shape;6391;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392" name="Google Shape;6392;p42"/>
            <p:cNvGrpSpPr/>
            <p:nvPr/>
          </p:nvGrpSpPr>
          <p:grpSpPr>
            <a:xfrm>
              <a:off x="7713663" y="2848339"/>
              <a:ext cx="1042107" cy="425543"/>
              <a:chOff x="7786941" y="2884917"/>
              <a:chExt cx="897649" cy="353919"/>
            </a:xfrm>
          </p:grpSpPr>
          <p:sp>
            <p:nvSpPr>
              <p:cNvPr id="6393" name="Google Shape;6393;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94" name="Google Shape;6394;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95" name="Google Shape;6395;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96" name="Google Shape;6396;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397" name="Google Shape;6397;p42"/>
          <p:cNvGrpSpPr/>
          <p:nvPr/>
        </p:nvGrpSpPr>
        <p:grpSpPr>
          <a:xfrm>
            <a:off x="6409510" y="4371387"/>
            <a:ext cx="541338" cy="223023"/>
            <a:chOff x="7493876" y="2774731"/>
            <a:chExt cx="1481958" cy="894622"/>
          </a:xfrm>
        </p:grpSpPr>
        <p:sp>
          <p:nvSpPr>
            <p:cNvPr id="6398" name="Google Shape;6398;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99" name="Google Shape;6399;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00" name="Google Shape;6400;p42"/>
            <p:cNvGrpSpPr/>
            <p:nvPr/>
          </p:nvGrpSpPr>
          <p:grpSpPr>
            <a:xfrm>
              <a:off x="7713663" y="2848339"/>
              <a:ext cx="1042107" cy="425543"/>
              <a:chOff x="7786941" y="2884917"/>
              <a:chExt cx="897649" cy="353919"/>
            </a:xfrm>
          </p:grpSpPr>
          <p:sp>
            <p:nvSpPr>
              <p:cNvPr id="6401" name="Google Shape;6401;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02" name="Google Shape;6402;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03" name="Google Shape;6403;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04" name="Google Shape;6404;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05" name="Google Shape;6405;p42"/>
          <p:cNvGrpSpPr/>
          <p:nvPr/>
        </p:nvGrpSpPr>
        <p:grpSpPr>
          <a:xfrm>
            <a:off x="5919193" y="4152333"/>
            <a:ext cx="541338" cy="223023"/>
            <a:chOff x="7493876" y="2774731"/>
            <a:chExt cx="1481958" cy="894622"/>
          </a:xfrm>
        </p:grpSpPr>
        <p:sp>
          <p:nvSpPr>
            <p:cNvPr id="6406" name="Google Shape;6406;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07" name="Google Shape;6407;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08" name="Google Shape;6408;p42"/>
            <p:cNvGrpSpPr/>
            <p:nvPr/>
          </p:nvGrpSpPr>
          <p:grpSpPr>
            <a:xfrm>
              <a:off x="7713663" y="2848339"/>
              <a:ext cx="1042107" cy="425543"/>
              <a:chOff x="7786941" y="2884917"/>
              <a:chExt cx="897649" cy="353919"/>
            </a:xfrm>
          </p:grpSpPr>
          <p:sp>
            <p:nvSpPr>
              <p:cNvPr id="6409" name="Google Shape;6409;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0" name="Google Shape;6410;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1" name="Google Shape;6411;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2" name="Google Shape;6412;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13" name="Google Shape;6413;p42"/>
          <p:cNvGrpSpPr/>
          <p:nvPr/>
        </p:nvGrpSpPr>
        <p:grpSpPr>
          <a:xfrm>
            <a:off x="5663453" y="4459493"/>
            <a:ext cx="541338" cy="223023"/>
            <a:chOff x="7493876" y="2774731"/>
            <a:chExt cx="1481958" cy="894622"/>
          </a:xfrm>
        </p:grpSpPr>
        <p:sp>
          <p:nvSpPr>
            <p:cNvPr id="6414" name="Google Shape;6414;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15" name="Google Shape;6415;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16" name="Google Shape;6416;p42"/>
            <p:cNvGrpSpPr/>
            <p:nvPr/>
          </p:nvGrpSpPr>
          <p:grpSpPr>
            <a:xfrm>
              <a:off x="7713663" y="2848339"/>
              <a:ext cx="1042107" cy="425543"/>
              <a:chOff x="7786941" y="2884917"/>
              <a:chExt cx="897649" cy="353919"/>
            </a:xfrm>
          </p:grpSpPr>
          <p:sp>
            <p:nvSpPr>
              <p:cNvPr id="6417" name="Google Shape;6417;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8" name="Google Shape;6418;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9" name="Google Shape;6419;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20" name="Google Shape;6420;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21" name="Google Shape;6421;p42"/>
          <p:cNvGrpSpPr/>
          <p:nvPr/>
        </p:nvGrpSpPr>
        <p:grpSpPr>
          <a:xfrm>
            <a:off x="6230874" y="4750773"/>
            <a:ext cx="541338" cy="223023"/>
            <a:chOff x="7493876" y="2774731"/>
            <a:chExt cx="1481958" cy="894622"/>
          </a:xfrm>
        </p:grpSpPr>
        <p:sp>
          <p:nvSpPr>
            <p:cNvPr id="6422" name="Google Shape;6422;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23" name="Google Shape;6423;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24" name="Google Shape;6424;p42"/>
            <p:cNvGrpSpPr/>
            <p:nvPr/>
          </p:nvGrpSpPr>
          <p:grpSpPr>
            <a:xfrm>
              <a:off x="7713663" y="2848339"/>
              <a:ext cx="1042107" cy="425543"/>
              <a:chOff x="7786941" y="2884917"/>
              <a:chExt cx="897649" cy="353919"/>
            </a:xfrm>
          </p:grpSpPr>
          <p:sp>
            <p:nvSpPr>
              <p:cNvPr id="6425" name="Google Shape;6425;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26" name="Google Shape;6426;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27" name="Google Shape;6427;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28" name="Google Shape;6428;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29" name="Google Shape;6429;p42"/>
          <p:cNvGrpSpPr/>
          <p:nvPr/>
        </p:nvGrpSpPr>
        <p:grpSpPr>
          <a:xfrm>
            <a:off x="3160118" y="4919600"/>
            <a:ext cx="541338" cy="223023"/>
            <a:chOff x="7493876" y="2774731"/>
            <a:chExt cx="1481958" cy="894622"/>
          </a:xfrm>
        </p:grpSpPr>
        <p:sp>
          <p:nvSpPr>
            <p:cNvPr id="6430" name="Google Shape;6430;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31" name="Google Shape;6431;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32" name="Google Shape;6432;p42"/>
            <p:cNvGrpSpPr/>
            <p:nvPr/>
          </p:nvGrpSpPr>
          <p:grpSpPr>
            <a:xfrm>
              <a:off x="7713663" y="2848339"/>
              <a:ext cx="1042107" cy="425543"/>
              <a:chOff x="7786941" y="2884917"/>
              <a:chExt cx="897649" cy="353919"/>
            </a:xfrm>
          </p:grpSpPr>
          <p:sp>
            <p:nvSpPr>
              <p:cNvPr id="6433" name="Google Shape;6433;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4" name="Google Shape;6434;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5" name="Google Shape;6435;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36" name="Google Shape;6436;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37" name="Google Shape;6437;p42"/>
          <p:cNvGrpSpPr/>
          <p:nvPr/>
        </p:nvGrpSpPr>
        <p:grpSpPr>
          <a:xfrm>
            <a:off x="2679923" y="4724219"/>
            <a:ext cx="541338" cy="223023"/>
            <a:chOff x="7493876" y="2774731"/>
            <a:chExt cx="1481958" cy="894622"/>
          </a:xfrm>
        </p:grpSpPr>
        <p:sp>
          <p:nvSpPr>
            <p:cNvPr id="6438" name="Google Shape;6438;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39" name="Google Shape;6439;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40" name="Google Shape;6440;p42"/>
            <p:cNvGrpSpPr/>
            <p:nvPr/>
          </p:nvGrpSpPr>
          <p:grpSpPr>
            <a:xfrm>
              <a:off x="7713663" y="2848339"/>
              <a:ext cx="1042107" cy="425543"/>
              <a:chOff x="7786941" y="2884917"/>
              <a:chExt cx="897649" cy="353919"/>
            </a:xfrm>
          </p:grpSpPr>
          <p:sp>
            <p:nvSpPr>
              <p:cNvPr id="6441" name="Google Shape;6441;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42" name="Google Shape;6442;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43" name="Google Shape;6443;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44" name="Google Shape;6444;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45" name="Google Shape;6445;p42"/>
          <p:cNvGrpSpPr/>
          <p:nvPr/>
        </p:nvGrpSpPr>
        <p:grpSpPr>
          <a:xfrm>
            <a:off x="2440583" y="4995609"/>
            <a:ext cx="541338" cy="223023"/>
            <a:chOff x="7493876" y="2774731"/>
            <a:chExt cx="1481958" cy="894622"/>
          </a:xfrm>
        </p:grpSpPr>
        <p:sp>
          <p:nvSpPr>
            <p:cNvPr id="6446" name="Google Shape;6446;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47" name="Google Shape;6447;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48" name="Google Shape;6448;p42"/>
            <p:cNvGrpSpPr/>
            <p:nvPr/>
          </p:nvGrpSpPr>
          <p:grpSpPr>
            <a:xfrm>
              <a:off x="7713663" y="2848339"/>
              <a:ext cx="1042107" cy="425543"/>
              <a:chOff x="7786941" y="2884917"/>
              <a:chExt cx="897649" cy="353919"/>
            </a:xfrm>
          </p:grpSpPr>
          <p:sp>
            <p:nvSpPr>
              <p:cNvPr id="6449" name="Google Shape;6449;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50" name="Google Shape;6450;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51" name="Google Shape;6451;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52" name="Google Shape;6452;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53" name="Google Shape;6453;p42"/>
          <p:cNvGrpSpPr/>
          <p:nvPr/>
        </p:nvGrpSpPr>
        <p:grpSpPr>
          <a:xfrm>
            <a:off x="1929806" y="5182010"/>
            <a:ext cx="541338" cy="223023"/>
            <a:chOff x="7493876" y="2774731"/>
            <a:chExt cx="1481958" cy="894622"/>
          </a:xfrm>
        </p:grpSpPr>
        <p:sp>
          <p:nvSpPr>
            <p:cNvPr id="6454" name="Google Shape;6454;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55" name="Google Shape;6455;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56" name="Google Shape;6456;p42"/>
            <p:cNvGrpSpPr/>
            <p:nvPr/>
          </p:nvGrpSpPr>
          <p:grpSpPr>
            <a:xfrm>
              <a:off x="7713663" y="2848339"/>
              <a:ext cx="1042107" cy="425543"/>
              <a:chOff x="7786941" y="2884917"/>
              <a:chExt cx="897649" cy="353919"/>
            </a:xfrm>
          </p:grpSpPr>
          <p:sp>
            <p:nvSpPr>
              <p:cNvPr id="6457" name="Google Shape;6457;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58" name="Google Shape;6458;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59" name="Google Shape;6459;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0" name="Google Shape;6460;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61" name="Google Shape;6461;p42"/>
          <p:cNvGrpSpPr/>
          <p:nvPr/>
        </p:nvGrpSpPr>
        <p:grpSpPr>
          <a:xfrm>
            <a:off x="2963719" y="5271220"/>
            <a:ext cx="541338" cy="223023"/>
            <a:chOff x="7493876" y="2774731"/>
            <a:chExt cx="1481958" cy="894622"/>
          </a:xfrm>
        </p:grpSpPr>
        <p:sp>
          <p:nvSpPr>
            <p:cNvPr id="6462" name="Google Shape;6462;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63" name="Google Shape;6463;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64" name="Google Shape;6464;p42"/>
            <p:cNvGrpSpPr/>
            <p:nvPr/>
          </p:nvGrpSpPr>
          <p:grpSpPr>
            <a:xfrm>
              <a:off x="7713663" y="2848339"/>
              <a:ext cx="1042107" cy="425543"/>
              <a:chOff x="7786941" y="2884917"/>
              <a:chExt cx="897649" cy="353919"/>
            </a:xfrm>
          </p:grpSpPr>
          <p:sp>
            <p:nvSpPr>
              <p:cNvPr id="6465" name="Google Shape;6465;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6" name="Google Shape;6466;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7" name="Google Shape;6467;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8" name="Google Shape;6468;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69" name="Google Shape;6469;p42"/>
          <p:cNvGrpSpPr/>
          <p:nvPr/>
        </p:nvGrpSpPr>
        <p:grpSpPr>
          <a:xfrm>
            <a:off x="529425" y="1943374"/>
            <a:ext cx="8467870" cy="4691676"/>
            <a:chOff x="124589" y="1837771"/>
            <a:chExt cx="8466729" cy="4692037"/>
          </a:xfrm>
        </p:grpSpPr>
        <p:grpSp>
          <p:nvGrpSpPr>
            <p:cNvPr id="6470" name="Google Shape;6470;p42"/>
            <p:cNvGrpSpPr/>
            <p:nvPr/>
          </p:nvGrpSpPr>
          <p:grpSpPr>
            <a:xfrm>
              <a:off x="1529396" y="2297655"/>
              <a:ext cx="648422" cy="418253"/>
              <a:chOff x="3053396" y="4304255"/>
              <a:chExt cx="648422" cy="418253"/>
            </a:xfrm>
          </p:grpSpPr>
          <p:sp>
            <p:nvSpPr>
              <p:cNvPr id="6471" name="Google Shape;6471;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72" name="Google Shape;6472;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473" name="Google Shape;6473;p42"/>
            <p:cNvGrpSpPr/>
            <p:nvPr/>
          </p:nvGrpSpPr>
          <p:grpSpPr>
            <a:xfrm>
              <a:off x="373696" y="3097755"/>
              <a:ext cx="648422" cy="418253"/>
              <a:chOff x="3053396" y="4304255"/>
              <a:chExt cx="648422" cy="418253"/>
            </a:xfrm>
          </p:grpSpPr>
          <p:sp>
            <p:nvSpPr>
              <p:cNvPr id="6474" name="Google Shape;6474;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75" name="Google Shape;6475;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476" name="Google Shape;6476;p42"/>
            <p:cNvGrpSpPr/>
            <p:nvPr/>
          </p:nvGrpSpPr>
          <p:grpSpPr>
            <a:xfrm>
              <a:off x="6037896" y="2551655"/>
              <a:ext cx="648422" cy="418253"/>
              <a:chOff x="3053396" y="4304255"/>
              <a:chExt cx="648422" cy="418253"/>
            </a:xfrm>
          </p:grpSpPr>
          <p:sp>
            <p:nvSpPr>
              <p:cNvPr id="6477" name="Google Shape;6477;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78" name="Google Shape;6478;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479" name="Google Shape;6479;p42"/>
            <p:cNvGrpSpPr/>
            <p:nvPr/>
          </p:nvGrpSpPr>
          <p:grpSpPr>
            <a:xfrm>
              <a:off x="945196" y="5409155"/>
              <a:ext cx="648422" cy="418253"/>
              <a:chOff x="3053396" y="4304255"/>
              <a:chExt cx="648422" cy="418253"/>
            </a:xfrm>
          </p:grpSpPr>
          <p:sp>
            <p:nvSpPr>
              <p:cNvPr id="6480" name="Google Shape;6480;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81" name="Google Shape;6481;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482" name="Google Shape;6482;p42"/>
            <p:cNvGrpSpPr/>
            <p:nvPr/>
          </p:nvGrpSpPr>
          <p:grpSpPr>
            <a:xfrm>
              <a:off x="526096" y="4786855"/>
              <a:ext cx="648422" cy="418253"/>
              <a:chOff x="3053396" y="4304255"/>
              <a:chExt cx="648422" cy="418253"/>
            </a:xfrm>
          </p:grpSpPr>
          <p:sp>
            <p:nvSpPr>
              <p:cNvPr id="6483" name="Google Shape;6483;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84" name="Google Shape;6484;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485" name="Google Shape;6485;p42"/>
            <p:cNvGrpSpPr/>
            <p:nvPr/>
          </p:nvGrpSpPr>
          <p:grpSpPr>
            <a:xfrm>
              <a:off x="297496" y="4126455"/>
              <a:ext cx="648422" cy="418253"/>
              <a:chOff x="3053396" y="4304255"/>
              <a:chExt cx="648422" cy="418253"/>
            </a:xfrm>
          </p:grpSpPr>
          <p:sp>
            <p:nvSpPr>
              <p:cNvPr id="6486" name="Google Shape;6486;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87" name="Google Shape;6487;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488" name="Google Shape;6488;p42"/>
            <p:cNvGrpSpPr/>
            <p:nvPr/>
          </p:nvGrpSpPr>
          <p:grpSpPr>
            <a:xfrm>
              <a:off x="6787196" y="2983455"/>
              <a:ext cx="648422" cy="418253"/>
              <a:chOff x="3053396" y="4304255"/>
              <a:chExt cx="648422" cy="418253"/>
            </a:xfrm>
          </p:grpSpPr>
          <p:sp>
            <p:nvSpPr>
              <p:cNvPr id="6489" name="Google Shape;6489;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90" name="Google Shape;6490;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491" name="Google Shape;6491;p42"/>
            <p:cNvGrpSpPr/>
            <p:nvPr/>
          </p:nvGrpSpPr>
          <p:grpSpPr>
            <a:xfrm>
              <a:off x="3129596" y="2056355"/>
              <a:ext cx="648422" cy="418253"/>
              <a:chOff x="3053396" y="4304255"/>
              <a:chExt cx="648422" cy="418253"/>
            </a:xfrm>
          </p:grpSpPr>
          <p:sp>
            <p:nvSpPr>
              <p:cNvPr id="6492" name="Google Shape;6492;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93" name="Google Shape;6493;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494" name="Google Shape;6494;p42"/>
            <p:cNvGrpSpPr/>
            <p:nvPr/>
          </p:nvGrpSpPr>
          <p:grpSpPr>
            <a:xfrm>
              <a:off x="754696" y="2704055"/>
              <a:ext cx="648422" cy="418253"/>
              <a:chOff x="3053396" y="4304255"/>
              <a:chExt cx="648422" cy="418253"/>
            </a:xfrm>
          </p:grpSpPr>
          <p:sp>
            <p:nvSpPr>
              <p:cNvPr id="6495" name="Google Shape;6495;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96" name="Google Shape;6496;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497" name="Google Shape;6497;p42"/>
            <p:cNvGrpSpPr/>
            <p:nvPr/>
          </p:nvGrpSpPr>
          <p:grpSpPr>
            <a:xfrm>
              <a:off x="4043996" y="2030955"/>
              <a:ext cx="648422" cy="418253"/>
              <a:chOff x="3053396" y="4304255"/>
              <a:chExt cx="648422" cy="418253"/>
            </a:xfrm>
          </p:grpSpPr>
          <p:sp>
            <p:nvSpPr>
              <p:cNvPr id="6498" name="Google Shape;6498;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99" name="Google Shape;6499;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500" name="Google Shape;6500;p42"/>
            <p:cNvGrpSpPr/>
            <p:nvPr/>
          </p:nvGrpSpPr>
          <p:grpSpPr>
            <a:xfrm>
              <a:off x="7104696" y="5663155"/>
              <a:ext cx="648422" cy="418253"/>
              <a:chOff x="3053396" y="4304255"/>
              <a:chExt cx="648422" cy="418253"/>
            </a:xfrm>
          </p:grpSpPr>
          <p:sp>
            <p:nvSpPr>
              <p:cNvPr id="6501" name="Google Shape;6501;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02" name="Google Shape;6502;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503" name="Google Shape;6503;p42"/>
            <p:cNvGrpSpPr/>
            <p:nvPr/>
          </p:nvGrpSpPr>
          <p:grpSpPr>
            <a:xfrm>
              <a:off x="7942896" y="5015455"/>
              <a:ext cx="648422" cy="418253"/>
              <a:chOff x="3053396" y="4304255"/>
              <a:chExt cx="648422" cy="418253"/>
            </a:xfrm>
          </p:grpSpPr>
          <p:sp>
            <p:nvSpPr>
              <p:cNvPr id="6504" name="Google Shape;6504;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05" name="Google Shape;6505;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506" name="Google Shape;6506;p42"/>
            <p:cNvGrpSpPr/>
            <p:nvPr/>
          </p:nvGrpSpPr>
          <p:grpSpPr>
            <a:xfrm>
              <a:off x="7714296" y="4101055"/>
              <a:ext cx="648422" cy="418253"/>
              <a:chOff x="3053396" y="4304255"/>
              <a:chExt cx="648422" cy="418253"/>
            </a:xfrm>
          </p:grpSpPr>
          <p:sp>
            <p:nvSpPr>
              <p:cNvPr id="6507" name="Google Shape;6507;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08" name="Google Shape;6508;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509" name="Google Shape;6509;p42"/>
            <p:cNvGrpSpPr/>
            <p:nvPr/>
          </p:nvGrpSpPr>
          <p:grpSpPr>
            <a:xfrm>
              <a:off x="4869496" y="5904455"/>
              <a:ext cx="648422" cy="418253"/>
              <a:chOff x="3053396" y="4304255"/>
              <a:chExt cx="648422" cy="418253"/>
            </a:xfrm>
          </p:grpSpPr>
          <p:sp>
            <p:nvSpPr>
              <p:cNvPr id="6510" name="Google Shape;6510;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11" name="Google Shape;6511;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512" name="Google Shape;6512;p42"/>
            <p:cNvGrpSpPr/>
            <p:nvPr/>
          </p:nvGrpSpPr>
          <p:grpSpPr>
            <a:xfrm>
              <a:off x="3955096" y="6044155"/>
              <a:ext cx="648422" cy="418253"/>
              <a:chOff x="3053396" y="4304255"/>
              <a:chExt cx="648422" cy="418253"/>
            </a:xfrm>
          </p:grpSpPr>
          <p:sp>
            <p:nvSpPr>
              <p:cNvPr id="6513" name="Google Shape;6513;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14" name="Google Shape;6514;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515" name="Google Shape;6515;p42"/>
            <p:cNvGrpSpPr/>
            <p:nvPr/>
          </p:nvGrpSpPr>
          <p:grpSpPr>
            <a:xfrm>
              <a:off x="2735896" y="5891755"/>
              <a:ext cx="648422" cy="418253"/>
              <a:chOff x="3053396" y="4304255"/>
              <a:chExt cx="648422" cy="418253"/>
            </a:xfrm>
          </p:grpSpPr>
          <p:sp>
            <p:nvSpPr>
              <p:cNvPr id="6516" name="Google Shape;6516;p42"/>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17" name="Google Shape;6517;p42"/>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sp>
          <p:nvSpPr>
            <p:cNvPr id="6518" name="Google Shape;6518;p42"/>
            <p:cNvSpPr txBox="1"/>
            <p:nvPr/>
          </p:nvSpPr>
          <p:spPr>
            <a:xfrm rot="1053502">
              <a:off x="5143500" y="19558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519" name="Google Shape;6519;p42"/>
            <p:cNvSpPr txBox="1"/>
            <p:nvPr/>
          </p:nvSpPr>
          <p:spPr>
            <a:xfrm rot="2829263">
              <a:off x="7429500" y="3429000"/>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520" name="Google Shape;6520;p42"/>
            <p:cNvSpPr txBox="1"/>
            <p:nvPr/>
          </p:nvSpPr>
          <p:spPr>
            <a:xfrm rot="9845918">
              <a:off x="6098241" y="5942112"/>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521" name="Google Shape;6521;p42"/>
            <p:cNvSpPr txBox="1"/>
            <p:nvPr/>
          </p:nvSpPr>
          <p:spPr>
            <a:xfrm rot="-9948738">
              <a:off x="1730786" y="5845469"/>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522" name="Google Shape;6522;p42"/>
            <p:cNvSpPr txBox="1"/>
            <p:nvPr/>
          </p:nvSpPr>
          <p:spPr>
            <a:xfrm rot="-4992697">
              <a:off x="144631" y="3539025"/>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523" name="Google Shape;6523;p42"/>
            <p:cNvSpPr txBox="1"/>
            <p:nvPr/>
          </p:nvSpPr>
          <p:spPr>
            <a:xfrm rot="-1017263">
              <a:off x="2330376" y="1905681"/>
              <a:ext cx="54373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sp>
        <p:nvSpPr>
          <p:cNvPr id="6524" name="Google Shape;6524;p42"/>
          <p:cNvSpPr txBox="1"/>
          <p:nvPr/>
        </p:nvSpPr>
        <p:spPr>
          <a:xfrm>
            <a:off x="251791" y="1452918"/>
            <a:ext cx="7478736" cy="6731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99"/>
              </a:buClr>
              <a:buSzPts val="1500"/>
              <a:buFont typeface="Noto Sans Symbols"/>
              <a:buNone/>
            </a:pPr>
            <a:r>
              <a:rPr b="0" i="0" lang="en-US" sz="2000" u="none" cap="none" strike="noStrike">
                <a:solidFill>
                  <a:schemeClr val="dk1"/>
                </a:solidFill>
                <a:latin typeface="Calibri"/>
                <a:ea typeface="Calibri"/>
                <a:cs typeface="Calibri"/>
                <a:sym typeface="Calibri"/>
              </a:rPr>
              <a:t>But if one global ISP is viable business, there will be competitors …. who will want to be connected</a:t>
            </a:r>
            <a:endParaRPr b="0" i="0" sz="1400" u="none" cap="none" strike="noStrike">
              <a:solidFill>
                <a:srgbClr val="000000"/>
              </a:solidFill>
              <a:latin typeface="Arial"/>
              <a:ea typeface="Arial"/>
              <a:cs typeface="Arial"/>
              <a:sym typeface="Arial"/>
            </a:endParaRPr>
          </a:p>
        </p:txBody>
      </p:sp>
      <p:grpSp>
        <p:nvGrpSpPr>
          <p:cNvPr id="6525" name="Google Shape;6525;p42"/>
          <p:cNvGrpSpPr/>
          <p:nvPr/>
        </p:nvGrpSpPr>
        <p:grpSpPr>
          <a:xfrm>
            <a:off x="4676437" y="2992584"/>
            <a:ext cx="2325420" cy="1034505"/>
            <a:chOff x="4696844" y="2871032"/>
            <a:chExt cx="2325697" cy="1034608"/>
          </a:xfrm>
        </p:grpSpPr>
        <p:grpSp>
          <p:nvGrpSpPr>
            <p:cNvPr id="6526" name="Google Shape;6526;p42"/>
            <p:cNvGrpSpPr/>
            <p:nvPr/>
          </p:nvGrpSpPr>
          <p:grpSpPr>
            <a:xfrm>
              <a:off x="5677190" y="2871032"/>
              <a:ext cx="530938" cy="338554"/>
              <a:chOff x="5573768" y="2726239"/>
              <a:chExt cx="530938" cy="338554"/>
            </a:xfrm>
          </p:grpSpPr>
          <p:sp>
            <p:nvSpPr>
              <p:cNvPr id="6527" name="Google Shape;6527;p42"/>
              <p:cNvSpPr/>
              <p:nvPr/>
            </p:nvSpPr>
            <p:spPr>
              <a:xfrm>
                <a:off x="5573768" y="2751297"/>
                <a:ext cx="528092" cy="304800"/>
              </a:xfrm>
              <a:prstGeom prst="ellipse">
                <a:avLst/>
              </a:prstGeom>
              <a:solidFill>
                <a:srgbClr val="0000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528" name="Google Shape;6528;p42"/>
              <p:cNvSpPr txBox="1"/>
              <p:nvPr/>
            </p:nvSpPr>
            <p:spPr>
              <a:xfrm>
                <a:off x="5593027" y="2726239"/>
                <a:ext cx="5116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IXP</a:t>
                </a:r>
                <a:endParaRPr b="0" i="0" sz="1400" u="none" cap="none" strike="noStrike">
                  <a:solidFill>
                    <a:srgbClr val="000000"/>
                  </a:solidFill>
                  <a:latin typeface="Arial"/>
                  <a:ea typeface="Arial"/>
                  <a:cs typeface="Arial"/>
                  <a:sym typeface="Arial"/>
                </a:endParaRPr>
              </a:p>
            </p:txBody>
          </p:sp>
        </p:grpSp>
        <p:cxnSp>
          <p:nvCxnSpPr>
            <p:cNvPr id="6529" name="Google Shape;6529;p42"/>
            <p:cNvCxnSpPr/>
            <p:nvPr/>
          </p:nvCxnSpPr>
          <p:spPr>
            <a:xfrm>
              <a:off x="4696844" y="3073933"/>
              <a:ext cx="980347" cy="3515"/>
            </a:xfrm>
            <a:prstGeom prst="straightConnector1">
              <a:avLst/>
            </a:prstGeom>
            <a:noFill/>
            <a:ln cap="flat" cmpd="sng" w="38100">
              <a:solidFill>
                <a:srgbClr val="CC0000"/>
              </a:solidFill>
              <a:prstDash val="solid"/>
              <a:round/>
              <a:headEnd len="sm" w="sm" type="none"/>
              <a:tailEnd len="sm" w="sm" type="none"/>
            </a:ln>
          </p:spPr>
        </p:cxnSp>
        <p:cxnSp>
          <p:nvCxnSpPr>
            <p:cNvPr id="6530" name="Google Shape;6530;p42"/>
            <p:cNvCxnSpPr/>
            <p:nvPr/>
          </p:nvCxnSpPr>
          <p:spPr>
            <a:xfrm>
              <a:off x="6190185" y="3120352"/>
              <a:ext cx="832356" cy="785288"/>
            </a:xfrm>
            <a:prstGeom prst="straightConnector1">
              <a:avLst/>
            </a:prstGeom>
            <a:noFill/>
            <a:ln cap="flat" cmpd="sng" w="38100">
              <a:solidFill>
                <a:srgbClr val="CC0000"/>
              </a:solidFill>
              <a:prstDash val="solid"/>
              <a:round/>
              <a:headEnd len="sm" w="sm" type="none"/>
              <a:tailEnd len="sm" w="sm" type="none"/>
            </a:ln>
          </p:spPr>
        </p:cxnSp>
      </p:grpSp>
      <p:grpSp>
        <p:nvGrpSpPr>
          <p:cNvPr id="6531" name="Google Shape;6531;p42"/>
          <p:cNvGrpSpPr/>
          <p:nvPr/>
        </p:nvGrpSpPr>
        <p:grpSpPr>
          <a:xfrm>
            <a:off x="2536563" y="3855650"/>
            <a:ext cx="2912017" cy="1410512"/>
            <a:chOff x="2772587" y="3732997"/>
            <a:chExt cx="2910569" cy="1412675"/>
          </a:xfrm>
        </p:grpSpPr>
        <p:cxnSp>
          <p:nvCxnSpPr>
            <p:cNvPr id="6532" name="Google Shape;6532;p42"/>
            <p:cNvCxnSpPr>
              <a:stCxn id="6533" idx="5"/>
              <a:endCxn id="6534" idx="3"/>
            </p:cNvCxnSpPr>
            <p:nvPr/>
          </p:nvCxnSpPr>
          <p:spPr>
            <a:xfrm>
              <a:off x="5094256" y="3732997"/>
              <a:ext cx="588900" cy="212700"/>
            </a:xfrm>
            <a:prstGeom prst="straightConnector1">
              <a:avLst/>
            </a:prstGeom>
            <a:noFill/>
            <a:ln cap="flat" cmpd="sng" w="38100">
              <a:solidFill>
                <a:srgbClr val="CC0000"/>
              </a:solidFill>
              <a:prstDash val="solid"/>
              <a:round/>
              <a:headEnd len="sm" w="sm" type="none"/>
              <a:tailEnd len="sm" w="sm" type="none"/>
            </a:ln>
          </p:spPr>
        </p:cxnSp>
        <p:cxnSp>
          <p:nvCxnSpPr>
            <p:cNvPr id="6535" name="Google Shape;6535;p42"/>
            <p:cNvCxnSpPr/>
            <p:nvPr/>
          </p:nvCxnSpPr>
          <p:spPr>
            <a:xfrm flipH="1">
              <a:off x="2772587" y="3881986"/>
              <a:ext cx="54551" cy="601922"/>
            </a:xfrm>
            <a:prstGeom prst="straightConnector1">
              <a:avLst/>
            </a:prstGeom>
            <a:noFill/>
            <a:ln cap="flat" cmpd="sng" w="38100">
              <a:solidFill>
                <a:srgbClr val="CC0000"/>
              </a:solidFill>
              <a:prstDash val="solid"/>
              <a:round/>
              <a:headEnd len="sm" w="sm" type="none"/>
              <a:tailEnd len="sm" w="sm" type="none"/>
            </a:ln>
          </p:spPr>
        </p:cxnSp>
        <p:cxnSp>
          <p:nvCxnSpPr>
            <p:cNvPr id="6536" name="Google Shape;6536;p42"/>
            <p:cNvCxnSpPr/>
            <p:nvPr/>
          </p:nvCxnSpPr>
          <p:spPr>
            <a:xfrm flipH="1" rot="10800000">
              <a:off x="4477415" y="4754935"/>
              <a:ext cx="1074473" cy="390737"/>
            </a:xfrm>
            <a:prstGeom prst="straightConnector1">
              <a:avLst/>
            </a:prstGeom>
            <a:noFill/>
            <a:ln cap="flat" cmpd="sng" w="38100">
              <a:solidFill>
                <a:srgbClr val="CC0000"/>
              </a:solidFill>
              <a:prstDash val="solid"/>
              <a:round/>
              <a:headEnd len="sm" w="sm" type="none"/>
              <a:tailEnd len="sm" w="sm" type="none"/>
            </a:ln>
          </p:spPr>
        </p:cxnSp>
      </p:grpSp>
      <p:grpSp>
        <p:nvGrpSpPr>
          <p:cNvPr id="6537" name="Google Shape;6537;p42"/>
          <p:cNvGrpSpPr/>
          <p:nvPr/>
        </p:nvGrpSpPr>
        <p:grpSpPr>
          <a:xfrm>
            <a:off x="4715337" y="5107842"/>
            <a:ext cx="1792625" cy="741248"/>
            <a:chOff x="4686300" y="4864100"/>
            <a:chExt cx="1792244" cy="740764"/>
          </a:xfrm>
        </p:grpSpPr>
        <p:sp>
          <p:nvSpPr>
            <p:cNvPr id="6538" name="Google Shape;6538;p42"/>
            <p:cNvSpPr txBox="1"/>
            <p:nvPr/>
          </p:nvSpPr>
          <p:spPr>
            <a:xfrm>
              <a:off x="4838700" y="5143500"/>
              <a:ext cx="1639844" cy="46136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CC0000"/>
                  </a:solidFill>
                  <a:latin typeface="Calibri"/>
                  <a:ea typeface="Calibri"/>
                  <a:cs typeface="Calibri"/>
                  <a:sym typeface="Calibri"/>
                </a:rPr>
                <a:t>peering link</a:t>
              </a:r>
              <a:endParaRPr b="0" i="0" sz="1400" u="none" cap="none" strike="noStrike">
                <a:solidFill>
                  <a:srgbClr val="000000"/>
                </a:solidFill>
                <a:latin typeface="Arial"/>
                <a:ea typeface="Arial"/>
                <a:cs typeface="Arial"/>
                <a:sym typeface="Arial"/>
              </a:endParaRPr>
            </a:p>
          </p:txBody>
        </p:sp>
        <p:cxnSp>
          <p:nvCxnSpPr>
            <p:cNvPr id="6539" name="Google Shape;6539;p42"/>
            <p:cNvCxnSpPr/>
            <p:nvPr/>
          </p:nvCxnSpPr>
          <p:spPr>
            <a:xfrm>
              <a:off x="4686300" y="4864100"/>
              <a:ext cx="266700" cy="419100"/>
            </a:xfrm>
            <a:prstGeom prst="straightConnector1">
              <a:avLst/>
            </a:prstGeom>
            <a:noFill/>
            <a:ln cap="flat" cmpd="sng" w="9525">
              <a:solidFill>
                <a:srgbClr val="CC0000"/>
              </a:solidFill>
              <a:prstDash val="solid"/>
              <a:round/>
              <a:headEnd len="sm" w="sm" type="none"/>
              <a:tailEnd len="sm" w="sm" type="none"/>
            </a:ln>
          </p:spPr>
        </p:cxnSp>
      </p:grpSp>
      <p:grpSp>
        <p:nvGrpSpPr>
          <p:cNvPr id="6540" name="Google Shape;6540;p42"/>
          <p:cNvGrpSpPr/>
          <p:nvPr/>
        </p:nvGrpSpPr>
        <p:grpSpPr>
          <a:xfrm>
            <a:off x="5226925" y="1800025"/>
            <a:ext cx="3207609" cy="1166368"/>
            <a:chOff x="5270500" y="1701800"/>
            <a:chExt cx="3206604" cy="1165614"/>
          </a:xfrm>
        </p:grpSpPr>
        <p:sp>
          <p:nvSpPr>
            <p:cNvPr id="6541" name="Google Shape;6541;p42"/>
            <p:cNvSpPr txBox="1"/>
            <p:nvPr/>
          </p:nvSpPr>
          <p:spPr>
            <a:xfrm>
              <a:off x="5270500" y="1701800"/>
              <a:ext cx="3206604" cy="4613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CC0000"/>
                  </a:solidFill>
                  <a:latin typeface="Calibri"/>
                  <a:ea typeface="Calibri"/>
                  <a:cs typeface="Calibri"/>
                  <a:sym typeface="Calibri"/>
                </a:rPr>
                <a:t>Internet exchange point </a:t>
              </a:r>
              <a:endParaRPr b="0" i="0" sz="1400" u="none" cap="none" strike="noStrike">
                <a:solidFill>
                  <a:srgbClr val="000000"/>
                </a:solidFill>
                <a:latin typeface="Arial"/>
                <a:ea typeface="Arial"/>
                <a:cs typeface="Arial"/>
                <a:sym typeface="Arial"/>
              </a:endParaRPr>
            </a:p>
          </p:txBody>
        </p:sp>
        <p:cxnSp>
          <p:nvCxnSpPr>
            <p:cNvPr id="6542" name="Google Shape;6542;p42"/>
            <p:cNvCxnSpPr/>
            <p:nvPr/>
          </p:nvCxnSpPr>
          <p:spPr>
            <a:xfrm flipH="1">
              <a:off x="6141884" y="2155382"/>
              <a:ext cx="219911" cy="712032"/>
            </a:xfrm>
            <a:prstGeom prst="straightConnector1">
              <a:avLst/>
            </a:prstGeom>
            <a:noFill/>
            <a:ln cap="flat" cmpd="sng" w="9525">
              <a:solidFill>
                <a:srgbClr val="CC0000"/>
              </a:solidFill>
              <a:prstDash val="solid"/>
              <a:round/>
              <a:headEnd len="sm" w="sm" type="none"/>
              <a:tailEnd len="sm" w="sm" type="none"/>
            </a:ln>
          </p:spPr>
        </p:cxnSp>
      </p:grpSp>
      <p:grpSp>
        <p:nvGrpSpPr>
          <p:cNvPr id="6543" name="Google Shape;6543;p42"/>
          <p:cNvGrpSpPr/>
          <p:nvPr/>
        </p:nvGrpSpPr>
        <p:grpSpPr>
          <a:xfrm>
            <a:off x="6869312" y="4032455"/>
            <a:ext cx="541338" cy="223023"/>
            <a:chOff x="7493876" y="2774731"/>
            <a:chExt cx="1481958" cy="894622"/>
          </a:xfrm>
        </p:grpSpPr>
        <p:sp>
          <p:nvSpPr>
            <p:cNvPr id="6544" name="Google Shape;6544;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45" name="Google Shape;6545;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46" name="Google Shape;6546;p42"/>
            <p:cNvGrpSpPr/>
            <p:nvPr/>
          </p:nvGrpSpPr>
          <p:grpSpPr>
            <a:xfrm>
              <a:off x="7713663" y="2848339"/>
              <a:ext cx="1042107" cy="425543"/>
              <a:chOff x="7786941" y="2884917"/>
              <a:chExt cx="897649" cy="353919"/>
            </a:xfrm>
          </p:grpSpPr>
          <p:sp>
            <p:nvSpPr>
              <p:cNvPr id="6547" name="Google Shape;6547;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48" name="Google Shape;6548;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49" name="Google Shape;6549;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50" name="Google Shape;6550;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551" name="Google Shape;6551;p42"/>
          <p:cNvGrpSpPr/>
          <p:nvPr/>
        </p:nvGrpSpPr>
        <p:grpSpPr>
          <a:xfrm>
            <a:off x="5369035" y="3944857"/>
            <a:ext cx="541338" cy="223023"/>
            <a:chOff x="7493876" y="2774731"/>
            <a:chExt cx="1481958" cy="894622"/>
          </a:xfrm>
        </p:grpSpPr>
        <p:sp>
          <p:nvSpPr>
            <p:cNvPr id="6552" name="Google Shape;6552;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34" name="Google Shape;6534;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53" name="Google Shape;6553;p42"/>
            <p:cNvGrpSpPr/>
            <p:nvPr/>
          </p:nvGrpSpPr>
          <p:grpSpPr>
            <a:xfrm>
              <a:off x="7713663" y="2848339"/>
              <a:ext cx="1042107" cy="425543"/>
              <a:chOff x="7786941" y="2884917"/>
              <a:chExt cx="897649" cy="353919"/>
            </a:xfrm>
          </p:grpSpPr>
          <p:sp>
            <p:nvSpPr>
              <p:cNvPr id="6554" name="Google Shape;6554;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55" name="Google Shape;6555;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56" name="Google Shape;6556;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57" name="Google Shape;6557;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558" name="Google Shape;6558;p42"/>
          <p:cNvGrpSpPr/>
          <p:nvPr/>
        </p:nvGrpSpPr>
        <p:grpSpPr>
          <a:xfrm>
            <a:off x="4397574" y="3732418"/>
            <a:ext cx="541338" cy="223023"/>
            <a:chOff x="7493876" y="2774731"/>
            <a:chExt cx="1481958" cy="894622"/>
          </a:xfrm>
        </p:grpSpPr>
        <p:sp>
          <p:nvSpPr>
            <p:cNvPr id="6559" name="Google Shape;6559;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33" name="Google Shape;6533;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60" name="Google Shape;6560;p42"/>
            <p:cNvGrpSpPr/>
            <p:nvPr/>
          </p:nvGrpSpPr>
          <p:grpSpPr>
            <a:xfrm>
              <a:off x="7713663" y="2848339"/>
              <a:ext cx="1042107" cy="425543"/>
              <a:chOff x="7786941" y="2884917"/>
              <a:chExt cx="897649" cy="353919"/>
            </a:xfrm>
          </p:grpSpPr>
          <p:sp>
            <p:nvSpPr>
              <p:cNvPr id="6561" name="Google Shape;6561;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62" name="Google Shape;6562;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63" name="Google Shape;6563;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64" name="Google Shape;6564;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565" name="Google Shape;6565;p42"/>
          <p:cNvGrpSpPr/>
          <p:nvPr/>
        </p:nvGrpSpPr>
        <p:grpSpPr>
          <a:xfrm>
            <a:off x="3781426" y="4056772"/>
            <a:ext cx="1621678" cy="746440"/>
            <a:chOff x="4841589" y="3964008"/>
            <a:chExt cx="1621678" cy="746440"/>
          </a:xfrm>
        </p:grpSpPr>
        <p:cxnSp>
          <p:nvCxnSpPr>
            <p:cNvPr id="6566" name="Google Shape;6566;p42"/>
            <p:cNvCxnSpPr/>
            <p:nvPr/>
          </p:nvCxnSpPr>
          <p:spPr>
            <a:xfrm flipH="1" rot="10800000">
              <a:off x="5009396" y="4402730"/>
              <a:ext cx="309146" cy="307718"/>
            </a:xfrm>
            <a:prstGeom prst="straightConnector1">
              <a:avLst/>
            </a:prstGeom>
            <a:noFill/>
            <a:ln cap="flat" cmpd="sng" w="38100">
              <a:solidFill>
                <a:srgbClr val="CC0000"/>
              </a:solidFill>
              <a:prstDash val="solid"/>
              <a:round/>
              <a:headEnd len="sm" w="sm" type="none"/>
              <a:tailEnd len="sm" w="sm" type="none"/>
            </a:ln>
          </p:spPr>
        </p:cxnSp>
        <p:cxnSp>
          <p:nvCxnSpPr>
            <p:cNvPr id="6567" name="Google Shape;6567;p42"/>
            <p:cNvCxnSpPr/>
            <p:nvPr/>
          </p:nvCxnSpPr>
          <p:spPr>
            <a:xfrm flipH="1" rot="10800000">
              <a:off x="5533432" y="3964008"/>
              <a:ext cx="929835" cy="367084"/>
            </a:xfrm>
            <a:prstGeom prst="straightConnector1">
              <a:avLst/>
            </a:prstGeom>
            <a:noFill/>
            <a:ln cap="flat" cmpd="sng" w="38100">
              <a:solidFill>
                <a:srgbClr val="CC0000"/>
              </a:solidFill>
              <a:prstDash val="solid"/>
              <a:round/>
              <a:headEnd len="sm" w="sm" type="none"/>
              <a:tailEnd len="sm" w="sm" type="none"/>
            </a:ln>
          </p:spPr>
        </p:cxnSp>
        <p:cxnSp>
          <p:nvCxnSpPr>
            <p:cNvPr id="6568" name="Google Shape;6568;p42"/>
            <p:cNvCxnSpPr/>
            <p:nvPr/>
          </p:nvCxnSpPr>
          <p:spPr>
            <a:xfrm>
              <a:off x="4841589" y="4039807"/>
              <a:ext cx="476953" cy="277502"/>
            </a:xfrm>
            <a:prstGeom prst="straightConnector1">
              <a:avLst/>
            </a:prstGeom>
            <a:noFill/>
            <a:ln cap="flat" cmpd="sng" w="38100">
              <a:solidFill>
                <a:srgbClr val="CC0000"/>
              </a:solidFill>
              <a:prstDash val="solid"/>
              <a:round/>
              <a:headEnd len="sm" w="sm" type="none"/>
              <a:tailEnd len="sm" w="sm" type="none"/>
            </a:ln>
          </p:spPr>
        </p:cxnSp>
        <p:grpSp>
          <p:nvGrpSpPr>
            <p:cNvPr id="6569" name="Google Shape;6569;p42"/>
            <p:cNvGrpSpPr/>
            <p:nvPr/>
          </p:nvGrpSpPr>
          <p:grpSpPr>
            <a:xfrm>
              <a:off x="5119678" y="4119105"/>
              <a:ext cx="528442" cy="338554"/>
              <a:chOff x="5634518" y="2652249"/>
              <a:chExt cx="528092" cy="338174"/>
            </a:xfrm>
          </p:grpSpPr>
          <p:sp>
            <p:nvSpPr>
              <p:cNvPr id="6570" name="Google Shape;6570;p42"/>
              <p:cNvSpPr/>
              <p:nvPr/>
            </p:nvSpPr>
            <p:spPr>
              <a:xfrm>
                <a:off x="5634518" y="2672371"/>
                <a:ext cx="528092" cy="304800"/>
              </a:xfrm>
              <a:prstGeom prst="ellipse">
                <a:avLst/>
              </a:prstGeom>
              <a:solidFill>
                <a:srgbClr val="0000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571" name="Google Shape;6571;p42"/>
              <p:cNvSpPr txBox="1"/>
              <p:nvPr/>
            </p:nvSpPr>
            <p:spPr>
              <a:xfrm>
                <a:off x="5685246" y="2652249"/>
                <a:ext cx="447262" cy="338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IXP</a:t>
                </a:r>
                <a:endParaRPr b="0" i="0" sz="1400" u="none" cap="none" strike="noStrike">
                  <a:solidFill>
                    <a:srgbClr val="000000"/>
                  </a:solidFill>
                  <a:latin typeface="Arial"/>
                  <a:ea typeface="Arial"/>
                  <a:cs typeface="Arial"/>
                  <a:sym typeface="Arial"/>
                </a:endParaRPr>
              </a:p>
            </p:txBody>
          </p:sp>
        </p:grpSp>
      </p:grpSp>
      <p:grpSp>
        <p:nvGrpSpPr>
          <p:cNvPr id="6572" name="Google Shape;6572;p42"/>
          <p:cNvGrpSpPr/>
          <p:nvPr/>
        </p:nvGrpSpPr>
        <p:grpSpPr>
          <a:xfrm>
            <a:off x="5184683" y="4699779"/>
            <a:ext cx="541338" cy="223023"/>
            <a:chOff x="7493876" y="2774731"/>
            <a:chExt cx="1481958" cy="894622"/>
          </a:xfrm>
        </p:grpSpPr>
        <p:sp>
          <p:nvSpPr>
            <p:cNvPr id="6573" name="Google Shape;6573;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74" name="Google Shape;6574;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75" name="Google Shape;6575;p42"/>
            <p:cNvGrpSpPr/>
            <p:nvPr/>
          </p:nvGrpSpPr>
          <p:grpSpPr>
            <a:xfrm>
              <a:off x="7713663" y="2848339"/>
              <a:ext cx="1042107" cy="425543"/>
              <a:chOff x="7786941" y="2884917"/>
              <a:chExt cx="897649" cy="353919"/>
            </a:xfrm>
          </p:grpSpPr>
          <p:sp>
            <p:nvSpPr>
              <p:cNvPr id="6576" name="Google Shape;6576;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77" name="Google Shape;6577;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78" name="Google Shape;6578;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79" name="Google Shape;6579;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580" name="Google Shape;6580;p42"/>
          <p:cNvGrpSpPr/>
          <p:nvPr/>
        </p:nvGrpSpPr>
        <p:grpSpPr>
          <a:xfrm>
            <a:off x="3752256" y="5104405"/>
            <a:ext cx="541338" cy="223023"/>
            <a:chOff x="7493876" y="2774731"/>
            <a:chExt cx="1481958" cy="894622"/>
          </a:xfrm>
        </p:grpSpPr>
        <p:sp>
          <p:nvSpPr>
            <p:cNvPr id="6581" name="Google Shape;6581;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82" name="Google Shape;6582;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83" name="Google Shape;6583;p42"/>
            <p:cNvGrpSpPr/>
            <p:nvPr/>
          </p:nvGrpSpPr>
          <p:grpSpPr>
            <a:xfrm>
              <a:off x="7713663" y="2848339"/>
              <a:ext cx="1042107" cy="425543"/>
              <a:chOff x="7786941" y="2884917"/>
              <a:chExt cx="897649" cy="353919"/>
            </a:xfrm>
          </p:grpSpPr>
          <p:sp>
            <p:nvSpPr>
              <p:cNvPr id="6584" name="Google Shape;6584;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85" name="Google Shape;6585;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86" name="Google Shape;6586;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87" name="Google Shape;6587;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588" name="Google Shape;6588;p42"/>
          <p:cNvGrpSpPr/>
          <p:nvPr/>
        </p:nvGrpSpPr>
        <p:grpSpPr>
          <a:xfrm>
            <a:off x="2295371" y="3766773"/>
            <a:ext cx="541338" cy="223023"/>
            <a:chOff x="7493876" y="2774731"/>
            <a:chExt cx="1481958" cy="894622"/>
          </a:xfrm>
        </p:grpSpPr>
        <p:sp>
          <p:nvSpPr>
            <p:cNvPr id="6589" name="Google Shape;6589;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90" name="Google Shape;6590;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91" name="Google Shape;6591;p42"/>
            <p:cNvGrpSpPr/>
            <p:nvPr/>
          </p:nvGrpSpPr>
          <p:grpSpPr>
            <a:xfrm>
              <a:off x="7713663" y="2848339"/>
              <a:ext cx="1042107" cy="425543"/>
              <a:chOff x="7786941" y="2884917"/>
              <a:chExt cx="897649" cy="353919"/>
            </a:xfrm>
          </p:grpSpPr>
          <p:sp>
            <p:nvSpPr>
              <p:cNvPr id="6592" name="Google Shape;6592;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93" name="Google Shape;6593;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94" name="Google Shape;6594;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95" name="Google Shape;6595;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596" name="Google Shape;6596;p42"/>
          <p:cNvGrpSpPr/>
          <p:nvPr/>
        </p:nvGrpSpPr>
        <p:grpSpPr>
          <a:xfrm>
            <a:off x="2232224" y="4469471"/>
            <a:ext cx="541338" cy="223023"/>
            <a:chOff x="7493876" y="2774731"/>
            <a:chExt cx="1481958" cy="894622"/>
          </a:xfrm>
        </p:grpSpPr>
        <p:sp>
          <p:nvSpPr>
            <p:cNvPr id="6597" name="Google Shape;6597;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98" name="Google Shape;6598;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99" name="Google Shape;6599;p42"/>
            <p:cNvGrpSpPr/>
            <p:nvPr/>
          </p:nvGrpSpPr>
          <p:grpSpPr>
            <a:xfrm>
              <a:off x="7713663" y="2848339"/>
              <a:ext cx="1042107" cy="425543"/>
              <a:chOff x="7786941" y="2884917"/>
              <a:chExt cx="897649" cy="353919"/>
            </a:xfrm>
          </p:grpSpPr>
          <p:sp>
            <p:nvSpPr>
              <p:cNvPr id="6600" name="Google Shape;6600;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01" name="Google Shape;6601;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02" name="Google Shape;6602;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03" name="Google Shape;6603;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604" name="Google Shape;6604;p42"/>
          <p:cNvGrpSpPr/>
          <p:nvPr/>
        </p:nvGrpSpPr>
        <p:grpSpPr>
          <a:xfrm>
            <a:off x="3340124" y="3919534"/>
            <a:ext cx="541338" cy="223023"/>
            <a:chOff x="7493876" y="2774731"/>
            <a:chExt cx="1481958" cy="894622"/>
          </a:xfrm>
        </p:grpSpPr>
        <p:sp>
          <p:nvSpPr>
            <p:cNvPr id="6605" name="Google Shape;6605;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606" name="Google Shape;6606;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607" name="Google Shape;6607;p42"/>
            <p:cNvGrpSpPr/>
            <p:nvPr/>
          </p:nvGrpSpPr>
          <p:grpSpPr>
            <a:xfrm>
              <a:off x="7713663" y="2848339"/>
              <a:ext cx="1042107" cy="425543"/>
              <a:chOff x="7786941" y="2884917"/>
              <a:chExt cx="897649" cy="353919"/>
            </a:xfrm>
          </p:grpSpPr>
          <p:sp>
            <p:nvSpPr>
              <p:cNvPr id="6608" name="Google Shape;6608;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09" name="Google Shape;6609;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10" name="Google Shape;6610;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11" name="Google Shape;6611;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612" name="Google Shape;6612;p42"/>
          <p:cNvGrpSpPr/>
          <p:nvPr/>
        </p:nvGrpSpPr>
        <p:grpSpPr>
          <a:xfrm>
            <a:off x="3507931" y="4590175"/>
            <a:ext cx="541338" cy="223023"/>
            <a:chOff x="7493876" y="2774731"/>
            <a:chExt cx="1481958" cy="894622"/>
          </a:xfrm>
        </p:grpSpPr>
        <p:sp>
          <p:nvSpPr>
            <p:cNvPr id="6613" name="Google Shape;6613;p42"/>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614" name="Google Shape;6614;p42"/>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615" name="Google Shape;6615;p42"/>
            <p:cNvGrpSpPr/>
            <p:nvPr/>
          </p:nvGrpSpPr>
          <p:grpSpPr>
            <a:xfrm>
              <a:off x="7713663" y="2848339"/>
              <a:ext cx="1042107" cy="425543"/>
              <a:chOff x="7786941" y="2884917"/>
              <a:chExt cx="897649" cy="353919"/>
            </a:xfrm>
          </p:grpSpPr>
          <p:sp>
            <p:nvSpPr>
              <p:cNvPr id="6616" name="Google Shape;6616;p42"/>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17" name="Google Shape;6617;p42"/>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18" name="Google Shape;6618;p42"/>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19" name="Google Shape;6619;p42"/>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6620" name="Google Shape;6620;p42"/>
          <p:cNvSpPr/>
          <p:nvPr/>
        </p:nvSpPr>
        <p:spPr>
          <a:xfrm>
            <a:off x="9157876" y="2238058"/>
            <a:ext cx="2531165" cy="1429254"/>
          </a:xfrm>
          <a:prstGeom prst="cloudCallout">
            <a:avLst>
              <a:gd fmla="val -20833" name="adj1"/>
              <a:gd fmla="val 625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Network Structure 3</a:t>
            </a:r>
            <a:endParaRPr b="0" i="0" sz="1400" u="none" cap="none" strike="noStrike">
              <a:solidFill>
                <a:srgbClr val="000000"/>
              </a:solidFill>
              <a:latin typeface="Arial"/>
              <a:ea typeface="Arial"/>
              <a:cs typeface="Arial"/>
              <a:sym typeface="Arial"/>
            </a:endParaRPr>
          </a:p>
        </p:txBody>
      </p:sp>
      <p:pic>
        <p:nvPicPr>
          <p:cNvPr id="6621" name="Google Shape;6621;p42"/>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5"/>
                                        </p:tgtEl>
                                        <p:attrNameLst>
                                          <p:attrName>style.visibility</p:attrName>
                                        </p:attrNameLst>
                                      </p:cBhvr>
                                      <p:to>
                                        <p:strVal val="visible"/>
                                      </p:to>
                                    </p:set>
                                    <p:animEffect filter="fade" transition="in">
                                      <p:cBhvr>
                                        <p:cTn dur="500"/>
                                        <p:tgtEl>
                                          <p:spTgt spid="6565"/>
                                        </p:tgtEl>
                                      </p:cBhvr>
                                    </p:animEffect>
                                  </p:childTnLst>
                                </p:cTn>
                              </p:par>
                              <p:par>
                                <p:cTn fill="hold" nodeType="withEffect" presetClass="entr" presetID="10" presetSubtype="0">
                                  <p:stCondLst>
                                    <p:cond delay="0"/>
                                  </p:stCondLst>
                                  <p:childTnLst>
                                    <p:set>
                                      <p:cBhvr>
                                        <p:cTn dur="1" fill="hold">
                                          <p:stCondLst>
                                            <p:cond delay="0"/>
                                          </p:stCondLst>
                                        </p:cTn>
                                        <p:tgtEl>
                                          <p:spTgt spid="6525"/>
                                        </p:tgtEl>
                                        <p:attrNameLst>
                                          <p:attrName>style.visibility</p:attrName>
                                        </p:attrNameLst>
                                      </p:cBhvr>
                                      <p:to>
                                        <p:strVal val="visible"/>
                                      </p:to>
                                    </p:set>
                                    <p:animEffect filter="fade" transition="in">
                                      <p:cBhvr>
                                        <p:cTn dur="500"/>
                                        <p:tgtEl>
                                          <p:spTgt spid="6525"/>
                                        </p:tgtEl>
                                      </p:cBhvr>
                                    </p:animEffect>
                                  </p:childTnLst>
                                </p:cTn>
                              </p:par>
                              <p:par>
                                <p:cTn fill="hold" nodeType="withEffect" presetClass="entr" presetID="10" presetSubtype="0">
                                  <p:stCondLst>
                                    <p:cond delay="0"/>
                                  </p:stCondLst>
                                  <p:childTnLst>
                                    <p:set>
                                      <p:cBhvr>
                                        <p:cTn dur="1" fill="hold">
                                          <p:stCondLst>
                                            <p:cond delay="0"/>
                                          </p:stCondLst>
                                        </p:cTn>
                                        <p:tgtEl>
                                          <p:spTgt spid="6540"/>
                                        </p:tgtEl>
                                        <p:attrNameLst>
                                          <p:attrName>style.visibility</p:attrName>
                                        </p:attrNameLst>
                                      </p:cBhvr>
                                      <p:to>
                                        <p:strVal val="visible"/>
                                      </p:to>
                                    </p:set>
                                    <p:animEffect filter="fade" transition="in">
                                      <p:cBhvr>
                                        <p:cTn dur="500"/>
                                        <p:tgtEl>
                                          <p:spTgt spid="6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31"/>
                                        </p:tgtEl>
                                        <p:attrNameLst>
                                          <p:attrName>style.visibility</p:attrName>
                                        </p:attrNameLst>
                                      </p:cBhvr>
                                      <p:to>
                                        <p:strVal val="visible"/>
                                      </p:to>
                                    </p:set>
                                    <p:animEffect filter="fade" transition="in">
                                      <p:cBhvr>
                                        <p:cTn dur="500"/>
                                        <p:tgtEl>
                                          <p:spTgt spid="6531"/>
                                        </p:tgtEl>
                                      </p:cBhvr>
                                    </p:animEffect>
                                  </p:childTnLst>
                                </p:cTn>
                              </p:par>
                              <p:par>
                                <p:cTn fill="hold" nodeType="withEffect" presetClass="entr" presetID="10" presetSubtype="0">
                                  <p:stCondLst>
                                    <p:cond delay="0"/>
                                  </p:stCondLst>
                                  <p:childTnLst>
                                    <p:set>
                                      <p:cBhvr>
                                        <p:cTn dur="1" fill="hold">
                                          <p:stCondLst>
                                            <p:cond delay="0"/>
                                          </p:stCondLst>
                                        </p:cTn>
                                        <p:tgtEl>
                                          <p:spTgt spid="6537"/>
                                        </p:tgtEl>
                                        <p:attrNameLst>
                                          <p:attrName>style.visibility</p:attrName>
                                        </p:attrNameLst>
                                      </p:cBhvr>
                                      <p:to>
                                        <p:strVal val="visible"/>
                                      </p:to>
                                    </p:set>
                                    <p:animEffect filter="fade" transition="in">
                                      <p:cBhvr>
                                        <p:cTn dur="500"/>
                                        <p:tgtEl>
                                          <p:spTgt spid="6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20"/>
                                        </p:tgtEl>
                                        <p:attrNameLst>
                                          <p:attrName>style.visibility</p:attrName>
                                        </p:attrNameLst>
                                      </p:cBhvr>
                                      <p:to>
                                        <p:strVal val="visible"/>
                                      </p:to>
                                    </p:set>
                                    <p:animEffect filter="fade" transition="in">
                                      <p:cBhvr>
                                        <p:cTn dur="1000"/>
                                        <p:tgtEl>
                                          <p:spTgt spid="6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5" name="Shape 6625"/>
        <p:cNvGrpSpPr/>
        <p:nvPr/>
      </p:nvGrpSpPr>
      <p:grpSpPr>
        <a:xfrm>
          <a:off x="0" y="0"/>
          <a:ext cx="0" cy="0"/>
          <a:chOff x="0" y="0"/>
          <a:chExt cx="0" cy="0"/>
        </a:xfrm>
      </p:grpSpPr>
      <p:cxnSp>
        <p:nvCxnSpPr>
          <p:cNvPr id="6626" name="Google Shape;6626;p43"/>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6627" name="Google Shape;6627;p4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6628" name="Google Shape;6628;p43"/>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Structure: a “network of networks”</a:t>
            </a:r>
            <a:endParaRPr b="0" i="0" sz="1400" u="none" cap="none" strike="noStrike">
              <a:solidFill>
                <a:srgbClr val="000000"/>
              </a:solidFill>
              <a:latin typeface="Arial"/>
              <a:ea typeface="Arial"/>
              <a:cs typeface="Arial"/>
              <a:sym typeface="Arial"/>
            </a:endParaRPr>
          </a:p>
        </p:txBody>
      </p:sp>
      <p:sp>
        <p:nvSpPr>
          <p:cNvPr id="6629" name="Google Shape;6629;p43"/>
          <p:cNvSpPr/>
          <p:nvPr/>
        </p:nvSpPr>
        <p:spPr>
          <a:xfrm>
            <a:off x="1996515" y="2782791"/>
            <a:ext cx="3475038" cy="138112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630" name="Google Shape;6630;p43"/>
          <p:cNvCxnSpPr/>
          <p:nvPr/>
        </p:nvCxnSpPr>
        <p:spPr>
          <a:xfrm>
            <a:off x="3220478" y="3025678"/>
            <a:ext cx="1146175" cy="73025"/>
          </a:xfrm>
          <a:prstGeom prst="straightConnector1">
            <a:avLst/>
          </a:prstGeom>
          <a:noFill/>
          <a:ln cap="flat" cmpd="sng" w="15875">
            <a:solidFill>
              <a:srgbClr val="000000"/>
            </a:solidFill>
            <a:prstDash val="solid"/>
            <a:round/>
            <a:headEnd len="sm" w="sm" type="none"/>
            <a:tailEnd len="sm" w="sm" type="none"/>
          </a:ln>
        </p:spPr>
      </p:cxnSp>
      <p:cxnSp>
        <p:nvCxnSpPr>
          <p:cNvPr id="6631" name="Google Shape;6631;p43"/>
          <p:cNvCxnSpPr/>
          <p:nvPr/>
        </p:nvCxnSpPr>
        <p:spPr>
          <a:xfrm>
            <a:off x="3814203" y="3325716"/>
            <a:ext cx="130175" cy="84137"/>
          </a:xfrm>
          <a:prstGeom prst="straightConnector1">
            <a:avLst/>
          </a:prstGeom>
          <a:noFill/>
          <a:ln cap="flat" cmpd="sng" w="15875">
            <a:solidFill>
              <a:srgbClr val="000000"/>
            </a:solidFill>
            <a:prstDash val="solid"/>
            <a:round/>
            <a:headEnd len="sm" w="sm" type="none"/>
            <a:tailEnd len="sm" w="sm" type="none"/>
          </a:ln>
        </p:spPr>
      </p:cxnSp>
      <p:cxnSp>
        <p:nvCxnSpPr>
          <p:cNvPr id="6632" name="Google Shape;6632;p43"/>
          <p:cNvCxnSpPr/>
          <p:nvPr/>
        </p:nvCxnSpPr>
        <p:spPr>
          <a:xfrm flipH="1" rot="10800000">
            <a:off x="3598303" y="3530503"/>
            <a:ext cx="263525" cy="46038"/>
          </a:xfrm>
          <a:prstGeom prst="straightConnector1">
            <a:avLst/>
          </a:prstGeom>
          <a:noFill/>
          <a:ln cap="flat" cmpd="sng" w="15875">
            <a:solidFill>
              <a:srgbClr val="000000"/>
            </a:solidFill>
            <a:prstDash val="solid"/>
            <a:round/>
            <a:headEnd len="sm" w="sm" type="none"/>
            <a:tailEnd len="sm" w="sm" type="none"/>
          </a:ln>
        </p:spPr>
      </p:cxnSp>
      <p:cxnSp>
        <p:nvCxnSpPr>
          <p:cNvPr id="6633" name="Google Shape;6633;p43"/>
          <p:cNvCxnSpPr/>
          <p:nvPr/>
        </p:nvCxnSpPr>
        <p:spPr>
          <a:xfrm flipH="1" rot="10800000">
            <a:off x="3277628" y="3354291"/>
            <a:ext cx="209550" cy="109537"/>
          </a:xfrm>
          <a:prstGeom prst="straightConnector1">
            <a:avLst/>
          </a:prstGeom>
          <a:noFill/>
          <a:ln cap="flat" cmpd="sng" w="15875">
            <a:solidFill>
              <a:srgbClr val="000000"/>
            </a:solidFill>
            <a:prstDash val="solid"/>
            <a:round/>
            <a:headEnd len="sm" w="sm" type="none"/>
            <a:tailEnd len="sm" w="sm" type="none"/>
          </a:ln>
        </p:spPr>
      </p:cxnSp>
      <p:cxnSp>
        <p:nvCxnSpPr>
          <p:cNvPr id="6634" name="Google Shape;6634;p43"/>
          <p:cNvCxnSpPr/>
          <p:nvPr/>
        </p:nvCxnSpPr>
        <p:spPr>
          <a:xfrm flipH="1" rot="10800000">
            <a:off x="2939490" y="3654328"/>
            <a:ext cx="222250" cy="98425"/>
          </a:xfrm>
          <a:prstGeom prst="straightConnector1">
            <a:avLst/>
          </a:prstGeom>
          <a:noFill/>
          <a:ln cap="flat" cmpd="sng" w="15875">
            <a:solidFill>
              <a:srgbClr val="000000"/>
            </a:solidFill>
            <a:prstDash val="solid"/>
            <a:round/>
            <a:headEnd len="sm" w="sm" type="none"/>
            <a:tailEnd len="sm" w="sm" type="none"/>
          </a:ln>
        </p:spPr>
      </p:cxnSp>
      <p:cxnSp>
        <p:nvCxnSpPr>
          <p:cNvPr id="6635" name="Google Shape;6635;p43"/>
          <p:cNvCxnSpPr/>
          <p:nvPr/>
        </p:nvCxnSpPr>
        <p:spPr>
          <a:xfrm flipH="1" rot="10800000">
            <a:off x="3831665" y="3579716"/>
            <a:ext cx="273050" cy="254000"/>
          </a:xfrm>
          <a:prstGeom prst="straightConnector1">
            <a:avLst/>
          </a:prstGeom>
          <a:noFill/>
          <a:ln cap="flat" cmpd="sng" w="15875">
            <a:solidFill>
              <a:srgbClr val="000000"/>
            </a:solidFill>
            <a:prstDash val="solid"/>
            <a:round/>
            <a:headEnd len="sm" w="sm" type="none"/>
            <a:tailEnd len="sm" w="sm" type="none"/>
          </a:ln>
        </p:spPr>
      </p:cxnSp>
      <p:cxnSp>
        <p:nvCxnSpPr>
          <p:cNvPr id="6636" name="Google Shape;6636;p43"/>
          <p:cNvCxnSpPr/>
          <p:nvPr/>
        </p:nvCxnSpPr>
        <p:spPr>
          <a:xfrm rot="10800000">
            <a:off x="4363478" y="3565428"/>
            <a:ext cx="387350" cy="125413"/>
          </a:xfrm>
          <a:prstGeom prst="straightConnector1">
            <a:avLst/>
          </a:prstGeom>
          <a:noFill/>
          <a:ln cap="flat" cmpd="sng" w="15875">
            <a:solidFill>
              <a:srgbClr val="000000"/>
            </a:solidFill>
            <a:prstDash val="solid"/>
            <a:round/>
            <a:headEnd len="sm" w="sm" type="none"/>
            <a:tailEnd len="sm" w="sm" type="none"/>
          </a:ln>
        </p:spPr>
      </p:cxnSp>
      <p:cxnSp>
        <p:nvCxnSpPr>
          <p:cNvPr id="6637" name="Google Shape;6637;p43"/>
          <p:cNvCxnSpPr/>
          <p:nvPr/>
        </p:nvCxnSpPr>
        <p:spPr>
          <a:xfrm flipH="1" rot="10800000">
            <a:off x="4349190" y="3216178"/>
            <a:ext cx="307975" cy="198438"/>
          </a:xfrm>
          <a:prstGeom prst="straightConnector1">
            <a:avLst/>
          </a:prstGeom>
          <a:noFill/>
          <a:ln cap="flat" cmpd="sng" w="15875">
            <a:solidFill>
              <a:srgbClr val="000000"/>
            </a:solidFill>
            <a:prstDash val="solid"/>
            <a:round/>
            <a:headEnd len="sm" w="sm" type="none"/>
            <a:tailEnd len="sm" w="sm" type="none"/>
          </a:ln>
        </p:spPr>
      </p:cxnSp>
      <p:cxnSp>
        <p:nvCxnSpPr>
          <p:cNvPr id="6638" name="Google Shape;6638;p43"/>
          <p:cNvCxnSpPr/>
          <p:nvPr/>
        </p:nvCxnSpPr>
        <p:spPr>
          <a:xfrm rot="10800000">
            <a:off x="3222065" y="3086003"/>
            <a:ext cx="246063" cy="87313"/>
          </a:xfrm>
          <a:prstGeom prst="straightConnector1">
            <a:avLst/>
          </a:prstGeom>
          <a:noFill/>
          <a:ln cap="flat" cmpd="sng" w="15875">
            <a:solidFill>
              <a:srgbClr val="000000"/>
            </a:solidFill>
            <a:prstDash val="solid"/>
            <a:round/>
            <a:headEnd len="sm" w="sm" type="none"/>
            <a:tailEnd len="sm" w="sm" type="none"/>
          </a:ln>
        </p:spPr>
      </p:cxnSp>
      <p:sp>
        <p:nvSpPr>
          <p:cNvPr id="6639" name="Google Shape;6639;p43"/>
          <p:cNvSpPr txBox="1"/>
          <p:nvPr/>
        </p:nvSpPr>
        <p:spPr>
          <a:xfrm>
            <a:off x="2156853" y="3127278"/>
            <a:ext cx="8066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A</a:t>
            </a:r>
            <a:endParaRPr b="0" i="0" sz="1400" u="none" cap="none" strike="noStrike">
              <a:solidFill>
                <a:srgbClr val="000000"/>
              </a:solidFill>
              <a:latin typeface="Arial"/>
              <a:ea typeface="Arial"/>
              <a:cs typeface="Arial"/>
              <a:sym typeface="Arial"/>
            </a:endParaRPr>
          </a:p>
        </p:txBody>
      </p:sp>
      <p:grpSp>
        <p:nvGrpSpPr>
          <p:cNvPr id="6640" name="Google Shape;6640;p43"/>
          <p:cNvGrpSpPr/>
          <p:nvPr/>
        </p:nvGrpSpPr>
        <p:grpSpPr>
          <a:xfrm>
            <a:off x="3891990" y="3395180"/>
            <a:ext cx="541338" cy="223023"/>
            <a:chOff x="7493876" y="2774731"/>
            <a:chExt cx="1481958" cy="894622"/>
          </a:xfrm>
        </p:grpSpPr>
        <p:sp>
          <p:nvSpPr>
            <p:cNvPr id="6641" name="Google Shape;6641;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642" name="Google Shape;6642;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643" name="Google Shape;6643;p43"/>
            <p:cNvGrpSpPr/>
            <p:nvPr/>
          </p:nvGrpSpPr>
          <p:grpSpPr>
            <a:xfrm>
              <a:off x="7713663" y="2848339"/>
              <a:ext cx="1042107" cy="425543"/>
              <a:chOff x="7786941" y="2884917"/>
              <a:chExt cx="897649" cy="353919"/>
            </a:xfrm>
          </p:grpSpPr>
          <p:sp>
            <p:nvSpPr>
              <p:cNvPr id="6644" name="Google Shape;6644;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45" name="Google Shape;6645;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46" name="Google Shape;6646;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47" name="Google Shape;6647;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648" name="Google Shape;6648;p43"/>
          <p:cNvGrpSpPr/>
          <p:nvPr/>
        </p:nvGrpSpPr>
        <p:grpSpPr>
          <a:xfrm>
            <a:off x="3340407" y="3150704"/>
            <a:ext cx="541338" cy="223023"/>
            <a:chOff x="7493876" y="2774731"/>
            <a:chExt cx="1481958" cy="894622"/>
          </a:xfrm>
        </p:grpSpPr>
        <p:sp>
          <p:nvSpPr>
            <p:cNvPr id="6649" name="Google Shape;6649;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650" name="Google Shape;6650;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651" name="Google Shape;6651;p43"/>
            <p:cNvGrpSpPr/>
            <p:nvPr/>
          </p:nvGrpSpPr>
          <p:grpSpPr>
            <a:xfrm>
              <a:off x="7713663" y="2848339"/>
              <a:ext cx="1042107" cy="425543"/>
              <a:chOff x="7786941" y="2884917"/>
              <a:chExt cx="897649" cy="353919"/>
            </a:xfrm>
          </p:grpSpPr>
          <p:sp>
            <p:nvSpPr>
              <p:cNvPr id="6652" name="Google Shape;6652;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53" name="Google Shape;6653;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54" name="Google Shape;6654;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55" name="Google Shape;6655;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656" name="Google Shape;6656;p43"/>
          <p:cNvGrpSpPr/>
          <p:nvPr/>
        </p:nvGrpSpPr>
        <p:grpSpPr>
          <a:xfrm>
            <a:off x="3084747" y="3451642"/>
            <a:ext cx="541338" cy="223023"/>
            <a:chOff x="7493876" y="2774731"/>
            <a:chExt cx="1481958" cy="894622"/>
          </a:xfrm>
        </p:grpSpPr>
        <p:sp>
          <p:nvSpPr>
            <p:cNvPr id="6657" name="Google Shape;6657;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658" name="Google Shape;6658;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659" name="Google Shape;6659;p43"/>
            <p:cNvGrpSpPr/>
            <p:nvPr/>
          </p:nvGrpSpPr>
          <p:grpSpPr>
            <a:xfrm>
              <a:off x="7713663" y="2848339"/>
              <a:ext cx="1042107" cy="425543"/>
              <a:chOff x="7786941" y="2884917"/>
              <a:chExt cx="897649" cy="353919"/>
            </a:xfrm>
          </p:grpSpPr>
          <p:sp>
            <p:nvSpPr>
              <p:cNvPr id="6660" name="Google Shape;6660;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61" name="Google Shape;6661;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62" name="Google Shape;6662;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63" name="Google Shape;6663;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6664" name="Google Shape;6664;p43"/>
          <p:cNvSpPr/>
          <p:nvPr/>
        </p:nvSpPr>
        <p:spPr>
          <a:xfrm>
            <a:off x="1783790" y="4260753"/>
            <a:ext cx="2941638" cy="132397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665" name="Google Shape;6665;p43"/>
          <p:cNvCxnSpPr/>
          <p:nvPr/>
        </p:nvCxnSpPr>
        <p:spPr>
          <a:xfrm>
            <a:off x="2818840" y="4494116"/>
            <a:ext cx="969963" cy="68262"/>
          </a:xfrm>
          <a:prstGeom prst="straightConnector1">
            <a:avLst/>
          </a:prstGeom>
          <a:noFill/>
          <a:ln cap="flat" cmpd="sng" w="15875">
            <a:solidFill>
              <a:srgbClr val="000000"/>
            </a:solidFill>
            <a:prstDash val="solid"/>
            <a:round/>
            <a:headEnd len="sm" w="sm" type="none"/>
            <a:tailEnd len="sm" w="sm" type="none"/>
          </a:ln>
        </p:spPr>
      </p:cxnSp>
      <p:cxnSp>
        <p:nvCxnSpPr>
          <p:cNvPr id="6666" name="Google Shape;6666;p43"/>
          <p:cNvCxnSpPr/>
          <p:nvPr/>
        </p:nvCxnSpPr>
        <p:spPr>
          <a:xfrm>
            <a:off x="3322078" y="4781453"/>
            <a:ext cx="109537" cy="79375"/>
          </a:xfrm>
          <a:prstGeom prst="straightConnector1">
            <a:avLst/>
          </a:prstGeom>
          <a:noFill/>
          <a:ln cap="flat" cmpd="sng" w="15875">
            <a:solidFill>
              <a:srgbClr val="000000"/>
            </a:solidFill>
            <a:prstDash val="solid"/>
            <a:round/>
            <a:headEnd len="sm" w="sm" type="none"/>
            <a:tailEnd len="sm" w="sm" type="none"/>
          </a:ln>
        </p:spPr>
      </p:cxnSp>
      <p:cxnSp>
        <p:nvCxnSpPr>
          <p:cNvPr id="6667" name="Google Shape;6667;p43"/>
          <p:cNvCxnSpPr/>
          <p:nvPr/>
        </p:nvCxnSpPr>
        <p:spPr>
          <a:xfrm flipH="1" rot="10800000">
            <a:off x="3139515" y="4976716"/>
            <a:ext cx="222250" cy="44450"/>
          </a:xfrm>
          <a:prstGeom prst="straightConnector1">
            <a:avLst/>
          </a:prstGeom>
          <a:noFill/>
          <a:ln cap="flat" cmpd="sng" w="15875">
            <a:solidFill>
              <a:srgbClr val="000000"/>
            </a:solidFill>
            <a:prstDash val="solid"/>
            <a:round/>
            <a:headEnd len="sm" w="sm" type="none"/>
            <a:tailEnd len="sm" w="sm" type="none"/>
          </a:ln>
        </p:spPr>
      </p:cxnSp>
      <p:cxnSp>
        <p:nvCxnSpPr>
          <p:cNvPr id="6668" name="Google Shape;6668;p43"/>
          <p:cNvCxnSpPr/>
          <p:nvPr/>
        </p:nvCxnSpPr>
        <p:spPr>
          <a:xfrm flipH="1" rot="10800000">
            <a:off x="2866465" y="4808441"/>
            <a:ext cx="177800" cy="106362"/>
          </a:xfrm>
          <a:prstGeom prst="straightConnector1">
            <a:avLst/>
          </a:prstGeom>
          <a:noFill/>
          <a:ln cap="flat" cmpd="sng" w="15875">
            <a:solidFill>
              <a:srgbClr val="000000"/>
            </a:solidFill>
            <a:prstDash val="solid"/>
            <a:round/>
            <a:headEnd len="sm" w="sm" type="none"/>
            <a:tailEnd len="sm" w="sm" type="none"/>
          </a:ln>
        </p:spPr>
      </p:cxnSp>
      <p:cxnSp>
        <p:nvCxnSpPr>
          <p:cNvPr id="6669" name="Google Shape;6669;p43"/>
          <p:cNvCxnSpPr/>
          <p:nvPr/>
        </p:nvCxnSpPr>
        <p:spPr>
          <a:xfrm flipH="1" rot="10800000">
            <a:off x="2580715" y="5095778"/>
            <a:ext cx="188913" cy="95250"/>
          </a:xfrm>
          <a:prstGeom prst="straightConnector1">
            <a:avLst/>
          </a:prstGeom>
          <a:noFill/>
          <a:ln cap="flat" cmpd="sng" w="15875">
            <a:solidFill>
              <a:srgbClr val="000000"/>
            </a:solidFill>
            <a:prstDash val="solid"/>
            <a:round/>
            <a:headEnd len="sm" w="sm" type="none"/>
            <a:tailEnd len="sm" w="sm" type="none"/>
          </a:ln>
        </p:spPr>
      </p:cxnSp>
      <p:cxnSp>
        <p:nvCxnSpPr>
          <p:cNvPr id="6670" name="Google Shape;6670;p43"/>
          <p:cNvCxnSpPr/>
          <p:nvPr/>
        </p:nvCxnSpPr>
        <p:spPr>
          <a:xfrm flipH="1" rot="10800000">
            <a:off x="3336365" y="5024341"/>
            <a:ext cx="231775" cy="244475"/>
          </a:xfrm>
          <a:prstGeom prst="straightConnector1">
            <a:avLst/>
          </a:prstGeom>
          <a:noFill/>
          <a:ln cap="flat" cmpd="sng" w="15875">
            <a:solidFill>
              <a:srgbClr val="000000"/>
            </a:solidFill>
            <a:prstDash val="solid"/>
            <a:round/>
            <a:headEnd len="sm" w="sm" type="none"/>
            <a:tailEnd len="sm" w="sm" type="none"/>
          </a:ln>
        </p:spPr>
      </p:cxnSp>
      <p:cxnSp>
        <p:nvCxnSpPr>
          <p:cNvPr id="6671" name="Google Shape;6671;p43"/>
          <p:cNvCxnSpPr/>
          <p:nvPr/>
        </p:nvCxnSpPr>
        <p:spPr>
          <a:xfrm rot="10800000">
            <a:off x="3787215" y="5011641"/>
            <a:ext cx="327025" cy="119062"/>
          </a:xfrm>
          <a:prstGeom prst="straightConnector1">
            <a:avLst/>
          </a:prstGeom>
          <a:noFill/>
          <a:ln cap="flat" cmpd="sng" w="15875">
            <a:solidFill>
              <a:srgbClr val="000000"/>
            </a:solidFill>
            <a:prstDash val="solid"/>
            <a:round/>
            <a:headEnd len="sm" w="sm" type="none"/>
            <a:tailEnd len="sm" w="sm" type="none"/>
          </a:ln>
        </p:spPr>
      </p:cxnSp>
      <p:cxnSp>
        <p:nvCxnSpPr>
          <p:cNvPr id="6672" name="Google Shape;6672;p43"/>
          <p:cNvCxnSpPr/>
          <p:nvPr/>
        </p:nvCxnSpPr>
        <p:spPr>
          <a:xfrm flipH="1" rot="10800000">
            <a:off x="3774515" y="4676678"/>
            <a:ext cx="260350" cy="188913"/>
          </a:xfrm>
          <a:prstGeom prst="straightConnector1">
            <a:avLst/>
          </a:prstGeom>
          <a:noFill/>
          <a:ln cap="flat" cmpd="sng" w="15875">
            <a:solidFill>
              <a:srgbClr val="000000"/>
            </a:solidFill>
            <a:prstDash val="solid"/>
            <a:round/>
            <a:headEnd len="sm" w="sm" type="none"/>
            <a:tailEnd len="sm" w="sm" type="none"/>
          </a:ln>
        </p:spPr>
      </p:cxnSp>
      <p:cxnSp>
        <p:nvCxnSpPr>
          <p:cNvPr id="6673" name="Google Shape;6673;p43"/>
          <p:cNvCxnSpPr/>
          <p:nvPr/>
        </p:nvCxnSpPr>
        <p:spPr>
          <a:xfrm rot="10800000">
            <a:off x="2820428" y="4551266"/>
            <a:ext cx="207962" cy="84137"/>
          </a:xfrm>
          <a:prstGeom prst="straightConnector1">
            <a:avLst/>
          </a:prstGeom>
          <a:noFill/>
          <a:ln cap="flat" cmpd="sng" w="15875">
            <a:solidFill>
              <a:srgbClr val="000000"/>
            </a:solidFill>
            <a:prstDash val="solid"/>
            <a:round/>
            <a:headEnd len="sm" w="sm" type="none"/>
            <a:tailEnd len="sm" w="sm" type="none"/>
          </a:ln>
        </p:spPr>
      </p:cxnSp>
      <p:sp>
        <p:nvSpPr>
          <p:cNvPr id="6674" name="Google Shape;6674;p43"/>
          <p:cNvSpPr txBox="1"/>
          <p:nvPr/>
        </p:nvSpPr>
        <p:spPr>
          <a:xfrm>
            <a:off x="1918728" y="4590953"/>
            <a:ext cx="7889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C</a:t>
            </a:r>
            <a:endParaRPr b="0" i="0" sz="1400" u="none" cap="none" strike="noStrike">
              <a:solidFill>
                <a:srgbClr val="000000"/>
              </a:solidFill>
              <a:latin typeface="Arial"/>
              <a:ea typeface="Arial"/>
              <a:cs typeface="Arial"/>
              <a:sym typeface="Arial"/>
            </a:endParaRPr>
          </a:p>
        </p:txBody>
      </p:sp>
      <p:sp>
        <p:nvSpPr>
          <p:cNvPr id="6675" name="Google Shape;6675;p43"/>
          <p:cNvSpPr/>
          <p:nvPr/>
        </p:nvSpPr>
        <p:spPr>
          <a:xfrm>
            <a:off x="4877828" y="3706716"/>
            <a:ext cx="3219450" cy="134302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676" name="Google Shape;6676;p43"/>
          <p:cNvCxnSpPr/>
          <p:nvPr/>
        </p:nvCxnSpPr>
        <p:spPr>
          <a:xfrm>
            <a:off x="6011303" y="3943253"/>
            <a:ext cx="1062037" cy="69850"/>
          </a:xfrm>
          <a:prstGeom prst="straightConnector1">
            <a:avLst/>
          </a:prstGeom>
          <a:noFill/>
          <a:ln cap="flat" cmpd="sng" w="15875">
            <a:solidFill>
              <a:srgbClr val="000000"/>
            </a:solidFill>
            <a:prstDash val="solid"/>
            <a:round/>
            <a:headEnd len="sm" w="sm" type="none"/>
            <a:tailEnd len="sm" w="sm" type="none"/>
          </a:ln>
        </p:spPr>
      </p:cxnSp>
      <p:cxnSp>
        <p:nvCxnSpPr>
          <p:cNvPr id="6677" name="Google Shape;6677;p43"/>
          <p:cNvCxnSpPr/>
          <p:nvPr/>
        </p:nvCxnSpPr>
        <p:spPr>
          <a:xfrm>
            <a:off x="6562165" y="4233766"/>
            <a:ext cx="120650" cy="82550"/>
          </a:xfrm>
          <a:prstGeom prst="straightConnector1">
            <a:avLst/>
          </a:prstGeom>
          <a:noFill/>
          <a:ln cap="flat" cmpd="sng" w="15875">
            <a:solidFill>
              <a:srgbClr val="000000"/>
            </a:solidFill>
            <a:prstDash val="solid"/>
            <a:round/>
            <a:headEnd len="sm" w="sm" type="none"/>
            <a:tailEnd len="sm" w="sm" type="none"/>
          </a:ln>
        </p:spPr>
      </p:cxnSp>
      <p:cxnSp>
        <p:nvCxnSpPr>
          <p:cNvPr id="6678" name="Google Shape;6678;p43"/>
          <p:cNvCxnSpPr/>
          <p:nvPr/>
        </p:nvCxnSpPr>
        <p:spPr>
          <a:xfrm flipH="1" rot="10800000">
            <a:off x="6362140" y="4433791"/>
            <a:ext cx="242888" cy="44450"/>
          </a:xfrm>
          <a:prstGeom prst="straightConnector1">
            <a:avLst/>
          </a:prstGeom>
          <a:noFill/>
          <a:ln cap="flat" cmpd="sng" w="15875">
            <a:solidFill>
              <a:srgbClr val="000000"/>
            </a:solidFill>
            <a:prstDash val="solid"/>
            <a:round/>
            <a:headEnd len="sm" w="sm" type="none"/>
            <a:tailEnd len="sm" w="sm" type="none"/>
          </a:ln>
        </p:spPr>
      </p:cxnSp>
      <p:cxnSp>
        <p:nvCxnSpPr>
          <p:cNvPr id="6679" name="Google Shape;6679;p43"/>
          <p:cNvCxnSpPr/>
          <p:nvPr/>
        </p:nvCxnSpPr>
        <p:spPr>
          <a:xfrm flipH="1" rot="10800000">
            <a:off x="6063690" y="4262341"/>
            <a:ext cx="195263" cy="106362"/>
          </a:xfrm>
          <a:prstGeom prst="straightConnector1">
            <a:avLst/>
          </a:prstGeom>
          <a:noFill/>
          <a:ln cap="flat" cmpd="sng" w="15875">
            <a:solidFill>
              <a:srgbClr val="000000"/>
            </a:solidFill>
            <a:prstDash val="solid"/>
            <a:round/>
            <a:headEnd len="sm" w="sm" type="none"/>
            <a:tailEnd len="sm" w="sm" type="none"/>
          </a:ln>
        </p:spPr>
      </p:cxnSp>
      <p:cxnSp>
        <p:nvCxnSpPr>
          <p:cNvPr id="6680" name="Google Shape;6680;p43"/>
          <p:cNvCxnSpPr/>
          <p:nvPr/>
        </p:nvCxnSpPr>
        <p:spPr>
          <a:xfrm flipH="1" rot="10800000">
            <a:off x="5750953" y="4554441"/>
            <a:ext cx="206375" cy="95250"/>
          </a:xfrm>
          <a:prstGeom prst="straightConnector1">
            <a:avLst/>
          </a:prstGeom>
          <a:noFill/>
          <a:ln cap="flat" cmpd="sng" w="15875">
            <a:solidFill>
              <a:srgbClr val="000000"/>
            </a:solidFill>
            <a:prstDash val="solid"/>
            <a:round/>
            <a:headEnd len="sm" w="sm" type="none"/>
            <a:tailEnd len="sm" w="sm" type="none"/>
          </a:ln>
        </p:spPr>
      </p:cxnSp>
      <p:cxnSp>
        <p:nvCxnSpPr>
          <p:cNvPr id="6681" name="Google Shape;6681;p43"/>
          <p:cNvCxnSpPr/>
          <p:nvPr/>
        </p:nvCxnSpPr>
        <p:spPr>
          <a:xfrm flipH="1" rot="10800000">
            <a:off x="6578040" y="4481416"/>
            <a:ext cx="254000" cy="247650"/>
          </a:xfrm>
          <a:prstGeom prst="straightConnector1">
            <a:avLst/>
          </a:prstGeom>
          <a:noFill/>
          <a:ln cap="flat" cmpd="sng" w="15875">
            <a:solidFill>
              <a:srgbClr val="000000"/>
            </a:solidFill>
            <a:prstDash val="solid"/>
            <a:round/>
            <a:headEnd len="sm" w="sm" type="none"/>
            <a:tailEnd len="sm" w="sm" type="none"/>
          </a:ln>
        </p:spPr>
      </p:cxnSp>
      <p:cxnSp>
        <p:nvCxnSpPr>
          <p:cNvPr id="6682" name="Google Shape;6682;p43"/>
          <p:cNvCxnSpPr/>
          <p:nvPr/>
        </p:nvCxnSpPr>
        <p:spPr>
          <a:xfrm rot="10800000">
            <a:off x="7041590" y="4460778"/>
            <a:ext cx="358775" cy="120650"/>
          </a:xfrm>
          <a:prstGeom prst="straightConnector1">
            <a:avLst/>
          </a:prstGeom>
          <a:noFill/>
          <a:ln cap="flat" cmpd="sng" w="15875">
            <a:solidFill>
              <a:srgbClr val="000000"/>
            </a:solidFill>
            <a:prstDash val="solid"/>
            <a:round/>
            <a:headEnd len="sm" w="sm" type="none"/>
            <a:tailEnd len="sm" w="sm" type="none"/>
          </a:ln>
        </p:spPr>
      </p:cxnSp>
      <p:cxnSp>
        <p:nvCxnSpPr>
          <p:cNvPr id="6683" name="Google Shape;6683;p43"/>
          <p:cNvCxnSpPr/>
          <p:nvPr/>
        </p:nvCxnSpPr>
        <p:spPr>
          <a:xfrm flipH="1" rot="10800000">
            <a:off x="7057465" y="4127403"/>
            <a:ext cx="285750" cy="192088"/>
          </a:xfrm>
          <a:prstGeom prst="straightConnector1">
            <a:avLst/>
          </a:prstGeom>
          <a:noFill/>
          <a:ln cap="flat" cmpd="sng" w="15875">
            <a:solidFill>
              <a:srgbClr val="000000"/>
            </a:solidFill>
            <a:prstDash val="solid"/>
            <a:round/>
            <a:headEnd len="sm" w="sm" type="none"/>
            <a:tailEnd len="sm" w="sm" type="none"/>
          </a:ln>
        </p:spPr>
      </p:cxnSp>
      <p:cxnSp>
        <p:nvCxnSpPr>
          <p:cNvPr id="6684" name="Google Shape;6684;p43"/>
          <p:cNvCxnSpPr/>
          <p:nvPr/>
        </p:nvCxnSpPr>
        <p:spPr>
          <a:xfrm rot="10800000">
            <a:off x="6012890" y="4000403"/>
            <a:ext cx="227013" cy="85725"/>
          </a:xfrm>
          <a:prstGeom prst="straightConnector1">
            <a:avLst/>
          </a:prstGeom>
          <a:noFill/>
          <a:ln cap="flat" cmpd="sng" w="15875">
            <a:solidFill>
              <a:srgbClr val="000000"/>
            </a:solidFill>
            <a:prstDash val="solid"/>
            <a:round/>
            <a:headEnd len="sm" w="sm" type="none"/>
            <a:tailEnd len="sm" w="sm" type="none"/>
          </a:ln>
        </p:spPr>
      </p:cxnSp>
      <p:sp>
        <p:nvSpPr>
          <p:cNvPr id="6685" name="Google Shape;6685;p43"/>
          <p:cNvSpPr txBox="1"/>
          <p:nvPr/>
        </p:nvSpPr>
        <p:spPr>
          <a:xfrm>
            <a:off x="5027053" y="4040091"/>
            <a:ext cx="79541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B</a:t>
            </a:r>
            <a:endParaRPr b="0" i="0" sz="1400" u="none" cap="none" strike="noStrike">
              <a:solidFill>
                <a:srgbClr val="000000"/>
              </a:solidFill>
              <a:latin typeface="Arial"/>
              <a:ea typeface="Arial"/>
              <a:cs typeface="Arial"/>
              <a:sym typeface="Arial"/>
            </a:endParaRPr>
          </a:p>
        </p:txBody>
      </p:sp>
      <p:cxnSp>
        <p:nvCxnSpPr>
          <p:cNvPr id="6686" name="Google Shape;6686;p43"/>
          <p:cNvCxnSpPr/>
          <p:nvPr/>
        </p:nvCxnSpPr>
        <p:spPr>
          <a:xfrm>
            <a:off x="2645803" y="2666903"/>
            <a:ext cx="238125" cy="261938"/>
          </a:xfrm>
          <a:prstGeom prst="straightConnector1">
            <a:avLst/>
          </a:prstGeom>
          <a:noFill/>
          <a:ln cap="flat" cmpd="sng" w="9525">
            <a:solidFill>
              <a:srgbClr val="000000"/>
            </a:solidFill>
            <a:prstDash val="solid"/>
            <a:round/>
            <a:headEnd len="sm" w="sm" type="none"/>
            <a:tailEnd len="sm" w="sm" type="none"/>
          </a:ln>
        </p:spPr>
      </p:cxnSp>
      <p:cxnSp>
        <p:nvCxnSpPr>
          <p:cNvPr id="6687" name="Google Shape;6687;p43"/>
          <p:cNvCxnSpPr/>
          <p:nvPr/>
        </p:nvCxnSpPr>
        <p:spPr>
          <a:xfrm>
            <a:off x="4179328" y="2468466"/>
            <a:ext cx="307975" cy="573087"/>
          </a:xfrm>
          <a:prstGeom prst="straightConnector1">
            <a:avLst/>
          </a:prstGeom>
          <a:noFill/>
          <a:ln cap="flat" cmpd="sng" w="9525">
            <a:solidFill>
              <a:srgbClr val="000000"/>
            </a:solidFill>
            <a:prstDash val="solid"/>
            <a:round/>
            <a:headEnd len="sm" w="sm" type="none"/>
            <a:tailEnd len="sm" w="sm" type="none"/>
          </a:ln>
        </p:spPr>
      </p:cxnSp>
      <p:cxnSp>
        <p:nvCxnSpPr>
          <p:cNvPr id="6688" name="Google Shape;6688;p43"/>
          <p:cNvCxnSpPr/>
          <p:nvPr/>
        </p:nvCxnSpPr>
        <p:spPr>
          <a:xfrm flipH="1">
            <a:off x="4688915" y="2446241"/>
            <a:ext cx="384175" cy="579437"/>
          </a:xfrm>
          <a:prstGeom prst="straightConnector1">
            <a:avLst/>
          </a:prstGeom>
          <a:noFill/>
          <a:ln cap="flat" cmpd="sng" w="9525">
            <a:solidFill>
              <a:srgbClr val="000000"/>
            </a:solidFill>
            <a:prstDash val="solid"/>
            <a:round/>
            <a:headEnd len="sm" w="sm" type="none"/>
            <a:tailEnd len="sm" w="sm" type="none"/>
          </a:ln>
        </p:spPr>
      </p:cxnSp>
      <p:cxnSp>
        <p:nvCxnSpPr>
          <p:cNvPr id="6689" name="Google Shape;6689;p43"/>
          <p:cNvCxnSpPr/>
          <p:nvPr/>
        </p:nvCxnSpPr>
        <p:spPr>
          <a:xfrm>
            <a:off x="7033653" y="2957416"/>
            <a:ext cx="215900" cy="1046162"/>
          </a:xfrm>
          <a:prstGeom prst="straightConnector1">
            <a:avLst/>
          </a:prstGeom>
          <a:noFill/>
          <a:ln cap="flat" cmpd="sng" w="9525">
            <a:solidFill>
              <a:srgbClr val="000000"/>
            </a:solidFill>
            <a:prstDash val="solid"/>
            <a:round/>
            <a:headEnd len="sm" w="sm" type="none"/>
            <a:tailEnd len="sm" w="sm" type="none"/>
          </a:ln>
        </p:spPr>
      </p:cxnSp>
      <p:cxnSp>
        <p:nvCxnSpPr>
          <p:cNvPr id="6690" name="Google Shape;6690;p43"/>
          <p:cNvCxnSpPr/>
          <p:nvPr/>
        </p:nvCxnSpPr>
        <p:spPr>
          <a:xfrm flipH="1">
            <a:off x="7400365" y="3308253"/>
            <a:ext cx="241300" cy="692150"/>
          </a:xfrm>
          <a:prstGeom prst="straightConnector1">
            <a:avLst/>
          </a:prstGeom>
          <a:noFill/>
          <a:ln cap="flat" cmpd="sng" w="9525">
            <a:solidFill>
              <a:srgbClr val="000000"/>
            </a:solidFill>
            <a:prstDash val="solid"/>
            <a:round/>
            <a:headEnd len="sm" w="sm" type="none"/>
            <a:tailEnd len="sm" w="sm" type="none"/>
          </a:ln>
        </p:spPr>
      </p:cxnSp>
      <p:cxnSp>
        <p:nvCxnSpPr>
          <p:cNvPr id="6691" name="Google Shape;6691;p43"/>
          <p:cNvCxnSpPr/>
          <p:nvPr/>
        </p:nvCxnSpPr>
        <p:spPr>
          <a:xfrm rot="10800000">
            <a:off x="7717865" y="4630641"/>
            <a:ext cx="796925" cy="614362"/>
          </a:xfrm>
          <a:prstGeom prst="straightConnector1">
            <a:avLst/>
          </a:prstGeom>
          <a:noFill/>
          <a:ln cap="flat" cmpd="sng" w="9525">
            <a:solidFill>
              <a:srgbClr val="000000"/>
            </a:solidFill>
            <a:prstDash val="solid"/>
            <a:round/>
            <a:headEnd len="sm" w="sm" type="none"/>
            <a:tailEnd len="sm" w="sm" type="none"/>
          </a:ln>
        </p:spPr>
      </p:cxnSp>
      <p:cxnSp>
        <p:nvCxnSpPr>
          <p:cNvPr id="6692" name="Google Shape;6692;p43"/>
          <p:cNvCxnSpPr/>
          <p:nvPr/>
        </p:nvCxnSpPr>
        <p:spPr>
          <a:xfrm flipH="1" rot="10800000">
            <a:off x="2053665" y="5218016"/>
            <a:ext cx="401638" cy="209550"/>
          </a:xfrm>
          <a:prstGeom prst="straightConnector1">
            <a:avLst/>
          </a:prstGeom>
          <a:noFill/>
          <a:ln cap="flat" cmpd="sng" w="9525">
            <a:solidFill>
              <a:srgbClr val="000000"/>
            </a:solidFill>
            <a:prstDash val="solid"/>
            <a:round/>
            <a:headEnd len="sm" w="sm" type="none"/>
            <a:tailEnd len="sm" w="sm" type="none"/>
          </a:ln>
        </p:spPr>
      </p:cxnSp>
      <p:cxnSp>
        <p:nvCxnSpPr>
          <p:cNvPr id="6693" name="Google Shape;6693;p43"/>
          <p:cNvCxnSpPr/>
          <p:nvPr/>
        </p:nvCxnSpPr>
        <p:spPr>
          <a:xfrm>
            <a:off x="1647265" y="5075141"/>
            <a:ext cx="450850" cy="115887"/>
          </a:xfrm>
          <a:prstGeom prst="straightConnector1">
            <a:avLst/>
          </a:prstGeom>
          <a:noFill/>
          <a:ln cap="flat" cmpd="sng" w="9525">
            <a:solidFill>
              <a:srgbClr val="000000"/>
            </a:solidFill>
            <a:prstDash val="solid"/>
            <a:round/>
            <a:headEnd len="sm" w="sm" type="none"/>
            <a:tailEnd len="sm" w="sm" type="none"/>
          </a:ln>
        </p:spPr>
      </p:cxnSp>
      <p:cxnSp>
        <p:nvCxnSpPr>
          <p:cNvPr id="6694" name="Google Shape;6694;p43"/>
          <p:cNvCxnSpPr/>
          <p:nvPr/>
        </p:nvCxnSpPr>
        <p:spPr>
          <a:xfrm rot="10800000">
            <a:off x="6759015" y="4779866"/>
            <a:ext cx="1047750" cy="966787"/>
          </a:xfrm>
          <a:prstGeom prst="straightConnector1">
            <a:avLst/>
          </a:prstGeom>
          <a:noFill/>
          <a:ln cap="flat" cmpd="sng" w="9525">
            <a:solidFill>
              <a:srgbClr val="000000"/>
            </a:solidFill>
            <a:prstDash val="solid"/>
            <a:round/>
            <a:headEnd len="sm" w="sm" type="none"/>
            <a:tailEnd len="sm" w="sm" type="none"/>
          </a:ln>
        </p:spPr>
      </p:cxnSp>
      <p:cxnSp>
        <p:nvCxnSpPr>
          <p:cNvPr id="6695" name="Google Shape;6695;p43"/>
          <p:cNvCxnSpPr/>
          <p:nvPr/>
        </p:nvCxnSpPr>
        <p:spPr>
          <a:xfrm flipH="1">
            <a:off x="7828990" y="4368703"/>
            <a:ext cx="541338" cy="249238"/>
          </a:xfrm>
          <a:prstGeom prst="straightConnector1">
            <a:avLst/>
          </a:prstGeom>
          <a:noFill/>
          <a:ln cap="flat" cmpd="sng" w="9525">
            <a:solidFill>
              <a:srgbClr val="000000"/>
            </a:solidFill>
            <a:prstDash val="solid"/>
            <a:round/>
            <a:headEnd len="sm" w="sm" type="none"/>
            <a:tailEnd len="sm" w="sm" type="none"/>
          </a:ln>
        </p:spPr>
      </p:cxnSp>
      <p:grpSp>
        <p:nvGrpSpPr>
          <p:cNvPr id="6696" name="Google Shape;6696;p43"/>
          <p:cNvGrpSpPr/>
          <p:nvPr/>
        </p:nvGrpSpPr>
        <p:grpSpPr>
          <a:xfrm>
            <a:off x="4304740" y="3007829"/>
            <a:ext cx="541338" cy="223023"/>
            <a:chOff x="7493876" y="2774731"/>
            <a:chExt cx="1481958" cy="894622"/>
          </a:xfrm>
        </p:grpSpPr>
        <p:sp>
          <p:nvSpPr>
            <p:cNvPr id="6697" name="Google Shape;6697;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698" name="Google Shape;6698;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699" name="Google Shape;6699;p43"/>
            <p:cNvGrpSpPr/>
            <p:nvPr/>
          </p:nvGrpSpPr>
          <p:grpSpPr>
            <a:xfrm>
              <a:off x="7713663" y="2848339"/>
              <a:ext cx="1042107" cy="425543"/>
              <a:chOff x="7786941" y="2884917"/>
              <a:chExt cx="897649" cy="353919"/>
            </a:xfrm>
          </p:grpSpPr>
          <p:sp>
            <p:nvSpPr>
              <p:cNvPr id="6700" name="Google Shape;6700;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01" name="Google Shape;6701;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02" name="Google Shape;6702;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03" name="Google Shape;6703;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04" name="Google Shape;6704;p43"/>
          <p:cNvGrpSpPr/>
          <p:nvPr/>
        </p:nvGrpSpPr>
        <p:grpSpPr>
          <a:xfrm>
            <a:off x="2733987" y="2908203"/>
            <a:ext cx="541338" cy="223023"/>
            <a:chOff x="7493876" y="2774731"/>
            <a:chExt cx="1481958" cy="894622"/>
          </a:xfrm>
        </p:grpSpPr>
        <p:sp>
          <p:nvSpPr>
            <p:cNvPr id="6705" name="Google Shape;6705;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06" name="Google Shape;6706;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07" name="Google Shape;6707;p43"/>
            <p:cNvGrpSpPr/>
            <p:nvPr/>
          </p:nvGrpSpPr>
          <p:grpSpPr>
            <a:xfrm>
              <a:off x="7713663" y="2848339"/>
              <a:ext cx="1042107" cy="425543"/>
              <a:chOff x="7786941" y="2884917"/>
              <a:chExt cx="897649" cy="353919"/>
            </a:xfrm>
          </p:grpSpPr>
          <p:sp>
            <p:nvSpPr>
              <p:cNvPr id="6708" name="Google Shape;6708;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09" name="Google Shape;6709;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0" name="Google Shape;6710;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1" name="Google Shape;6711;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12" name="Google Shape;6712;p43"/>
          <p:cNvGrpSpPr/>
          <p:nvPr/>
        </p:nvGrpSpPr>
        <p:grpSpPr>
          <a:xfrm>
            <a:off x="7294796" y="4501444"/>
            <a:ext cx="541338" cy="223023"/>
            <a:chOff x="7493876" y="2774731"/>
            <a:chExt cx="1481958" cy="894622"/>
          </a:xfrm>
        </p:grpSpPr>
        <p:sp>
          <p:nvSpPr>
            <p:cNvPr id="6713" name="Google Shape;6713;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14" name="Google Shape;6714;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15" name="Google Shape;6715;p43"/>
            <p:cNvGrpSpPr/>
            <p:nvPr/>
          </p:nvGrpSpPr>
          <p:grpSpPr>
            <a:xfrm>
              <a:off x="7713663" y="2848339"/>
              <a:ext cx="1042107" cy="425543"/>
              <a:chOff x="7786941" y="2884917"/>
              <a:chExt cx="897649" cy="353919"/>
            </a:xfrm>
          </p:grpSpPr>
          <p:sp>
            <p:nvSpPr>
              <p:cNvPr id="6716" name="Google Shape;6716;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7" name="Google Shape;6717;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8" name="Google Shape;6718;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9" name="Google Shape;6719;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20" name="Google Shape;6720;p43"/>
          <p:cNvGrpSpPr/>
          <p:nvPr/>
        </p:nvGrpSpPr>
        <p:grpSpPr>
          <a:xfrm>
            <a:off x="6581788" y="4278623"/>
            <a:ext cx="541338" cy="223023"/>
            <a:chOff x="7493876" y="2774731"/>
            <a:chExt cx="1481958" cy="894622"/>
          </a:xfrm>
        </p:grpSpPr>
        <p:sp>
          <p:nvSpPr>
            <p:cNvPr id="6721" name="Google Shape;6721;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22" name="Google Shape;6722;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23" name="Google Shape;6723;p43"/>
            <p:cNvGrpSpPr/>
            <p:nvPr/>
          </p:nvGrpSpPr>
          <p:grpSpPr>
            <a:xfrm>
              <a:off x="7713663" y="2848339"/>
              <a:ext cx="1042107" cy="425543"/>
              <a:chOff x="7786941" y="2884917"/>
              <a:chExt cx="897649" cy="353919"/>
            </a:xfrm>
          </p:grpSpPr>
          <p:sp>
            <p:nvSpPr>
              <p:cNvPr id="6724" name="Google Shape;6724;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25" name="Google Shape;6725;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26" name="Google Shape;6726;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27" name="Google Shape;6727;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28" name="Google Shape;6728;p43"/>
          <p:cNvGrpSpPr/>
          <p:nvPr/>
        </p:nvGrpSpPr>
        <p:grpSpPr>
          <a:xfrm>
            <a:off x="6091471" y="4059569"/>
            <a:ext cx="541338" cy="223023"/>
            <a:chOff x="7493876" y="2774731"/>
            <a:chExt cx="1481958" cy="894622"/>
          </a:xfrm>
        </p:grpSpPr>
        <p:sp>
          <p:nvSpPr>
            <p:cNvPr id="6729" name="Google Shape;6729;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30" name="Google Shape;6730;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31" name="Google Shape;6731;p43"/>
            <p:cNvGrpSpPr/>
            <p:nvPr/>
          </p:nvGrpSpPr>
          <p:grpSpPr>
            <a:xfrm>
              <a:off x="7713663" y="2848339"/>
              <a:ext cx="1042107" cy="425543"/>
              <a:chOff x="7786941" y="2884917"/>
              <a:chExt cx="897649" cy="353919"/>
            </a:xfrm>
          </p:grpSpPr>
          <p:sp>
            <p:nvSpPr>
              <p:cNvPr id="6732" name="Google Shape;6732;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33" name="Google Shape;6733;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34" name="Google Shape;6734;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35" name="Google Shape;6735;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36" name="Google Shape;6736;p43"/>
          <p:cNvGrpSpPr/>
          <p:nvPr/>
        </p:nvGrpSpPr>
        <p:grpSpPr>
          <a:xfrm>
            <a:off x="5835731" y="4366729"/>
            <a:ext cx="541338" cy="223023"/>
            <a:chOff x="7493876" y="2774731"/>
            <a:chExt cx="1481958" cy="894622"/>
          </a:xfrm>
        </p:grpSpPr>
        <p:sp>
          <p:nvSpPr>
            <p:cNvPr id="6737" name="Google Shape;6737;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38" name="Google Shape;6738;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39" name="Google Shape;6739;p43"/>
            <p:cNvGrpSpPr/>
            <p:nvPr/>
          </p:nvGrpSpPr>
          <p:grpSpPr>
            <a:xfrm>
              <a:off x="7713663" y="2848339"/>
              <a:ext cx="1042107" cy="425543"/>
              <a:chOff x="7786941" y="2884917"/>
              <a:chExt cx="897649" cy="353919"/>
            </a:xfrm>
          </p:grpSpPr>
          <p:sp>
            <p:nvSpPr>
              <p:cNvPr id="6740" name="Google Shape;6740;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1" name="Google Shape;6741;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2" name="Google Shape;6742;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3" name="Google Shape;6743;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44" name="Google Shape;6744;p43"/>
          <p:cNvGrpSpPr/>
          <p:nvPr/>
        </p:nvGrpSpPr>
        <p:grpSpPr>
          <a:xfrm>
            <a:off x="6403152" y="4658009"/>
            <a:ext cx="541338" cy="223023"/>
            <a:chOff x="7493876" y="2774731"/>
            <a:chExt cx="1481958" cy="894622"/>
          </a:xfrm>
        </p:grpSpPr>
        <p:sp>
          <p:nvSpPr>
            <p:cNvPr id="6745" name="Google Shape;6745;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46" name="Google Shape;6746;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47" name="Google Shape;6747;p43"/>
            <p:cNvGrpSpPr/>
            <p:nvPr/>
          </p:nvGrpSpPr>
          <p:grpSpPr>
            <a:xfrm>
              <a:off x="7713663" y="2848339"/>
              <a:ext cx="1042107" cy="425543"/>
              <a:chOff x="7786941" y="2884917"/>
              <a:chExt cx="897649" cy="353919"/>
            </a:xfrm>
          </p:grpSpPr>
          <p:sp>
            <p:nvSpPr>
              <p:cNvPr id="6748" name="Google Shape;6748;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9" name="Google Shape;6749;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0" name="Google Shape;6750;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1" name="Google Shape;6751;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52" name="Google Shape;6752;p43"/>
          <p:cNvGrpSpPr/>
          <p:nvPr/>
        </p:nvGrpSpPr>
        <p:grpSpPr>
          <a:xfrm>
            <a:off x="3332396" y="4826836"/>
            <a:ext cx="541338" cy="223023"/>
            <a:chOff x="7493876" y="2774731"/>
            <a:chExt cx="1481958" cy="894622"/>
          </a:xfrm>
        </p:grpSpPr>
        <p:sp>
          <p:nvSpPr>
            <p:cNvPr id="6753" name="Google Shape;6753;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54" name="Google Shape;6754;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55" name="Google Shape;6755;p43"/>
            <p:cNvGrpSpPr/>
            <p:nvPr/>
          </p:nvGrpSpPr>
          <p:grpSpPr>
            <a:xfrm>
              <a:off x="7713663" y="2848339"/>
              <a:ext cx="1042107" cy="425543"/>
              <a:chOff x="7786941" y="2884917"/>
              <a:chExt cx="897649" cy="353919"/>
            </a:xfrm>
          </p:grpSpPr>
          <p:sp>
            <p:nvSpPr>
              <p:cNvPr id="6756" name="Google Shape;6756;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7" name="Google Shape;6757;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8" name="Google Shape;6758;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59" name="Google Shape;6759;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60" name="Google Shape;6760;p43"/>
          <p:cNvGrpSpPr/>
          <p:nvPr/>
        </p:nvGrpSpPr>
        <p:grpSpPr>
          <a:xfrm>
            <a:off x="2852201" y="4631455"/>
            <a:ext cx="541338" cy="223023"/>
            <a:chOff x="7493876" y="2774731"/>
            <a:chExt cx="1481958" cy="894622"/>
          </a:xfrm>
        </p:grpSpPr>
        <p:sp>
          <p:nvSpPr>
            <p:cNvPr id="6761" name="Google Shape;6761;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62" name="Google Shape;6762;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63" name="Google Shape;6763;p43"/>
            <p:cNvGrpSpPr/>
            <p:nvPr/>
          </p:nvGrpSpPr>
          <p:grpSpPr>
            <a:xfrm>
              <a:off x="7713663" y="2848339"/>
              <a:ext cx="1042107" cy="425543"/>
              <a:chOff x="7786941" y="2884917"/>
              <a:chExt cx="897649" cy="353919"/>
            </a:xfrm>
          </p:grpSpPr>
          <p:sp>
            <p:nvSpPr>
              <p:cNvPr id="6764" name="Google Shape;6764;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65" name="Google Shape;6765;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66" name="Google Shape;6766;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67" name="Google Shape;6767;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68" name="Google Shape;6768;p43"/>
          <p:cNvGrpSpPr/>
          <p:nvPr/>
        </p:nvGrpSpPr>
        <p:grpSpPr>
          <a:xfrm>
            <a:off x="2612861" y="4902845"/>
            <a:ext cx="541338" cy="223023"/>
            <a:chOff x="7493876" y="2774731"/>
            <a:chExt cx="1481958" cy="894622"/>
          </a:xfrm>
        </p:grpSpPr>
        <p:sp>
          <p:nvSpPr>
            <p:cNvPr id="6769" name="Google Shape;6769;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70" name="Google Shape;6770;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71" name="Google Shape;6771;p43"/>
            <p:cNvGrpSpPr/>
            <p:nvPr/>
          </p:nvGrpSpPr>
          <p:grpSpPr>
            <a:xfrm>
              <a:off x="7713663" y="2848339"/>
              <a:ext cx="1042107" cy="425543"/>
              <a:chOff x="7786941" y="2884917"/>
              <a:chExt cx="897649" cy="353919"/>
            </a:xfrm>
          </p:grpSpPr>
          <p:sp>
            <p:nvSpPr>
              <p:cNvPr id="6772" name="Google Shape;6772;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73" name="Google Shape;6773;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74" name="Google Shape;6774;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75" name="Google Shape;6775;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76" name="Google Shape;6776;p43"/>
          <p:cNvGrpSpPr/>
          <p:nvPr/>
        </p:nvGrpSpPr>
        <p:grpSpPr>
          <a:xfrm>
            <a:off x="2102084" y="5089246"/>
            <a:ext cx="541338" cy="223023"/>
            <a:chOff x="7493876" y="2774731"/>
            <a:chExt cx="1481958" cy="894622"/>
          </a:xfrm>
        </p:grpSpPr>
        <p:sp>
          <p:nvSpPr>
            <p:cNvPr id="6777" name="Google Shape;6777;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78" name="Google Shape;6778;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79" name="Google Shape;6779;p43"/>
            <p:cNvGrpSpPr/>
            <p:nvPr/>
          </p:nvGrpSpPr>
          <p:grpSpPr>
            <a:xfrm>
              <a:off x="7713663" y="2848339"/>
              <a:ext cx="1042107" cy="425543"/>
              <a:chOff x="7786941" y="2884917"/>
              <a:chExt cx="897649" cy="353919"/>
            </a:xfrm>
          </p:grpSpPr>
          <p:sp>
            <p:nvSpPr>
              <p:cNvPr id="6780" name="Google Shape;6780;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81" name="Google Shape;6781;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82" name="Google Shape;6782;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83" name="Google Shape;6783;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84" name="Google Shape;6784;p43"/>
          <p:cNvGrpSpPr/>
          <p:nvPr/>
        </p:nvGrpSpPr>
        <p:grpSpPr>
          <a:xfrm>
            <a:off x="3135997" y="5178456"/>
            <a:ext cx="541338" cy="223023"/>
            <a:chOff x="7493876" y="2774731"/>
            <a:chExt cx="1481958" cy="894622"/>
          </a:xfrm>
        </p:grpSpPr>
        <p:sp>
          <p:nvSpPr>
            <p:cNvPr id="6785" name="Google Shape;6785;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86" name="Google Shape;6786;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87" name="Google Shape;6787;p43"/>
            <p:cNvGrpSpPr/>
            <p:nvPr/>
          </p:nvGrpSpPr>
          <p:grpSpPr>
            <a:xfrm>
              <a:off x="7713663" y="2848339"/>
              <a:ext cx="1042107" cy="425543"/>
              <a:chOff x="7786941" y="2884917"/>
              <a:chExt cx="897649" cy="353919"/>
            </a:xfrm>
          </p:grpSpPr>
          <p:sp>
            <p:nvSpPr>
              <p:cNvPr id="6788" name="Google Shape;6788;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89" name="Google Shape;6789;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90" name="Google Shape;6790;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91" name="Google Shape;6791;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92" name="Google Shape;6792;p43"/>
          <p:cNvGrpSpPr/>
          <p:nvPr/>
        </p:nvGrpSpPr>
        <p:grpSpPr>
          <a:xfrm>
            <a:off x="2106699" y="2310458"/>
            <a:ext cx="648509" cy="418221"/>
            <a:chOff x="3053396" y="4304255"/>
            <a:chExt cx="648422" cy="418253"/>
          </a:xfrm>
        </p:grpSpPr>
        <p:sp>
          <p:nvSpPr>
            <p:cNvPr id="6793" name="Google Shape;6793;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94" name="Google Shape;6794;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795" name="Google Shape;6795;p43"/>
          <p:cNvGrpSpPr/>
          <p:nvPr/>
        </p:nvGrpSpPr>
        <p:grpSpPr>
          <a:xfrm>
            <a:off x="6615806" y="2564438"/>
            <a:ext cx="648509" cy="418221"/>
            <a:chOff x="3053396" y="4304255"/>
            <a:chExt cx="648422" cy="418253"/>
          </a:xfrm>
        </p:grpSpPr>
        <p:sp>
          <p:nvSpPr>
            <p:cNvPr id="6796" name="Google Shape;6796;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97" name="Google Shape;6797;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798" name="Google Shape;6798;p43"/>
          <p:cNvGrpSpPr/>
          <p:nvPr/>
        </p:nvGrpSpPr>
        <p:grpSpPr>
          <a:xfrm>
            <a:off x="1522420" y="5421718"/>
            <a:ext cx="648509" cy="418221"/>
            <a:chOff x="3053396" y="4304255"/>
            <a:chExt cx="648422" cy="418253"/>
          </a:xfrm>
        </p:grpSpPr>
        <p:sp>
          <p:nvSpPr>
            <p:cNvPr id="6799" name="Google Shape;6799;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00" name="Google Shape;6800;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801" name="Google Shape;6801;p43"/>
          <p:cNvGrpSpPr/>
          <p:nvPr/>
        </p:nvGrpSpPr>
        <p:grpSpPr>
          <a:xfrm>
            <a:off x="1103264" y="4799466"/>
            <a:ext cx="648509" cy="418221"/>
            <a:chOff x="3053396" y="4304255"/>
            <a:chExt cx="648422" cy="418253"/>
          </a:xfrm>
        </p:grpSpPr>
        <p:sp>
          <p:nvSpPr>
            <p:cNvPr id="6802" name="Google Shape;6802;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03" name="Google Shape;6803;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804" name="Google Shape;6804;p43"/>
          <p:cNvGrpSpPr/>
          <p:nvPr/>
        </p:nvGrpSpPr>
        <p:grpSpPr>
          <a:xfrm>
            <a:off x="874633" y="4139117"/>
            <a:ext cx="648509" cy="418221"/>
            <a:chOff x="3053396" y="4304255"/>
            <a:chExt cx="648422" cy="418253"/>
          </a:xfrm>
        </p:grpSpPr>
        <p:sp>
          <p:nvSpPr>
            <p:cNvPr id="6805" name="Google Shape;6805;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06" name="Google Shape;6806;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807" name="Google Shape;6807;p43"/>
          <p:cNvGrpSpPr/>
          <p:nvPr/>
        </p:nvGrpSpPr>
        <p:grpSpPr>
          <a:xfrm>
            <a:off x="7365207" y="2996205"/>
            <a:ext cx="648509" cy="418221"/>
            <a:chOff x="3053396" y="4304255"/>
            <a:chExt cx="648422" cy="418253"/>
          </a:xfrm>
        </p:grpSpPr>
        <p:sp>
          <p:nvSpPr>
            <p:cNvPr id="6808" name="Google Shape;6808;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09" name="Google Shape;6809;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810" name="Google Shape;6810;p43"/>
          <p:cNvGrpSpPr/>
          <p:nvPr/>
        </p:nvGrpSpPr>
        <p:grpSpPr>
          <a:xfrm>
            <a:off x="3707115" y="2069176"/>
            <a:ext cx="648509" cy="418221"/>
            <a:chOff x="3053396" y="4304255"/>
            <a:chExt cx="648422" cy="418253"/>
          </a:xfrm>
        </p:grpSpPr>
        <p:sp>
          <p:nvSpPr>
            <p:cNvPr id="6811" name="Google Shape;6811;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12" name="Google Shape;6812;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813" name="Google Shape;6813;p43"/>
          <p:cNvGrpSpPr/>
          <p:nvPr/>
        </p:nvGrpSpPr>
        <p:grpSpPr>
          <a:xfrm>
            <a:off x="4621638" y="2043778"/>
            <a:ext cx="648509" cy="418221"/>
            <a:chOff x="3053396" y="4304255"/>
            <a:chExt cx="648422" cy="418253"/>
          </a:xfrm>
        </p:grpSpPr>
        <p:sp>
          <p:nvSpPr>
            <p:cNvPr id="6814" name="Google Shape;6814;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15" name="Google Shape;6815;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816" name="Google Shape;6816;p43"/>
          <p:cNvGrpSpPr/>
          <p:nvPr/>
        </p:nvGrpSpPr>
        <p:grpSpPr>
          <a:xfrm>
            <a:off x="7682750" y="5675699"/>
            <a:ext cx="648509" cy="418221"/>
            <a:chOff x="3053396" y="4304255"/>
            <a:chExt cx="648422" cy="418253"/>
          </a:xfrm>
        </p:grpSpPr>
        <p:sp>
          <p:nvSpPr>
            <p:cNvPr id="6817" name="Google Shape;6817;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18" name="Google Shape;6818;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819" name="Google Shape;6819;p43"/>
          <p:cNvGrpSpPr/>
          <p:nvPr/>
        </p:nvGrpSpPr>
        <p:grpSpPr>
          <a:xfrm>
            <a:off x="8521063" y="5028049"/>
            <a:ext cx="648509" cy="418221"/>
            <a:chOff x="3053396" y="4304255"/>
            <a:chExt cx="648422" cy="418253"/>
          </a:xfrm>
        </p:grpSpPr>
        <p:sp>
          <p:nvSpPr>
            <p:cNvPr id="6820" name="Google Shape;6820;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21" name="Google Shape;6821;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822" name="Google Shape;6822;p43"/>
          <p:cNvGrpSpPr/>
          <p:nvPr/>
        </p:nvGrpSpPr>
        <p:grpSpPr>
          <a:xfrm>
            <a:off x="8292432" y="4113719"/>
            <a:ext cx="648509" cy="418221"/>
            <a:chOff x="3053396" y="4304255"/>
            <a:chExt cx="648422" cy="418253"/>
          </a:xfrm>
        </p:grpSpPr>
        <p:sp>
          <p:nvSpPr>
            <p:cNvPr id="6823" name="Google Shape;6823;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824" name="Google Shape;6824;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sp>
        <p:nvSpPr>
          <p:cNvPr id="6825" name="Google Shape;6825;p43"/>
          <p:cNvSpPr txBox="1"/>
          <p:nvPr/>
        </p:nvSpPr>
        <p:spPr>
          <a:xfrm rot="1053502">
            <a:off x="5721290" y="1968629"/>
            <a:ext cx="5438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826" name="Google Shape;6826;p43"/>
          <p:cNvSpPr txBox="1"/>
          <p:nvPr/>
        </p:nvSpPr>
        <p:spPr>
          <a:xfrm rot="2829263">
            <a:off x="8007655" y="3441660"/>
            <a:ext cx="543697" cy="523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827" name="Google Shape;6827;p43"/>
          <p:cNvSpPr txBox="1"/>
          <p:nvPr/>
        </p:nvSpPr>
        <p:spPr>
          <a:xfrm rot="9845918">
            <a:off x="6676159" y="5954634"/>
            <a:ext cx="5438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828" name="Google Shape;6828;p43"/>
          <p:cNvSpPr txBox="1"/>
          <p:nvPr/>
        </p:nvSpPr>
        <p:spPr>
          <a:xfrm rot="-9948738">
            <a:off x="2308116" y="5857999"/>
            <a:ext cx="5438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829" name="Google Shape;6829;p43"/>
          <p:cNvSpPr txBox="1"/>
          <p:nvPr/>
        </p:nvSpPr>
        <p:spPr>
          <a:xfrm rot="-4992697">
            <a:off x="721805" y="3551677"/>
            <a:ext cx="543697" cy="523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830" name="Google Shape;6830;p43"/>
          <p:cNvSpPr txBox="1"/>
          <p:nvPr/>
        </p:nvSpPr>
        <p:spPr>
          <a:xfrm rot="-1017263">
            <a:off x="2907787" y="1918514"/>
            <a:ext cx="5438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6831" name="Google Shape;6831;p43"/>
          <p:cNvSpPr txBox="1"/>
          <p:nvPr/>
        </p:nvSpPr>
        <p:spPr>
          <a:xfrm>
            <a:off x="204403" y="1417941"/>
            <a:ext cx="9011917" cy="673100"/>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and regional networks may arise to connect access nets to ISPs </a:t>
            </a:r>
            <a:endParaRPr b="0" i="0" sz="1400" u="none" cap="none" strike="noStrike">
              <a:solidFill>
                <a:srgbClr val="000000"/>
              </a:solidFill>
              <a:latin typeface="Arial"/>
              <a:ea typeface="Arial"/>
              <a:cs typeface="Arial"/>
              <a:sym typeface="Arial"/>
            </a:endParaRPr>
          </a:p>
        </p:txBody>
      </p:sp>
      <p:grpSp>
        <p:nvGrpSpPr>
          <p:cNvPr id="6832" name="Google Shape;6832;p43"/>
          <p:cNvGrpSpPr/>
          <p:nvPr/>
        </p:nvGrpSpPr>
        <p:grpSpPr>
          <a:xfrm>
            <a:off x="4848738" y="2899825"/>
            <a:ext cx="2272425" cy="1061009"/>
            <a:chOff x="4696844" y="2871032"/>
            <a:chExt cx="2272684" cy="1061113"/>
          </a:xfrm>
        </p:grpSpPr>
        <p:grpSp>
          <p:nvGrpSpPr>
            <p:cNvPr id="6833" name="Google Shape;6833;p43"/>
            <p:cNvGrpSpPr/>
            <p:nvPr/>
          </p:nvGrpSpPr>
          <p:grpSpPr>
            <a:xfrm>
              <a:off x="5677190" y="2871032"/>
              <a:ext cx="530938" cy="338554"/>
              <a:chOff x="5573768" y="2726239"/>
              <a:chExt cx="530938" cy="338554"/>
            </a:xfrm>
          </p:grpSpPr>
          <p:sp>
            <p:nvSpPr>
              <p:cNvPr id="6834" name="Google Shape;6834;p43"/>
              <p:cNvSpPr/>
              <p:nvPr/>
            </p:nvSpPr>
            <p:spPr>
              <a:xfrm>
                <a:off x="5573768" y="2751297"/>
                <a:ext cx="528092" cy="304800"/>
              </a:xfrm>
              <a:prstGeom prst="ellipse">
                <a:avLst/>
              </a:prstGeom>
              <a:solidFill>
                <a:srgbClr val="0000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835" name="Google Shape;6835;p43"/>
              <p:cNvSpPr txBox="1"/>
              <p:nvPr/>
            </p:nvSpPr>
            <p:spPr>
              <a:xfrm>
                <a:off x="5593027" y="2726239"/>
                <a:ext cx="5116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IXP</a:t>
                </a:r>
                <a:endParaRPr b="0" i="0" sz="1400" u="none" cap="none" strike="noStrike">
                  <a:solidFill>
                    <a:srgbClr val="000000"/>
                  </a:solidFill>
                  <a:latin typeface="Arial"/>
                  <a:ea typeface="Arial"/>
                  <a:cs typeface="Arial"/>
                  <a:sym typeface="Arial"/>
                </a:endParaRPr>
              </a:p>
            </p:txBody>
          </p:sp>
        </p:grpSp>
        <p:cxnSp>
          <p:nvCxnSpPr>
            <p:cNvPr id="6836" name="Google Shape;6836;p43"/>
            <p:cNvCxnSpPr/>
            <p:nvPr/>
          </p:nvCxnSpPr>
          <p:spPr>
            <a:xfrm>
              <a:off x="4696844" y="3073933"/>
              <a:ext cx="980347" cy="3515"/>
            </a:xfrm>
            <a:prstGeom prst="straightConnector1">
              <a:avLst/>
            </a:prstGeom>
            <a:noFill/>
            <a:ln cap="flat" cmpd="sng" w="38100">
              <a:solidFill>
                <a:srgbClr val="CC0000"/>
              </a:solidFill>
              <a:prstDash val="solid"/>
              <a:round/>
              <a:headEnd len="sm" w="sm" type="none"/>
              <a:tailEnd len="sm" w="sm" type="none"/>
            </a:ln>
          </p:spPr>
        </p:cxnSp>
        <p:cxnSp>
          <p:nvCxnSpPr>
            <p:cNvPr id="6837" name="Google Shape;6837;p43"/>
            <p:cNvCxnSpPr/>
            <p:nvPr/>
          </p:nvCxnSpPr>
          <p:spPr>
            <a:xfrm>
              <a:off x="6137172" y="3146857"/>
              <a:ext cx="832356" cy="785288"/>
            </a:xfrm>
            <a:prstGeom prst="straightConnector1">
              <a:avLst/>
            </a:prstGeom>
            <a:noFill/>
            <a:ln cap="flat" cmpd="sng" w="38100">
              <a:solidFill>
                <a:srgbClr val="CC0000"/>
              </a:solidFill>
              <a:prstDash val="solid"/>
              <a:round/>
              <a:headEnd len="sm" w="sm" type="none"/>
              <a:tailEnd len="sm" w="sm" type="none"/>
            </a:ln>
          </p:spPr>
        </p:cxnSp>
      </p:grpSp>
      <p:grpSp>
        <p:nvGrpSpPr>
          <p:cNvPr id="6838" name="Google Shape;6838;p43"/>
          <p:cNvGrpSpPr/>
          <p:nvPr/>
        </p:nvGrpSpPr>
        <p:grpSpPr>
          <a:xfrm>
            <a:off x="2695504" y="3762886"/>
            <a:ext cx="2925354" cy="1357500"/>
            <a:chOff x="2759260" y="3733001"/>
            <a:chExt cx="2923899" cy="1359583"/>
          </a:xfrm>
        </p:grpSpPr>
        <p:cxnSp>
          <p:nvCxnSpPr>
            <p:cNvPr id="6839" name="Google Shape;6839;p43"/>
            <p:cNvCxnSpPr>
              <a:stCxn id="6840" idx="5"/>
              <a:endCxn id="6841" idx="3"/>
            </p:cNvCxnSpPr>
            <p:nvPr/>
          </p:nvCxnSpPr>
          <p:spPr>
            <a:xfrm>
              <a:off x="5094259" y="3733001"/>
              <a:ext cx="588900" cy="212700"/>
            </a:xfrm>
            <a:prstGeom prst="straightConnector1">
              <a:avLst/>
            </a:prstGeom>
            <a:noFill/>
            <a:ln cap="flat" cmpd="sng" w="38100">
              <a:solidFill>
                <a:srgbClr val="CC0000"/>
              </a:solidFill>
              <a:prstDash val="solid"/>
              <a:round/>
              <a:headEnd len="sm" w="sm" type="none"/>
              <a:tailEnd len="sm" w="sm" type="none"/>
            </a:ln>
          </p:spPr>
        </p:cxnSp>
        <p:cxnSp>
          <p:nvCxnSpPr>
            <p:cNvPr id="6842" name="Google Shape;6842;p43"/>
            <p:cNvCxnSpPr/>
            <p:nvPr/>
          </p:nvCxnSpPr>
          <p:spPr>
            <a:xfrm flipH="1">
              <a:off x="2759260" y="3776678"/>
              <a:ext cx="54551" cy="601922"/>
            </a:xfrm>
            <a:prstGeom prst="straightConnector1">
              <a:avLst/>
            </a:prstGeom>
            <a:noFill/>
            <a:ln cap="flat" cmpd="sng" w="38100">
              <a:solidFill>
                <a:srgbClr val="CC0000"/>
              </a:solidFill>
              <a:prstDash val="solid"/>
              <a:round/>
              <a:headEnd len="sm" w="sm" type="none"/>
              <a:tailEnd len="sm" w="sm" type="none"/>
            </a:ln>
          </p:spPr>
        </p:cxnSp>
        <p:cxnSp>
          <p:nvCxnSpPr>
            <p:cNvPr id="6843" name="Google Shape;6843;p43"/>
            <p:cNvCxnSpPr/>
            <p:nvPr/>
          </p:nvCxnSpPr>
          <p:spPr>
            <a:xfrm flipH="1" rot="10800000">
              <a:off x="4450921" y="4701847"/>
              <a:ext cx="1074473" cy="390737"/>
            </a:xfrm>
            <a:prstGeom prst="straightConnector1">
              <a:avLst/>
            </a:prstGeom>
            <a:noFill/>
            <a:ln cap="flat" cmpd="sng" w="38100">
              <a:solidFill>
                <a:srgbClr val="CC0000"/>
              </a:solidFill>
              <a:prstDash val="solid"/>
              <a:round/>
              <a:headEnd len="sm" w="sm" type="none"/>
              <a:tailEnd len="sm" w="sm" type="none"/>
            </a:ln>
          </p:spPr>
        </p:cxnSp>
      </p:grpSp>
      <p:cxnSp>
        <p:nvCxnSpPr>
          <p:cNvPr id="6844" name="Google Shape;6844;p43"/>
          <p:cNvCxnSpPr>
            <a:stCxn id="6845" idx="2"/>
          </p:cNvCxnSpPr>
          <p:nvPr/>
        </p:nvCxnSpPr>
        <p:spPr>
          <a:xfrm flipH="1" rot="10800000">
            <a:off x="4094995" y="4309884"/>
            <a:ext cx="309000" cy="307800"/>
          </a:xfrm>
          <a:prstGeom prst="straightConnector1">
            <a:avLst/>
          </a:prstGeom>
          <a:noFill/>
          <a:ln cap="flat" cmpd="sng" w="38100">
            <a:solidFill>
              <a:srgbClr val="CC0000"/>
            </a:solidFill>
            <a:prstDash val="solid"/>
            <a:round/>
            <a:headEnd len="sm" w="sm" type="none"/>
            <a:tailEnd len="sm" w="sm" type="none"/>
          </a:ln>
        </p:spPr>
      </p:cxnSp>
      <p:cxnSp>
        <p:nvCxnSpPr>
          <p:cNvPr id="6846" name="Google Shape;6846;p43"/>
          <p:cNvCxnSpPr/>
          <p:nvPr/>
        </p:nvCxnSpPr>
        <p:spPr>
          <a:xfrm flipH="1" rot="10800000">
            <a:off x="4632295" y="3924252"/>
            <a:ext cx="929835" cy="367084"/>
          </a:xfrm>
          <a:prstGeom prst="straightConnector1">
            <a:avLst/>
          </a:prstGeom>
          <a:noFill/>
          <a:ln cap="flat" cmpd="sng" w="38100">
            <a:solidFill>
              <a:srgbClr val="CC0000"/>
            </a:solidFill>
            <a:prstDash val="solid"/>
            <a:round/>
            <a:headEnd len="sm" w="sm" type="none"/>
            <a:tailEnd len="sm" w="sm" type="none"/>
          </a:ln>
        </p:spPr>
      </p:cxnSp>
      <p:cxnSp>
        <p:nvCxnSpPr>
          <p:cNvPr id="6847" name="Google Shape;6847;p43"/>
          <p:cNvCxnSpPr>
            <a:stCxn id="6848" idx="2"/>
          </p:cNvCxnSpPr>
          <p:nvPr/>
        </p:nvCxnSpPr>
        <p:spPr>
          <a:xfrm>
            <a:off x="3927188" y="3947043"/>
            <a:ext cx="477000" cy="277500"/>
          </a:xfrm>
          <a:prstGeom prst="straightConnector1">
            <a:avLst/>
          </a:prstGeom>
          <a:noFill/>
          <a:ln cap="flat" cmpd="sng" w="38100">
            <a:solidFill>
              <a:srgbClr val="CC0000"/>
            </a:solidFill>
            <a:prstDash val="solid"/>
            <a:round/>
            <a:headEnd len="sm" w="sm" type="none"/>
            <a:tailEnd len="sm" w="sm" type="none"/>
          </a:ln>
        </p:spPr>
      </p:cxnSp>
      <p:grpSp>
        <p:nvGrpSpPr>
          <p:cNvPr id="6849" name="Google Shape;6849;p43"/>
          <p:cNvGrpSpPr/>
          <p:nvPr/>
        </p:nvGrpSpPr>
        <p:grpSpPr>
          <a:xfrm>
            <a:off x="7041590" y="3939691"/>
            <a:ext cx="541338" cy="223023"/>
            <a:chOff x="7493876" y="2774731"/>
            <a:chExt cx="1481958" cy="894622"/>
          </a:xfrm>
        </p:grpSpPr>
        <p:sp>
          <p:nvSpPr>
            <p:cNvPr id="6850" name="Google Shape;6850;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51" name="Google Shape;6851;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852" name="Google Shape;6852;p43"/>
            <p:cNvGrpSpPr/>
            <p:nvPr/>
          </p:nvGrpSpPr>
          <p:grpSpPr>
            <a:xfrm>
              <a:off x="7713663" y="2848339"/>
              <a:ext cx="1042107" cy="425543"/>
              <a:chOff x="7786941" y="2884917"/>
              <a:chExt cx="897649" cy="353919"/>
            </a:xfrm>
          </p:grpSpPr>
          <p:sp>
            <p:nvSpPr>
              <p:cNvPr id="6853" name="Google Shape;6853;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54" name="Google Shape;6854;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55" name="Google Shape;6855;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56" name="Google Shape;6856;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857" name="Google Shape;6857;p43"/>
          <p:cNvGrpSpPr/>
          <p:nvPr/>
        </p:nvGrpSpPr>
        <p:grpSpPr>
          <a:xfrm>
            <a:off x="3512402" y="3826770"/>
            <a:ext cx="541338" cy="223023"/>
            <a:chOff x="7493876" y="2774731"/>
            <a:chExt cx="1481958" cy="894622"/>
          </a:xfrm>
        </p:grpSpPr>
        <p:sp>
          <p:nvSpPr>
            <p:cNvPr id="6858" name="Google Shape;6858;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59" name="Google Shape;6859;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860" name="Google Shape;6860;p43"/>
            <p:cNvGrpSpPr/>
            <p:nvPr/>
          </p:nvGrpSpPr>
          <p:grpSpPr>
            <a:xfrm>
              <a:off x="7713663" y="2848339"/>
              <a:ext cx="1042107" cy="425543"/>
              <a:chOff x="7786941" y="2884917"/>
              <a:chExt cx="897649" cy="353919"/>
            </a:xfrm>
          </p:grpSpPr>
          <p:sp>
            <p:nvSpPr>
              <p:cNvPr id="6861" name="Google Shape;6861;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48" name="Google Shape;6848;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62" name="Google Shape;6862;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63" name="Google Shape;6863;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864" name="Google Shape;6864;p43"/>
          <p:cNvGrpSpPr/>
          <p:nvPr/>
        </p:nvGrpSpPr>
        <p:grpSpPr>
          <a:xfrm>
            <a:off x="3680209" y="4497411"/>
            <a:ext cx="541338" cy="223023"/>
            <a:chOff x="7493876" y="2774731"/>
            <a:chExt cx="1481958" cy="894622"/>
          </a:xfrm>
        </p:grpSpPr>
        <p:sp>
          <p:nvSpPr>
            <p:cNvPr id="6865" name="Google Shape;6865;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66" name="Google Shape;6866;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867" name="Google Shape;6867;p43"/>
            <p:cNvGrpSpPr/>
            <p:nvPr/>
          </p:nvGrpSpPr>
          <p:grpSpPr>
            <a:xfrm>
              <a:off x="7713663" y="2848339"/>
              <a:ext cx="1042107" cy="425543"/>
              <a:chOff x="7786941" y="2884917"/>
              <a:chExt cx="897649" cy="353919"/>
            </a:xfrm>
          </p:grpSpPr>
          <p:sp>
            <p:nvSpPr>
              <p:cNvPr id="6868" name="Google Shape;6868;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45" name="Google Shape;6845;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69" name="Google Shape;6869;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0" name="Google Shape;6870;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871" name="Google Shape;6871;p43"/>
          <p:cNvGrpSpPr/>
          <p:nvPr/>
        </p:nvGrpSpPr>
        <p:grpSpPr>
          <a:xfrm>
            <a:off x="5541313" y="3852093"/>
            <a:ext cx="541338" cy="223023"/>
            <a:chOff x="7493876" y="2774731"/>
            <a:chExt cx="1481958" cy="894622"/>
          </a:xfrm>
        </p:grpSpPr>
        <p:sp>
          <p:nvSpPr>
            <p:cNvPr id="6872" name="Google Shape;6872;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41" name="Google Shape;6841;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873" name="Google Shape;6873;p43"/>
            <p:cNvGrpSpPr/>
            <p:nvPr/>
          </p:nvGrpSpPr>
          <p:grpSpPr>
            <a:xfrm>
              <a:off x="7713663" y="2848339"/>
              <a:ext cx="1042107" cy="425543"/>
              <a:chOff x="7786941" y="2884917"/>
              <a:chExt cx="897649" cy="353919"/>
            </a:xfrm>
          </p:grpSpPr>
          <p:sp>
            <p:nvSpPr>
              <p:cNvPr id="6874" name="Google Shape;6874;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5" name="Google Shape;6875;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6" name="Google Shape;6876;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7" name="Google Shape;6877;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878" name="Google Shape;6878;p43"/>
          <p:cNvGrpSpPr/>
          <p:nvPr/>
        </p:nvGrpSpPr>
        <p:grpSpPr>
          <a:xfrm>
            <a:off x="4569852" y="3639654"/>
            <a:ext cx="541338" cy="223023"/>
            <a:chOff x="7493876" y="2774731"/>
            <a:chExt cx="1481958" cy="894622"/>
          </a:xfrm>
        </p:grpSpPr>
        <p:sp>
          <p:nvSpPr>
            <p:cNvPr id="6879" name="Google Shape;6879;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40" name="Google Shape;6840;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880" name="Google Shape;6880;p43"/>
            <p:cNvGrpSpPr/>
            <p:nvPr/>
          </p:nvGrpSpPr>
          <p:grpSpPr>
            <a:xfrm>
              <a:off x="7713663" y="2848339"/>
              <a:ext cx="1042107" cy="425543"/>
              <a:chOff x="7786941" y="2884917"/>
              <a:chExt cx="897649" cy="353919"/>
            </a:xfrm>
          </p:grpSpPr>
          <p:sp>
            <p:nvSpPr>
              <p:cNvPr id="6881" name="Google Shape;6881;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2" name="Google Shape;6882;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3" name="Google Shape;6883;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4" name="Google Shape;6884;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885" name="Google Shape;6885;p43"/>
          <p:cNvGrpSpPr/>
          <p:nvPr/>
        </p:nvGrpSpPr>
        <p:grpSpPr>
          <a:xfrm>
            <a:off x="4231793" y="4119105"/>
            <a:ext cx="528442" cy="338554"/>
            <a:chOff x="5634518" y="2652249"/>
            <a:chExt cx="528092" cy="338174"/>
          </a:xfrm>
        </p:grpSpPr>
        <p:sp>
          <p:nvSpPr>
            <p:cNvPr id="6886" name="Google Shape;6886;p43"/>
            <p:cNvSpPr/>
            <p:nvPr/>
          </p:nvSpPr>
          <p:spPr>
            <a:xfrm>
              <a:off x="5634518" y="2672371"/>
              <a:ext cx="528092" cy="304800"/>
            </a:xfrm>
            <a:prstGeom prst="ellipse">
              <a:avLst/>
            </a:prstGeom>
            <a:solidFill>
              <a:srgbClr val="0000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6887" name="Google Shape;6887;p43"/>
            <p:cNvSpPr txBox="1"/>
            <p:nvPr/>
          </p:nvSpPr>
          <p:spPr>
            <a:xfrm>
              <a:off x="5685246" y="2652249"/>
              <a:ext cx="447262" cy="338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IXP</a:t>
              </a:r>
              <a:endParaRPr b="0" i="0" sz="1400" u="none" cap="none" strike="noStrike">
                <a:solidFill>
                  <a:srgbClr val="000000"/>
                </a:solidFill>
                <a:latin typeface="Arial"/>
                <a:ea typeface="Arial"/>
                <a:cs typeface="Arial"/>
                <a:sym typeface="Arial"/>
              </a:endParaRPr>
            </a:p>
          </p:txBody>
        </p:sp>
      </p:grpSp>
      <p:grpSp>
        <p:nvGrpSpPr>
          <p:cNvPr id="6888" name="Google Shape;6888;p43"/>
          <p:cNvGrpSpPr/>
          <p:nvPr/>
        </p:nvGrpSpPr>
        <p:grpSpPr>
          <a:xfrm>
            <a:off x="5356961" y="4607015"/>
            <a:ext cx="541338" cy="223023"/>
            <a:chOff x="7493876" y="2774731"/>
            <a:chExt cx="1481958" cy="894622"/>
          </a:xfrm>
        </p:grpSpPr>
        <p:sp>
          <p:nvSpPr>
            <p:cNvPr id="6889" name="Google Shape;6889;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90" name="Google Shape;6890;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891" name="Google Shape;6891;p43"/>
            <p:cNvGrpSpPr/>
            <p:nvPr/>
          </p:nvGrpSpPr>
          <p:grpSpPr>
            <a:xfrm>
              <a:off x="7713663" y="2848339"/>
              <a:ext cx="1042107" cy="425543"/>
              <a:chOff x="7786941" y="2884917"/>
              <a:chExt cx="897649" cy="353919"/>
            </a:xfrm>
          </p:grpSpPr>
          <p:sp>
            <p:nvSpPr>
              <p:cNvPr id="6892" name="Google Shape;6892;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3" name="Google Shape;6893;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4" name="Google Shape;6894;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5" name="Google Shape;6895;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896" name="Google Shape;6896;p43"/>
          <p:cNvGrpSpPr/>
          <p:nvPr/>
        </p:nvGrpSpPr>
        <p:grpSpPr>
          <a:xfrm>
            <a:off x="2467649" y="3674009"/>
            <a:ext cx="541338" cy="223023"/>
            <a:chOff x="7493876" y="2774731"/>
            <a:chExt cx="1481958" cy="894622"/>
          </a:xfrm>
        </p:grpSpPr>
        <p:sp>
          <p:nvSpPr>
            <p:cNvPr id="6897" name="Google Shape;6897;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98" name="Google Shape;6898;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899" name="Google Shape;6899;p43"/>
            <p:cNvGrpSpPr/>
            <p:nvPr/>
          </p:nvGrpSpPr>
          <p:grpSpPr>
            <a:xfrm>
              <a:off x="7713663" y="2848339"/>
              <a:ext cx="1042107" cy="425543"/>
              <a:chOff x="7786941" y="2884917"/>
              <a:chExt cx="897649" cy="353919"/>
            </a:xfrm>
          </p:grpSpPr>
          <p:sp>
            <p:nvSpPr>
              <p:cNvPr id="6900" name="Google Shape;6900;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1" name="Google Shape;6901;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2" name="Google Shape;6902;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03" name="Google Shape;6903;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6904" name="Google Shape;6904;p43"/>
          <p:cNvCxnSpPr/>
          <p:nvPr/>
        </p:nvCxnSpPr>
        <p:spPr>
          <a:xfrm>
            <a:off x="1734522" y="3016153"/>
            <a:ext cx="38100" cy="309563"/>
          </a:xfrm>
          <a:prstGeom prst="straightConnector1">
            <a:avLst/>
          </a:prstGeom>
          <a:noFill/>
          <a:ln cap="flat" cmpd="sng" w="9525">
            <a:solidFill>
              <a:schemeClr val="dk1"/>
            </a:solidFill>
            <a:prstDash val="solid"/>
            <a:round/>
            <a:headEnd len="sm" w="sm" type="none"/>
            <a:tailEnd len="sm" w="sm" type="none"/>
          </a:ln>
        </p:spPr>
      </p:cxnSp>
      <p:cxnSp>
        <p:nvCxnSpPr>
          <p:cNvPr id="6905" name="Google Shape;6905;p43"/>
          <p:cNvCxnSpPr/>
          <p:nvPr/>
        </p:nvCxnSpPr>
        <p:spPr>
          <a:xfrm>
            <a:off x="1513860" y="3297141"/>
            <a:ext cx="123825" cy="212725"/>
          </a:xfrm>
          <a:prstGeom prst="straightConnector1">
            <a:avLst/>
          </a:prstGeom>
          <a:noFill/>
          <a:ln cap="flat" cmpd="sng" w="9525">
            <a:solidFill>
              <a:schemeClr val="dk1"/>
            </a:solidFill>
            <a:prstDash val="solid"/>
            <a:round/>
            <a:headEnd len="sm" w="sm" type="none"/>
            <a:tailEnd len="sm" w="sm" type="none"/>
          </a:ln>
        </p:spPr>
      </p:cxnSp>
      <p:cxnSp>
        <p:nvCxnSpPr>
          <p:cNvPr id="6906" name="Google Shape;6906;p43"/>
          <p:cNvCxnSpPr/>
          <p:nvPr/>
        </p:nvCxnSpPr>
        <p:spPr>
          <a:xfrm flipH="1" rot="10800000">
            <a:off x="1434485" y="4394103"/>
            <a:ext cx="203200" cy="7938"/>
          </a:xfrm>
          <a:prstGeom prst="straightConnector1">
            <a:avLst/>
          </a:prstGeom>
          <a:noFill/>
          <a:ln cap="flat" cmpd="sng" w="9525">
            <a:solidFill>
              <a:schemeClr val="dk1"/>
            </a:solidFill>
            <a:prstDash val="solid"/>
            <a:round/>
            <a:headEnd len="sm" w="sm" type="none"/>
            <a:tailEnd len="sm" w="sm" type="none"/>
          </a:ln>
        </p:spPr>
      </p:cxnSp>
      <p:cxnSp>
        <p:nvCxnSpPr>
          <p:cNvPr id="6907" name="Google Shape;6907;p43"/>
          <p:cNvCxnSpPr/>
          <p:nvPr/>
        </p:nvCxnSpPr>
        <p:spPr>
          <a:xfrm flipH="1" rot="10800000">
            <a:off x="1963122" y="3849591"/>
            <a:ext cx="430213" cy="101600"/>
          </a:xfrm>
          <a:prstGeom prst="straightConnector1">
            <a:avLst/>
          </a:prstGeom>
          <a:noFill/>
          <a:ln cap="flat" cmpd="sng" w="9525">
            <a:solidFill>
              <a:schemeClr val="dk1"/>
            </a:solidFill>
            <a:prstDash val="solid"/>
            <a:round/>
            <a:headEnd len="sm" w="sm" type="none"/>
            <a:tailEnd len="sm" w="sm" type="none"/>
          </a:ln>
        </p:spPr>
      </p:cxnSp>
      <p:grpSp>
        <p:nvGrpSpPr>
          <p:cNvPr id="6908" name="Google Shape;6908;p43"/>
          <p:cNvGrpSpPr/>
          <p:nvPr/>
        </p:nvGrpSpPr>
        <p:grpSpPr>
          <a:xfrm>
            <a:off x="1331895" y="2716827"/>
            <a:ext cx="648509" cy="418221"/>
            <a:chOff x="3053396" y="4304255"/>
            <a:chExt cx="648422" cy="418253"/>
          </a:xfrm>
        </p:grpSpPr>
        <p:sp>
          <p:nvSpPr>
            <p:cNvPr id="6909" name="Google Shape;6909;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10" name="Google Shape;6910;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911" name="Google Shape;6911;p43"/>
          <p:cNvGrpSpPr/>
          <p:nvPr/>
        </p:nvGrpSpPr>
        <p:grpSpPr>
          <a:xfrm>
            <a:off x="950843" y="3110496"/>
            <a:ext cx="648509" cy="418221"/>
            <a:chOff x="3053396" y="4304255"/>
            <a:chExt cx="648422" cy="418253"/>
          </a:xfrm>
        </p:grpSpPr>
        <p:sp>
          <p:nvSpPr>
            <p:cNvPr id="6912" name="Google Shape;6912;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13" name="Google Shape;6913;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cxnSp>
        <p:nvCxnSpPr>
          <p:cNvPr id="6914" name="Google Shape;6914;p43"/>
          <p:cNvCxnSpPr/>
          <p:nvPr/>
        </p:nvCxnSpPr>
        <p:spPr>
          <a:xfrm>
            <a:off x="1913965" y="4156772"/>
            <a:ext cx="560912" cy="298733"/>
          </a:xfrm>
          <a:prstGeom prst="straightConnector1">
            <a:avLst/>
          </a:prstGeom>
          <a:noFill/>
          <a:ln cap="flat" cmpd="sng" w="9525">
            <a:solidFill>
              <a:schemeClr val="dk1"/>
            </a:solidFill>
            <a:prstDash val="solid"/>
            <a:round/>
            <a:headEnd len="sm" w="sm" type="none"/>
            <a:tailEnd len="sm" w="sm" type="none"/>
          </a:ln>
        </p:spPr>
      </p:cxnSp>
      <p:grpSp>
        <p:nvGrpSpPr>
          <p:cNvPr id="6915" name="Google Shape;6915;p43"/>
          <p:cNvGrpSpPr/>
          <p:nvPr/>
        </p:nvGrpSpPr>
        <p:grpSpPr>
          <a:xfrm>
            <a:off x="2404502" y="4376707"/>
            <a:ext cx="541338" cy="223023"/>
            <a:chOff x="7493876" y="2774731"/>
            <a:chExt cx="1481958" cy="894622"/>
          </a:xfrm>
        </p:grpSpPr>
        <p:sp>
          <p:nvSpPr>
            <p:cNvPr id="6916" name="Google Shape;6916;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17" name="Google Shape;6917;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918" name="Google Shape;6918;p43"/>
            <p:cNvGrpSpPr/>
            <p:nvPr/>
          </p:nvGrpSpPr>
          <p:grpSpPr>
            <a:xfrm>
              <a:off x="7713663" y="2848339"/>
              <a:ext cx="1042107" cy="425543"/>
              <a:chOff x="7786941" y="2884917"/>
              <a:chExt cx="897649" cy="353919"/>
            </a:xfrm>
          </p:grpSpPr>
          <p:sp>
            <p:nvSpPr>
              <p:cNvPr id="6919" name="Google Shape;6919;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0" name="Google Shape;6920;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1" name="Google Shape;6921;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2" name="Google Shape;6922;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6923" name="Google Shape;6923;p43"/>
          <p:cNvCxnSpPr/>
          <p:nvPr/>
        </p:nvCxnSpPr>
        <p:spPr>
          <a:xfrm rot="10800000">
            <a:off x="4291246" y="5171184"/>
            <a:ext cx="371475" cy="973138"/>
          </a:xfrm>
          <a:prstGeom prst="straightConnector1">
            <a:avLst/>
          </a:prstGeom>
          <a:noFill/>
          <a:ln cap="flat" cmpd="sng" w="9525">
            <a:solidFill>
              <a:schemeClr val="dk1"/>
            </a:solidFill>
            <a:prstDash val="solid"/>
            <a:round/>
            <a:headEnd len="sm" w="sm" type="none"/>
            <a:tailEnd len="sm" w="sm" type="none"/>
          </a:ln>
        </p:spPr>
      </p:cxnSp>
      <p:grpSp>
        <p:nvGrpSpPr>
          <p:cNvPr id="6924" name="Google Shape;6924;p43"/>
          <p:cNvGrpSpPr/>
          <p:nvPr/>
        </p:nvGrpSpPr>
        <p:grpSpPr>
          <a:xfrm>
            <a:off x="3573696" y="5447247"/>
            <a:ext cx="2216150" cy="533562"/>
            <a:chOff x="4461581" y="5447247"/>
            <a:chExt cx="2216150" cy="533562"/>
          </a:xfrm>
        </p:grpSpPr>
        <p:cxnSp>
          <p:nvCxnSpPr>
            <p:cNvPr id="6925" name="Google Shape;6925;p43"/>
            <p:cNvCxnSpPr/>
            <p:nvPr/>
          </p:nvCxnSpPr>
          <p:spPr>
            <a:xfrm rot="10800000">
              <a:off x="6157031" y="5810947"/>
              <a:ext cx="520700" cy="169862"/>
            </a:xfrm>
            <a:prstGeom prst="straightConnector1">
              <a:avLst/>
            </a:prstGeom>
            <a:noFill/>
            <a:ln cap="flat" cmpd="sng" w="9525">
              <a:solidFill>
                <a:schemeClr val="dk1"/>
              </a:solidFill>
              <a:prstDash val="solid"/>
              <a:round/>
              <a:headEnd len="sm" w="sm" type="none"/>
              <a:tailEnd len="sm" w="sm" type="none"/>
            </a:ln>
          </p:spPr>
        </p:cxnSp>
        <p:sp>
          <p:nvSpPr>
            <p:cNvPr id="6926" name="Google Shape;6926;p43"/>
            <p:cNvSpPr/>
            <p:nvPr/>
          </p:nvSpPr>
          <p:spPr>
            <a:xfrm rot="10800000">
              <a:off x="4545099" y="5447247"/>
              <a:ext cx="1807203" cy="495366"/>
            </a:xfrm>
            <a:prstGeom prst="ellipse">
              <a:avLst/>
            </a:prstGeom>
            <a:solidFill>
              <a:srgbClr val="CC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595959"/>
                </a:solidFill>
                <a:latin typeface="Arial"/>
                <a:ea typeface="Arial"/>
                <a:cs typeface="Arial"/>
                <a:sym typeface="Arial"/>
              </a:endParaRPr>
            </a:p>
          </p:txBody>
        </p:sp>
        <p:cxnSp>
          <p:nvCxnSpPr>
            <p:cNvPr id="6927" name="Google Shape;6927;p43"/>
            <p:cNvCxnSpPr/>
            <p:nvPr/>
          </p:nvCxnSpPr>
          <p:spPr>
            <a:xfrm flipH="1" rot="10800000">
              <a:off x="4461581" y="5815709"/>
              <a:ext cx="306387" cy="165100"/>
            </a:xfrm>
            <a:prstGeom prst="straightConnector1">
              <a:avLst/>
            </a:prstGeom>
            <a:noFill/>
            <a:ln cap="flat" cmpd="sng" w="9525">
              <a:solidFill>
                <a:schemeClr val="dk1"/>
              </a:solidFill>
              <a:prstDash val="solid"/>
              <a:round/>
              <a:headEnd len="sm" w="sm" type="none"/>
              <a:tailEnd len="sm" w="sm" type="none"/>
            </a:ln>
          </p:spPr>
        </p:cxnSp>
        <p:sp>
          <p:nvSpPr>
            <p:cNvPr id="6928" name="Google Shape;6928;p43"/>
            <p:cNvSpPr txBox="1"/>
            <p:nvPr/>
          </p:nvSpPr>
          <p:spPr>
            <a:xfrm>
              <a:off x="4662400" y="5488195"/>
              <a:ext cx="15824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Arial"/>
                  <a:ea typeface="Arial"/>
                  <a:cs typeface="Arial"/>
                  <a:sym typeface="Arial"/>
                </a:rPr>
                <a:t>regional ISP</a:t>
              </a:r>
              <a:endParaRPr b="0" i="0" sz="1400" u="none" cap="none" strike="noStrike">
                <a:solidFill>
                  <a:srgbClr val="000000"/>
                </a:solidFill>
                <a:latin typeface="Arial"/>
                <a:ea typeface="Arial"/>
                <a:cs typeface="Arial"/>
                <a:sym typeface="Arial"/>
              </a:endParaRPr>
            </a:p>
          </p:txBody>
        </p:sp>
      </p:grpSp>
      <p:grpSp>
        <p:nvGrpSpPr>
          <p:cNvPr id="6929" name="Google Shape;6929;p43"/>
          <p:cNvGrpSpPr/>
          <p:nvPr/>
        </p:nvGrpSpPr>
        <p:grpSpPr>
          <a:xfrm>
            <a:off x="3313362" y="5904281"/>
            <a:ext cx="648509" cy="418221"/>
            <a:chOff x="3053396" y="4304255"/>
            <a:chExt cx="648422" cy="418253"/>
          </a:xfrm>
        </p:grpSpPr>
        <p:sp>
          <p:nvSpPr>
            <p:cNvPr id="6930" name="Google Shape;6930;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31" name="Google Shape;6931;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932" name="Google Shape;6932;p43"/>
          <p:cNvGrpSpPr/>
          <p:nvPr/>
        </p:nvGrpSpPr>
        <p:grpSpPr>
          <a:xfrm>
            <a:off x="4532726" y="6056669"/>
            <a:ext cx="648509" cy="418221"/>
            <a:chOff x="3053396" y="4304255"/>
            <a:chExt cx="648422" cy="418253"/>
          </a:xfrm>
        </p:grpSpPr>
        <p:sp>
          <p:nvSpPr>
            <p:cNvPr id="6933" name="Google Shape;6933;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34" name="Google Shape;6934;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935" name="Google Shape;6935;p43"/>
          <p:cNvGrpSpPr/>
          <p:nvPr/>
        </p:nvGrpSpPr>
        <p:grpSpPr>
          <a:xfrm>
            <a:off x="5447249" y="5916980"/>
            <a:ext cx="648509" cy="418221"/>
            <a:chOff x="3053396" y="4304255"/>
            <a:chExt cx="648422" cy="418253"/>
          </a:xfrm>
        </p:grpSpPr>
        <p:sp>
          <p:nvSpPr>
            <p:cNvPr id="6936" name="Google Shape;6936;p43"/>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37" name="Google Shape;6937;p43"/>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6938" name="Google Shape;6938;p43"/>
          <p:cNvGrpSpPr/>
          <p:nvPr/>
        </p:nvGrpSpPr>
        <p:grpSpPr>
          <a:xfrm>
            <a:off x="3924534" y="5011641"/>
            <a:ext cx="541338" cy="223023"/>
            <a:chOff x="7493876" y="2774731"/>
            <a:chExt cx="1481958" cy="894622"/>
          </a:xfrm>
        </p:grpSpPr>
        <p:sp>
          <p:nvSpPr>
            <p:cNvPr id="6939" name="Google Shape;6939;p43"/>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40" name="Google Shape;6940;p43"/>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941" name="Google Shape;6941;p43"/>
            <p:cNvGrpSpPr/>
            <p:nvPr/>
          </p:nvGrpSpPr>
          <p:grpSpPr>
            <a:xfrm>
              <a:off x="7713663" y="2848339"/>
              <a:ext cx="1042107" cy="425543"/>
              <a:chOff x="7786941" y="2884917"/>
              <a:chExt cx="897649" cy="353919"/>
            </a:xfrm>
          </p:grpSpPr>
          <p:sp>
            <p:nvSpPr>
              <p:cNvPr id="6942" name="Google Shape;6942;p43"/>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43" name="Google Shape;6943;p43"/>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44" name="Google Shape;6944;p43"/>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45" name="Google Shape;6945;p43"/>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6946" name="Google Shape;6946;p43"/>
          <p:cNvSpPr/>
          <p:nvPr/>
        </p:nvSpPr>
        <p:spPr>
          <a:xfrm rot="5400000">
            <a:off x="1142703" y="3754605"/>
            <a:ext cx="1252537" cy="381000"/>
          </a:xfrm>
          <a:prstGeom prst="ellipse">
            <a:avLst/>
          </a:prstGeom>
          <a:solidFill>
            <a:srgbClr val="CC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595959"/>
              </a:solidFill>
              <a:latin typeface="Arial"/>
              <a:ea typeface="Arial"/>
              <a:cs typeface="Arial"/>
              <a:sym typeface="Arial"/>
            </a:endParaRPr>
          </a:p>
        </p:txBody>
      </p:sp>
      <p:sp>
        <p:nvSpPr>
          <p:cNvPr id="6947" name="Google Shape;6947;p43"/>
          <p:cNvSpPr/>
          <p:nvPr/>
        </p:nvSpPr>
        <p:spPr>
          <a:xfrm>
            <a:off x="9158015" y="2221068"/>
            <a:ext cx="2531165" cy="1429254"/>
          </a:xfrm>
          <a:prstGeom prst="cloudCallout">
            <a:avLst>
              <a:gd fmla="val -20833" name="adj1"/>
              <a:gd fmla="val 625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Network Structure 4</a:t>
            </a:r>
            <a:endParaRPr b="0" i="0" sz="1400" u="none" cap="none" strike="noStrike">
              <a:solidFill>
                <a:srgbClr val="000000"/>
              </a:solidFill>
              <a:latin typeface="Arial"/>
              <a:ea typeface="Arial"/>
              <a:cs typeface="Arial"/>
              <a:sym typeface="Arial"/>
            </a:endParaRPr>
          </a:p>
        </p:txBody>
      </p:sp>
      <p:pic>
        <p:nvPicPr>
          <p:cNvPr id="6948" name="Google Shape;6948;p43"/>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7"/>
                                        </p:tgtEl>
                                        <p:attrNameLst>
                                          <p:attrName>style.visibility</p:attrName>
                                        </p:attrNameLst>
                                      </p:cBhvr>
                                      <p:to>
                                        <p:strVal val="visible"/>
                                      </p:to>
                                    </p:set>
                                    <p:animEffect filter="fade" transition="in">
                                      <p:cBhvr>
                                        <p:cTn dur="1000"/>
                                        <p:tgtEl>
                                          <p:spTgt spid="69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2" name="Shape 6952"/>
        <p:cNvGrpSpPr/>
        <p:nvPr/>
      </p:nvGrpSpPr>
      <p:grpSpPr>
        <a:xfrm>
          <a:off x="0" y="0"/>
          <a:ext cx="0" cy="0"/>
          <a:chOff x="0" y="0"/>
          <a:chExt cx="0" cy="0"/>
        </a:xfrm>
      </p:grpSpPr>
      <p:cxnSp>
        <p:nvCxnSpPr>
          <p:cNvPr id="6953" name="Google Shape;6953;p44"/>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6954" name="Google Shape;6954;p4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6955" name="Google Shape;6955;p44"/>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Structure: a “network of networks”</a:t>
            </a:r>
            <a:endParaRPr b="0" i="0" sz="1400" u="none" cap="none" strike="noStrike">
              <a:solidFill>
                <a:srgbClr val="000000"/>
              </a:solidFill>
              <a:latin typeface="Arial"/>
              <a:ea typeface="Arial"/>
              <a:cs typeface="Arial"/>
              <a:sym typeface="Arial"/>
            </a:endParaRPr>
          </a:p>
        </p:txBody>
      </p:sp>
      <p:sp>
        <p:nvSpPr>
          <p:cNvPr id="6956" name="Google Shape;6956;p44"/>
          <p:cNvSpPr/>
          <p:nvPr/>
        </p:nvSpPr>
        <p:spPr>
          <a:xfrm rot="5400000">
            <a:off x="1076432" y="3754605"/>
            <a:ext cx="1252537" cy="381000"/>
          </a:xfrm>
          <a:prstGeom prst="ellipse">
            <a:avLst/>
          </a:prstGeom>
          <a:solidFill>
            <a:srgbClr val="CC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595959"/>
              </a:solidFill>
              <a:latin typeface="Arial"/>
              <a:ea typeface="Arial"/>
              <a:cs typeface="Arial"/>
              <a:sym typeface="Arial"/>
            </a:endParaRPr>
          </a:p>
        </p:txBody>
      </p:sp>
      <p:sp>
        <p:nvSpPr>
          <p:cNvPr id="6957" name="Google Shape;6957;p44"/>
          <p:cNvSpPr/>
          <p:nvPr/>
        </p:nvSpPr>
        <p:spPr>
          <a:xfrm>
            <a:off x="1930244" y="2782791"/>
            <a:ext cx="3475038" cy="138112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958" name="Google Shape;6958;p44"/>
          <p:cNvCxnSpPr/>
          <p:nvPr/>
        </p:nvCxnSpPr>
        <p:spPr>
          <a:xfrm>
            <a:off x="3154207" y="3025678"/>
            <a:ext cx="1146175" cy="73025"/>
          </a:xfrm>
          <a:prstGeom prst="straightConnector1">
            <a:avLst/>
          </a:prstGeom>
          <a:noFill/>
          <a:ln cap="flat" cmpd="sng" w="15875">
            <a:solidFill>
              <a:srgbClr val="000000"/>
            </a:solidFill>
            <a:prstDash val="solid"/>
            <a:round/>
            <a:headEnd len="sm" w="sm" type="none"/>
            <a:tailEnd len="sm" w="sm" type="none"/>
          </a:ln>
        </p:spPr>
      </p:cxnSp>
      <p:cxnSp>
        <p:nvCxnSpPr>
          <p:cNvPr id="6959" name="Google Shape;6959;p44"/>
          <p:cNvCxnSpPr/>
          <p:nvPr/>
        </p:nvCxnSpPr>
        <p:spPr>
          <a:xfrm>
            <a:off x="3747932" y="3325716"/>
            <a:ext cx="130175" cy="84137"/>
          </a:xfrm>
          <a:prstGeom prst="straightConnector1">
            <a:avLst/>
          </a:prstGeom>
          <a:noFill/>
          <a:ln cap="flat" cmpd="sng" w="15875">
            <a:solidFill>
              <a:srgbClr val="000000"/>
            </a:solidFill>
            <a:prstDash val="solid"/>
            <a:round/>
            <a:headEnd len="sm" w="sm" type="none"/>
            <a:tailEnd len="sm" w="sm" type="none"/>
          </a:ln>
        </p:spPr>
      </p:cxnSp>
      <p:cxnSp>
        <p:nvCxnSpPr>
          <p:cNvPr id="6960" name="Google Shape;6960;p44"/>
          <p:cNvCxnSpPr/>
          <p:nvPr/>
        </p:nvCxnSpPr>
        <p:spPr>
          <a:xfrm flipH="1" rot="10800000">
            <a:off x="3532032" y="3530503"/>
            <a:ext cx="263525" cy="46038"/>
          </a:xfrm>
          <a:prstGeom prst="straightConnector1">
            <a:avLst/>
          </a:prstGeom>
          <a:noFill/>
          <a:ln cap="flat" cmpd="sng" w="15875">
            <a:solidFill>
              <a:srgbClr val="000000"/>
            </a:solidFill>
            <a:prstDash val="solid"/>
            <a:round/>
            <a:headEnd len="sm" w="sm" type="none"/>
            <a:tailEnd len="sm" w="sm" type="none"/>
          </a:ln>
        </p:spPr>
      </p:cxnSp>
      <p:cxnSp>
        <p:nvCxnSpPr>
          <p:cNvPr id="6961" name="Google Shape;6961;p44"/>
          <p:cNvCxnSpPr/>
          <p:nvPr/>
        </p:nvCxnSpPr>
        <p:spPr>
          <a:xfrm flipH="1" rot="10800000">
            <a:off x="3211357" y="3354291"/>
            <a:ext cx="209550" cy="109537"/>
          </a:xfrm>
          <a:prstGeom prst="straightConnector1">
            <a:avLst/>
          </a:prstGeom>
          <a:noFill/>
          <a:ln cap="flat" cmpd="sng" w="15875">
            <a:solidFill>
              <a:srgbClr val="000000"/>
            </a:solidFill>
            <a:prstDash val="solid"/>
            <a:round/>
            <a:headEnd len="sm" w="sm" type="none"/>
            <a:tailEnd len="sm" w="sm" type="none"/>
          </a:ln>
        </p:spPr>
      </p:cxnSp>
      <p:cxnSp>
        <p:nvCxnSpPr>
          <p:cNvPr id="6962" name="Google Shape;6962;p44"/>
          <p:cNvCxnSpPr/>
          <p:nvPr/>
        </p:nvCxnSpPr>
        <p:spPr>
          <a:xfrm flipH="1" rot="10800000">
            <a:off x="2873219" y="3654328"/>
            <a:ext cx="222250" cy="98425"/>
          </a:xfrm>
          <a:prstGeom prst="straightConnector1">
            <a:avLst/>
          </a:prstGeom>
          <a:noFill/>
          <a:ln cap="flat" cmpd="sng" w="15875">
            <a:solidFill>
              <a:srgbClr val="000000"/>
            </a:solidFill>
            <a:prstDash val="solid"/>
            <a:round/>
            <a:headEnd len="sm" w="sm" type="none"/>
            <a:tailEnd len="sm" w="sm" type="none"/>
          </a:ln>
        </p:spPr>
      </p:cxnSp>
      <p:cxnSp>
        <p:nvCxnSpPr>
          <p:cNvPr id="6963" name="Google Shape;6963;p44"/>
          <p:cNvCxnSpPr/>
          <p:nvPr/>
        </p:nvCxnSpPr>
        <p:spPr>
          <a:xfrm flipH="1" rot="10800000">
            <a:off x="3765394" y="3579716"/>
            <a:ext cx="273050" cy="254000"/>
          </a:xfrm>
          <a:prstGeom prst="straightConnector1">
            <a:avLst/>
          </a:prstGeom>
          <a:noFill/>
          <a:ln cap="flat" cmpd="sng" w="15875">
            <a:solidFill>
              <a:srgbClr val="000000"/>
            </a:solidFill>
            <a:prstDash val="solid"/>
            <a:round/>
            <a:headEnd len="sm" w="sm" type="none"/>
            <a:tailEnd len="sm" w="sm" type="none"/>
          </a:ln>
        </p:spPr>
      </p:cxnSp>
      <p:cxnSp>
        <p:nvCxnSpPr>
          <p:cNvPr id="6964" name="Google Shape;6964;p44"/>
          <p:cNvCxnSpPr/>
          <p:nvPr/>
        </p:nvCxnSpPr>
        <p:spPr>
          <a:xfrm rot="10800000">
            <a:off x="4297207" y="3565428"/>
            <a:ext cx="387350" cy="125413"/>
          </a:xfrm>
          <a:prstGeom prst="straightConnector1">
            <a:avLst/>
          </a:prstGeom>
          <a:noFill/>
          <a:ln cap="flat" cmpd="sng" w="15875">
            <a:solidFill>
              <a:srgbClr val="000000"/>
            </a:solidFill>
            <a:prstDash val="solid"/>
            <a:round/>
            <a:headEnd len="sm" w="sm" type="none"/>
            <a:tailEnd len="sm" w="sm" type="none"/>
          </a:ln>
        </p:spPr>
      </p:cxnSp>
      <p:cxnSp>
        <p:nvCxnSpPr>
          <p:cNvPr id="6965" name="Google Shape;6965;p44"/>
          <p:cNvCxnSpPr/>
          <p:nvPr/>
        </p:nvCxnSpPr>
        <p:spPr>
          <a:xfrm flipH="1" rot="10800000">
            <a:off x="4282919" y="3216178"/>
            <a:ext cx="307975" cy="198438"/>
          </a:xfrm>
          <a:prstGeom prst="straightConnector1">
            <a:avLst/>
          </a:prstGeom>
          <a:noFill/>
          <a:ln cap="flat" cmpd="sng" w="15875">
            <a:solidFill>
              <a:srgbClr val="000000"/>
            </a:solidFill>
            <a:prstDash val="solid"/>
            <a:round/>
            <a:headEnd len="sm" w="sm" type="none"/>
            <a:tailEnd len="sm" w="sm" type="none"/>
          </a:ln>
        </p:spPr>
      </p:cxnSp>
      <p:cxnSp>
        <p:nvCxnSpPr>
          <p:cNvPr id="6966" name="Google Shape;6966;p44"/>
          <p:cNvCxnSpPr/>
          <p:nvPr/>
        </p:nvCxnSpPr>
        <p:spPr>
          <a:xfrm rot="10800000">
            <a:off x="3155794" y="3086003"/>
            <a:ext cx="246063" cy="87313"/>
          </a:xfrm>
          <a:prstGeom prst="straightConnector1">
            <a:avLst/>
          </a:prstGeom>
          <a:noFill/>
          <a:ln cap="flat" cmpd="sng" w="15875">
            <a:solidFill>
              <a:srgbClr val="000000"/>
            </a:solidFill>
            <a:prstDash val="solid"/>
            <a:round/>
            <a:headEnd len="sm" w="sm" type="none"/>
            <a:tailEnd len="sm" w="sm" type="none"/>
          </a:ln>
        </p:spPr>
      </p:cxnSp>
      <p:sp>
        <p:nvSpPr>
          <p:cNvPr id="6967" name="Google Shape;6967;p44"/>
          <p:cNvSpPr txBox="1"/>
          <p:nvPr/>
        </p:nvSpPr>
        <p:spPr>
          <a:xfrm>
            <a:off x="2090582" y="3127278"/>
            <a:ext cx="8066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A</a:t>
            </a:r>
            <a:endParaRPr b="0" i="0" sz="1400" u="none" cap="none" strike="noStrike">
              <a:solidFill>
                <a:srgbClr val="000000"/>
              </a:solidFill>
              <a:latin typeface="Arial"/>
              <a:ea typeface="Arial"/>
              <a:cs typeface="Arial"/>
              <a:sym typeface="Arial"/>
            </a:endParaRPr>
          </a:p>
        </p:txBody>
      </p:sp>
      <p:grpSp>
        <p:nvGrpSpPr>
          <p:cNvPr id="6968" name="Google Shape;6968;p44"/>
          <p:cNvGrpSpPr/>
          <p:nvPr/>
        </p:nvGrpSpPr>
        <p:grpSpPr>
          <a:xfrm>
            <a:off x="3825719" y="3395180"/>
            <a:ext cx="541338" cy="223023"/>
            <a:chOff x="7493876" y="2774731"/>
            <a:chExt cx="1481958" cy="894622"/>
          </a:xfrm>
        </p:grpSpPr>
        <p:sp>
          <p:nvSpPr>
            <p:cNvPr id="6969" name="Google Shape;6969;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70" name="Google Shape;6970;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971" name="Google Shape;6971;p44"/>
            <p:cNvGrpSpPr/>
            <p:nvPr/>
          </p:nvGrpSpPr>
          <p:grpSpPr>
            <a:xfrm>
              <a:off x="7713663" y="2848339"/>
              <a:ext cx="1042107" cy="425543"/>
              <a:chOff x="7786941" y="2884917"/>
              <a:chExt cx="897649" cy="353919"/>
            </a:xfrm>
          </p:grpSpPr>
          <p:sp>
            <p:nvSpPr>
              <p:cNvPr id="6972" name="Google Shape;6972;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73" name="Google Shape;6973;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74" name="Google Shape;6974;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75" name="Google Shape;6975;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976" name="Google Shape;6976;p44"/>
          <p:cNvGrpSpPr/>
          <p:nvPr/>
        </p:nvGrpSpPr>
        <p:grpSpPr>
          <a:xfrm>
            <a:off x="3274136" y="3150704"/>
            <a:ext cx="541338" cy="223023"/>
            <a:chOff x="7493876" y="2774731"/>
            <a:chExt cx="1481958" cy="894622"/>
          </a:xfrm>
        </p:grpSpPr>
        <p:sp>
          <p:nvSpPr>
            <p:cNvPr id="6977" name="Google Shape;6977;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78" name="Google Shape;6978;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979" name="Google Shape;6979;p44"/>
            <p:cNvGrpSpPr/>
            <p:nvPr/>
          </p:nvGrpSpPr>
          <p:grpSpPr>
            <a:xfrm>
              <a:off x="7713663" y="2848339"/>
              <a:ext cx="1042107" cy="425543"/>
              <a:chOff x="7786941" y="2884917"/>
              <a:chExt cx="897649" cy="353919"/>
            </a:xfrm>
          </p:grpSpPr>
          <p:sp>
            <p:nvSpPr>
              <p:cNvPr id="6980" name="Google Shape;6980;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81" name="Google Shape;6981;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82" name="Google Shape;6982;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83" name="Google Shape;6983;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984" name="Google Shape;6984;p44"/>
          <p:cNvGrpSpPr/>
          <p:nvPr/>
        </p:nvGrpSpPr>
        <p:grpSpPr>
          <a:xfrm>
            <a:off x="3018476" y="3451642"/>
            <a:ext cx="541338" cy="223023"/>
            <a:chOff x="7493876" y="2774731"/>
            <a:chExt cx="1481958" cy="894622"/>
          </a:xfrm>
        </p:grpSpPr>
        <p:sp>
          <p:nvSpPr>
            <p:cNvPr id="6985" name="Google Shape;6985;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86" name="Google Shape;6986;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987" name="Google Shape;6987;p44"/>
            <p:cNvGrpSpPr/>
            <p:nvPr/>
          </p:nvGrpSpPr>
          <p:grpSpPr>
            <a:xfrm>
              <a:off x="7713663" y="2848339"/>
              <a:ext cx="1042107" cy="425543"/>
              <a:chOff x="7786941" y="2884917"/>
              <a:chExt cx="897649" cy="353919"/>
            </a:xfrm>
          </p:grpSpPr>
          <p:sp>
            <p:nvSpPr>
              <p:cNvPr id="6988" name="Google Shape;6988;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89" name="Google Shape;6989;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90" name="Google Shape;6990;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91" name="Google Shape;6991;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6992" name="Google Shape;6992;p44"/>
          <p:cNvSpPr/>
          <p:nvPr/>
        </p:nvSpPr>
        <p:spPr>
          <a:xfrm>
            <a:off x="1717519" y="4260753"/>
            <a:ext cx="2941638" cy="132397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6993" name="Google Shape;6993;p44"/>
          <p:cNvCxnSpPr/>
          <p:nvPr/>
        </p:nvCxnSpPr>
        <p:spPr>
          <a:xfrm>
            <a:off x="2752569" y="4494116"/>
            <a:ext cx="969963" cy="68262"/>
          </a:xfrm>
          <a:prstGeom prst="straightConnector1">
            <a:avLst/>
          </a:prstGeom>
          <a:noFill/>
          <a:ln cap="flat" cmpd="sng" w="15875">
            <a:solidFill>
              <a:srgbClr val="000000"/>
            </a:solidFill>
            <a:prstDash val="solid"/>
            <a:round/>
            <a:headEnd len="sm" w="sm" type="none"/>
            <a:tailEnd len="sm" w="sm" type="none"/>
          </a:ln>
        </p:spPr>
      </p:cxnSp>
      <p:cxnSp>
        <p:nvCxnSpPr>
          <p:cNvPr id="6994" name="Google Shape;6994;p44"/>
          <p:cNvCxnSpPr/>
          <p:nvPr/>
        </p:nvCxnSpPr>
        <p:spPr>
          <a:xfrm>
            <a:off x="3255807" y="4781453"/>
            <a:ext cx="109537" cy="79375"/>
          </a:xfrm>
          <a:prstGeom prst="straightConnector1">
            <a:avLst/>
          </a:prstGeom>
          <a:noFill/>
          <a:ln cap="flat" cmpd="sng" w="15875">
            <a:solidFill>
              <a:srgbClr val="000000"/>
            </a:solidFill>
            <a:prstDash val="solid"/>
            <a:round/>
            <a:headEnd len="sm" w="sm" type="none"/>
            <a:tailEnd len="sm" w="sm" type="none"/>
          </a:ln>
        </p:spPr>
      </p:cxnSp>
      <p:cxnSp>
        <p:nvCxnSpPr>
          <p:cNvPr id="6995" name="Google Shape;6995;p44"/>
          <p:cNvCxnSpPr/>
          <p:nvPr/>
        </p:nvCxnSpPr>
        <p:spPr>
          <a:xfrm flipH="1" rot="10800000">
            <a:off x="3073244" y="4976716"/>
            <a:ext cx="222250" cy="44450"/>
          </a:xfrm>
          <a:prstGeom prst="straightConnector1">
            <a:avLst/>
          </a:prstGeom>
          <a:noFill/>
          <a:ln cap="flat" cmpd="sng" w="15875">
            <a:solidFill>
              <a:srgbClr val="000000"/>
            </a:solidFill>
            <a:prstDash val="solid"/>
            <a:round/>
            <a:headEnd len="sm" w="sm" type="none"/>
            <a:tailEnd len="sm" w="sm" type="none"/>
          </a:ln>
        </p:spPr>
      </p:cxnSp>
      <p:cxnSp>
        <p:nvCxnSpPr>
          <p:cNvPr id="6996" name="Google Shape;6996;p44"/>
          <p:cNvCxnSpPr/>
          <p:nvPr/>
        </p:nvCxnSpPr>
        <p:spPr>
          <a:xfrm flipH="1" rot="10800000">
            <a:off x="2800194" y="4808441"/>
            <a:ext cx="177800" cy="106362"/>
          </a:xfrm>
          <a:prstGeom prst="straightConnector1">
            <a:avLst/>
          </a:prstGeom>
          <a:noFill/>
          <a:ln cap="flat" cmpd="sng" w="15875">
            <a:solidFill>
              <a:srgbClr val="000000"/>
            </a:solidFill>
            <a:prstDash val="solid"/>
            <a:round/>
            <a:headEnd len="sm" w="sm" type="none"/>
            <a:tailEnd len="sm" w="sm" type="none"/>
          </a:ln>
        </p:spPr>
      </p:cxnSp>
      <p:cxnSp>
        <p:nvCxnSpPr>
          <p:cNvPr id="6997" name="Google Shape;6997;p44"/>
          <p:cNvCxnSpPr/>
          <p:nvPr/>
        </p:nvCxnSpPr>
        <p:spPr>
          <a:xfrm flipH="1" rot="10800000">
            <a:off x="2514444" y="5095778"/>
            <a:ext cx="188913" cy="95250"/>
          </a:xfrm>
          <a:prstGeom prst="straightConnector1">
            <a:avLst/>
          </a:prstGeom>
          <a:noFill/>
          <a:ln cap="flat" cmpd="sng" w="15875">
            <a:solidFill>
              <a:srgbClr val="000000"/>
            </a:solidFill>
            <a:prstDash val="solid"/>
            <a:round/>
            <a:headEnd len="sm" w="sm" type="none"/>
            <a:tailEnd len="sm" w="sm" type="none"/>
          </a:ln>
        </p:spPr>
      </p:cxnSp>
      <p:cxnSp>
        <p:nvCxnSpPr>
          <p:cNvPr id="6998" name="Google Shape;6998;p44"/>
          <p:cNvCxnSpPr/>
          <p:nvPr/>
        </p:nvCxnSpPr>
        <p:spPr>
          <a:xfrm flipH="1" rot="10800000">
            <a:off x="3270094" y="5024341"/>
            <a:ext cx="231775" cy="244475"/>
          </a:xfrm>
          <a:prstGeom prst="straightConnector1">
            <a:avLst/>
          </a:prstGeom>
          <a:noFill/>
          <a:ln cap="flat" cmpd="sng" w="15875">
            <a:solidFill>
              <a:srgbClr val="000000"/>
            </a:solidFill>
            <a:prstDash val="solid"/>
            <a:round/>
            <a:headEnd len="sm" w="sm" type="none"/>
            <a:tailEnd len="sm" w="sm" type="none"/>
          </a:ln>
        </p:spPr>
      </p:cxnSp>
      <p:cxnSp>
        <p:nvCxnSpPr>
          <p:cNvPr id="6999" name="Google Shape;6999;p44"/>
          <p:cNvCxnSpPr/>
          <p:nvPr/>
        </p:nvCxnSpPr>
        <p:spPr>
          <a:xfrm rot="10800000">
            <a:off x="3720944" y="5011641"/>
            <a:ext cx="327025" cy="119062"/>
          </a:xfrm>
          <a:prstGeom prst="straightConnector1">
            <a:avLst/>
          </a:prstGeom>
          <a:noFill/>
          <a:ln cap="flat" cmpd="sng" w="15875">
            <a:solidFill>
              <a:srgbClr val="000000"/>
            </a:solidFill>
            <a:prstDash val="solid"/>
            <a:round/>
            <a:headEnd len="sm" w="sm" type="none"/>
            <a:tailEnd len="sm" w="sm" type="none"/>
          </a:ln>
        </p:spPr>
      </p:cxnSp>
      <p:cxnSp>
        <p:nvCxnSpPr>
          <p:cNvPr id="7000" name="Google Shape;7000;p44"/>
          <p:cNvCxnSpPr/>
          <p:nvPr/>
        </p:nvCxnSpPr>
        <p:spPr>
          <a:xfrm flipH="1" rot="10800000">
            <a:off x="3708244" y="4676678"/>
            <a:ext cx="260350" cy="188913"/>
          </a:xfrm>
          <a:prstGeom prst="straightConnector1">
            <a:avLst/>
          </a:prstGeom>
          <a:noFill/>
          <a:ln cap="flat" cmpd="sng" w="15875">
            <a:solidFill>
              <a:srgbClr val="000000"/>
            </a:solidFill>
            <a:prstDash val="solid"/>
            <a:round/>
            <a:headEnd len="sm" w="sm" type="none"/>
            <a:tailEnd len="sm" w="sm" type="none"/>
          </a:ln>
        </p:spPr>
      </p:cxnSp>
      <p:cxnSp>
        <p:nvCxnSpPr>
          <p:cNvPr id="7001" name="Google Shape;7001;p44"/>
          <p:cNvCxnSpPr/>
          <p:nvPr/>
        </p:nvCxnSpPr>
        <p:spPr>
          <a:xfrm rot="10800000">
            <a:off x="2754157" y="4551266"/>
            <a:ext cx="207962" cy="84137"/>
          </a:xfrm>
          <a:prstGeom prst="straightConnector1">
            <a:avLst/>
          </a:prstGeom>
          <a:noFill/>
          <a:ln cap="flat" cmpd="sng" w="15875">
            <a:solidFill>
              <a:srgbClr val="000000"/>
            </a:solidFill>
            <a:prstDash val="solid"/>
            <a:round/>
            <a:headEnd len="sm" w="sm" type="none"/>
            <a:tailEnd len="sm" w="sm" type="none"/>
          </a:ln>
        </p:spPr>
      </p:cxnSp>
      <p:sp>
        <p:nvSpPr>
          <p:cNvPr id="7002" name="Google Shape;7002;p44"/>
          <p:cNvSpPr txBox="1"/>
          <p:nvPr/>
        </p:nvSpPr>
        <p:spPr>
          <a:xfrm>
            <a:off x="1852457" y="4590953"/>
            <a:ext cx="78899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C</a:t>
            </a:r>
            <a:endParaRPr b="0" i="0" sz="1400" u="none" cap="none" strike="noStrike">
              <a:solidFill>
                <a:srgbClr val="000000"/>
              </a:solidFill>
              <a:latin typeface="Arial"/>
              <a:ea typeface="Arial"/>
              <a:cs typeface="Arial"/>
              <a:sym typeface="Arial"/>
            </a:endParaRPr>
          </a:p>
        </p:txBody>
      </p:sp>
      <p:sp>
        <p:nvSpPr>
          <p:cNvPr id="7003" name="Google Shape;7003;p44"/>
          <p:cNvSpPr/>
          <p:nvPr/>
        </p:nvSpPr>
        <p:spPr>
          <a:xfrm>
            <a:off x="4811557" y="3706716"/>
            <a:ext cx="3219450" cy="1343025"/>
          </a:xfrm>
          <a:prstGeom prst="ellipse">
            <a:avLst/>
          </a:prstGeom>
          <a:solidFill>
            <a:srgbClr val="3C6CD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cxnSp>
        <p:nvCxnSpPr>
          <p:cNvPr id="7004" name="Google Shape;7004;p44"/>
          <p:cNvCxnSpPr/>
          <p:nvPr/>
        </p:nvCxnSpPr>
        <p:spPr>
          <a:xfrm>
            <a:off x="5945032" y="3943253"/>
            <a:ext cx="1062037" cy="69850"/>
          </a:xfrm>
          <a:prstGeom prst="straightConnector1">
            <a:avLst/>
          </a:prstGeom>
          <a:noFill/>
          <a:ln cap="flat" cmpd="sng" w="15875">
            <a:solidFill>
              <a:srgbClr val="000000"/>
            </a:solidFill>
            <a:prstDash val="solid"/>
            <a:round/>
            <a:headEnd len="sm" w="sm" type="none"/>
            <a:tailEnd len="sm" w="sm" type="none"/>
          </a:ln>
        </p:spPr>
      </p:cxnSp>
      <p:cxnSp>
        <p:nvCxnSpPr>
          <p:cNvPr id="7005" name="Google Shape;7005;p44"/>
          <p:cNvCxnSpPr/>
          <p:nvPr/>
        </p:nvCxnSpPr>
        <p:spPr>
          <a:xfrm>
            <a:off x="6495894" y="4233766"/>
            <a:ext cx="120650" cy="82550"/>
          </a:xfrm>
          <a:prstGeom prst="straightConnector1">
            <a:avLst/>
          </a:prstGeom>
          <a:noFill/>
          <a:ln cap="flat" cmpd="sng" w="15875">
            <a:solidFill>
              <a:srgbClr val="000000"/>
            </a:solidFill>
            <a:prstDash val="solid"/>
            <a:round/>
            <a:headEnd len="sm" w="sm" type="none"/>
            <a:tailEnd len="sm" w="sm" type="none"/>
          </a:ln>
        </p:spPr>
      </p:cxnSp>
      <p:cxnSp>
        <p:nvCxnSpPr>
          <p:cNvPr id="7006" name="Google Shape;7006;p44"/>
          <p:cNvCxnSpPr/>
          <p:nvPr/>
        </p:nvCxnSpPr>
        <p:spPr>
          <a:xfrm flipH="1" rot="10800000">
            <a:off x="6295869" y="4433791"/>
            <a:ext cx="242888" cy="44450"/>
          </a:xfrm>
          <a:prstGeom prst="straightConnector1">
            <a:avLst/>
          </a:prstGeom>
          <a:noFill/>
          <a:ln cap="flat" cmpd="sng" w="15875">
            <a:solidFill>
              <a:srgbClr val="000000"/>
            </a:solidFill>
            <a:prstDash val="solid"/>
            <a:round/>
            <a:headEnd len="sm" w="sm" type="none"/>
            <a:tailEnd len="sm" w="sm" type="none"/>
          </a:ln>
        </p:spPr>
      </p:cxnSp>
      <p:cxnSp>
        <p:nvCxnSpPr>
          <p:cNvPr id="7007" name="Google Shape;7007;p44"/>
          <p:cNvCxnSpPr/>
          <p:nvPr/>
        </p:nvCxnSpPr>
        <p:spPr>
          <a:xfrm flipH="1" rot="10800000">
            <a:off x="5997419" y="4262341"/>
            <a:ext cx="195263" cy="106362"/>
          </a:xfrm>
          <a:prstGeom prst="straightConnector1">
            <a:avLst/>
          </a:prstGeom>
          <a:noFill/>
          <a:ln cap="flat" cmpd="sng" w="15875">
            <a:solidFill>
              <a:srgbClr val="000000"/>
            </a:solidFill>
            <a:prstDash val="solid"/>
            <a:round/>
            <a:headEnd len="sm" w="sm" type="none"/>
            <a:tailEnd len="sm" w="sm" type="none"/>
          </a:ln>
        </p:spPr>
      </p:cxnSp>
      <p:cxnSp>
        <p:nvCxnSpPr>
          <p:cNvPr id="7008" name="Google Shape;7008;p44"/>
          <p:cNvCxnSpPr/>
          <p:nvPr/>
        </p:nvCxnSpPr>
        <p:spPr>
          <a:xfrm flipH="1" rot="10800000">
            <a:off x="5684682" y="4554441"/>
            <a:ext cx="206375" cy="95250"/>
          </a:xfrm>
          <a:prstGeom prst="straightConnector1">
            <a:avLst/>
          </a:prstGeom>
          <a:noFill/>
          <a:ln cap="flat" cmpd="sng" w="15875">
            <a:solidFill>
              <a:srgbClr val="000000"/>
            </a:solidFill>
            <a:prstDash val="solid"/>
            <a:round/>
            <a:headEnd len="sm" w="sm" type="none"/>
            <a:tailEnd len="sm" w="sm" type="none"/>
          </a:ln>
        </p:spPr>
      </p:cxnSp>
      <p:cxnSp>
        <p:nvCxnSpPr>
          <p:cNvPr id="7009" name="Google Shape;7009;p44"/>
          <p:cNvCxnSpPr/>
          <p:nvPr/>
        </p:nvCxnSpPr>
        <p:spPr>
          <a:xfrm flipH="1" rot="10800000">
            <a:off x="6511769" y="4481416"/>
            <a:ext cx="254000" cy="247650"/>
          </a:xfrm>
          <a:prstGeom prst="straightConnector1">
            <a:avLst/>
          </a:prstGeom>
          <a:noFill/>
          <a:ln cap="flat" cmpd="sng" w="15875">
            <a:solidFill>
              <a:srgbClr val="000000"/>
            </a:solidFill>
            <a:prstDash val="solid"/>
            <a:round/>
            <a:headEnd len="sm" w="sm" type="none"/>
            <a:tailEnd len="sm" w="sm" type="none"/>
          </a:ln>
        </p:spPr>
      </p:cxnSp>
      <p:cxnSp>
        <p:nvCxnSpPr>
          <p:cNvPr id="7010" name="Google Shape;7010;p44"/>
          <p:cNvCxnSpPr/>
          <p:nvPr/>
        </p:nvCxnSpPr>
        <p:spPr>
          <a:xfrm rot="10800000">
            <a:off x="6975319" y="4460778"/>
            <a:ext cx="358775" cy="120650"/>
          </a:xfrm>
          <a:prstGeom prst="straightConnector1">
            <a:avLst/>
          </a:prstGeom>
          <a:noFill/>
          <a:ln cap="flat" cmpd="sng" w="15875">
            <a:solidFill>
              <a:srgbClr val="000000"/>
            </a:solidFill>
            <a:prstDash val="solid"/>
            <a:round/>
            <a:headEnd len="sm" w="sm" type="none"/>
            <a:tailEnd len="sm" w="sm" type="none"/>
          </a:ln>
        </p:spPr>
      </p:cxnSp>
      <p:cxnSp>
        <p:nvCxnSpPr>
          <p:cNvPr id="7011" name="Google Shape;7011;p44"/>
          <p:cNvCxnSpPr/>
          <p:nvPr/>
        </p:nvCxnSpPr>
        <p:spPr>
          <a:xfrm flipH="1" rot="10800000">
            <a:off x="6991194" y="4127403"/>
            <a:ext cx="285750" cy="192088"/>
          </a:xfrm>
          <a:prstGeom prst="straightConnector1">
            <a:avLst/>
          </a:prstGeom>
          <a:noFill/>
          <a:ln cap="flat" cmpd="sng" w="15875">
            <a:solidFill>
              <a:srgbClr val="000000"/>
            </a:solidFill>
            <a:prstDash val="solid"/>
            <a:round/>
            <a:headEnd len="sm" w="sm" type="none"/>
            <a:tailEnd len="sm" w="sm" type="none"/>
          </a:ln>
        </p:spPr>
      </p:cxnSp>
      <p:cxnSp>
        <p:nvCxnSpPr>
          <p:cNvPr id="7012" name="Google Shape;7012;p44"/>
          <p:cNvCxnSpPr/>
          <p:nvPr/>
        </p:nvCxnSpPr>
        <p:spPr>
          <a:xfrm rot="10800000">
            <a:off x="5946619" y="4000403"/>
            <a:ext cx="227013" cy="85725"/>
          </a:xfrm>
          <a:prstGeom prst="straightConnector1">
            <a:avLst/>
          </a:prstGeom>
          <a:noFill/>
          <a:ln cap="flat" cmpd="sng" w="15875">
            <a:solidFill>
              <a:srgbClr val="000000"/>
            </a:solidFill>
            <a:prstDash val="solid"/>
            <a:round/>
            <a:headEnd len="sm" w="sm" type="none"/>
            <a:tailEnd len="sm" w="sm" type="none"/>
          </a:ln>
        </p:spPr>
      </p:cxnSp>
      <p:sp>
        <p:nvSpPr>
          <p:cNvPr id="7013" name="Google Shape;7013;p44"/>
          <p:cNvSpPr txBox="1"/>
          <p:nvPr/>
        </p:nvSpPr>
        <p:spPr>
          <a:xfrm>
            <a:off x="4960782" y="4040091"/>
            <a:ext cx="79541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2400"/>
              <a:buFont typeface="Calibri"/>
              <a:buNone/>
            </a:pPr>
            <a:r>
              <a:rPr b="0" i="1" lang="en-US" sz="2400" u="none" cap="none" strike="noStrike">
                <a:solidFill>
                  <a:schemeClr val="lt1"/>
                </a:solidFill>
                <a:latin typeface="Calibri"/>
                <a:ea typeface="Calibri"/>
                <a:cs typeface="Calibri"/>
                <a:sym typeface="Calibri"/>
              </a:rPr>
              <a:t>ISP B</a:t>
            </a:r>
            <a:endParaRPr b="0" i="0" sz="1400" u="none" cap="none" strike="noStrike">
              <a:solidFill>
                <a:srgbClr val="000000"/>
              </a:solidFill>
              <a:latin typeface="Arial"/>
              <a:ea typeface="Arial"/>
              <a:cs typeface="Arial"/>
              <a:sym typeface="Arial"/>
            </a:endParaRPr>
          </a:p>
        </p:txBody>
      </p:sp>
      <p:cxnSp>
        <p:nvCxnSpPr>
          <p:cNvPr id="7014" name="Google Shape;7014;p44"/>
          <p:cNvCxnSpPr/>
          <p:nvPr/>
        </p:nvCxnSpPr>
        <p:spPr>
          <a:xfrm>
            <a:off x="2579532" y="2666903"/>
            <a:ext cx="238125" cy="261938"/>
          </a:xfrm>
          <a:prstGeom prst="straightConnector1">
            <a:avLst/>
          </a:prstGeom>
          <a:noFill/>
          <a:ln cap="flat" cmpd="sng" w="9525">
            <a:solidFill>
              <a:srgbClr val="000000"/>
            </a:solidFill>
            <a:prstDash val="solid"/>
            <a:round/>
            <a:headEnd len="sm" w="sm" type="none"/>
            <a:tailEnd len="sm" w="sm" type="none"/>
          </a:ln>
        </p:spPr>
      </p:cxnSp>
      <p:cxnSp>
        <p:nvCxnSpPr>
          <p:cNvPr id="7015" name="Google Shape;7015;p44"/>
          <p:cNvCxnSpPr/>
          <p:nvPr/>
        </p:nvCxnSpPr>
        <p:spPr>
          <a:xfrm>
            <a:off x="4113057" y="2468466"/>
            <a:ext cx="307975" cy="573087"/>
          </a:xfrm>
          <a:prstGeom prst="straightConnector1">
            <a:avLst/>
          </a:prstGeom>
          <a:noFill/>
          <a:ln cap="flat" cmpd="sng" w="9525">
            <a:solidFill>
              <a:srgbClr val="000000"/>
            </a:solidFill>
            <a:prstDash val="solid"/>
            <a:round/>
            <a:headEnd len="sm" w="sm" type="none"/>
            <a:tailEnd len="sm" w="sm" type="none"/>
          </a:ln>
        </p:spPr>
      </p:cxnSp>
      <p:cxnSp>
        <p:nvCxnSpPr>
          <p:cNvPr id="7016" name="Google Shape;7016;p44"/>
          <p:cNvCxnSpPr/>
          <p:nvPr/>
        </p:nvCxnSpPr>
        <p:spPr>
          <a:xfrm flipH="1">
            <a:off x="4622644" y="2446241"/>
            <a:ext cx="384175" cy="579437"/>
          </a:xfrm>
          <a:prstGeom prst="straightConnector1">
            <a:avLst/>
          </a:prstGeom>
          <a:noFill/>
          <a:ln cap="flat" cmpd="sng" w="9525">
            <a:solidFill>
              <a:srgbClr val="000000"/>
            </a:solidFill>
            <a:prstDash val="solid"/>
            <a:round/>
            <a:headEnd len="sm" w="sm" type="none"/>
            <a:tailEnd len="sm" w="sm" type="none"/>
          </a:ln>
        </p:spPr>
      </p:cxnSp>
      <p:cxnSp>
        <p:nvCxnSpPr>
          <p:cNvPr id="7017" name="Google Shape;7017;p44"/>
          <p:cNvCxnSpPr/>
          <p:nvPr/>
        </p:nvCxnSpPr>
        <p:spPr>
          <a:xfrm>
            <a:off x="6967382" y="2957416"/>
            <a:ext cx="215900" cy="1046162"/>
          </a:xfrm>
          <a:prstGeom prst="straightConnector1">
            <a:avLst/>
          </a:prstGeom>
          <a:noFill/>
          <a:ln cap="flat" cmpd="sng" w="9525">
            <a:solidFill>
              <a:srgbClr val="000000"/>
            </a:solidFill>
            <a:prstDash val="solid"/>
            <a:round/>
            <a:headEnd len="sm" w="sm" type="none"/>
            <a:tailEnd len="sm" w="sm" type="none"/>
          </a:ln>
        </p:spPr>
      </p:cxnSp>
      <p:cxnSp>
        <p:nvCxnSpPr>
          <p:cNvPr id="7018" name="Google Shape;7018;p44"/>
          <p:cNvCxnSpPr/>
          <p:nvPr/>
        </p:nvCxnSpPr>
        <p:spPr>
          <a:xfrm flipH="1">
            <a:off x="7334094" y="3308253"/>
            <a:ext cx="241300" cy="692150"/>
          </a:xfrm>
          <a:prstGeom prst="straightConnector1">
            <a:avLst/>
          </a:prstGeom>
          <a:noFill/>
          <a:ln cap="flat" cmpd="sng" w="9525">
            <a:solidFill>
              <a:srgbClr val="000000"/>
            </a:solidFill>
            <a:prstDash val="solid"/>
            <a:round/>
            <a:headEnd len="sm" w="sm" type="none"/>
            <a:tailEnd len="sm" w="sm" type="none"/>
          </a:ln>
        </p:spPr>
      </p:cxnSp>
      <p:cxnSp>
        <p:nvCxnSpPr>
          <p:cNvPr id="7019" name="Google Shape;7019;p44"/>
          <p:cNvCxnSpPr/>
          <p:nvPr/>
        </p:nvCxnSpPr>
        <p:spPr>
          <a:xfrm rot="10800000">
            <a:off x="7651594" y="4630641"/>
            <a:ext cx="796925" cy="614362"/>
          </a:xfrm>
          <a:prstGeom prst="straightConnector1">
            <a:avLst/>
          </a:prstGeom>
          <a:noFill/>
          <a:ln cap="flat" cmpd="sng" w="9525">
            <a:solidFill>
              <a:srgbClr val="000000"/>
            </a:solidFill>
            <a:prstDash val="solid"/>
            <a:round/>
            <a:headEnd len="sm" w="sm" type="none"/>
            <a:tailEnd len="sm" w="sm" type="none"/>
          </a:ln>
        </p:spPr>
      </p:cxnSp>
      <p:cxnSp>
        <p:nvCxnSpPr>
          <p:cNvPr id="7020" name="Google Shape;7020;p44"/>
          <p:cNvCxnSpPr/>
          <p:nvPr/>
        </p:nvCxnSpPr>
        <p:spPr>
          <a:xfrm flipH="1" rot="10800000">
            <a:off x="1987394" y="5218016"/>
            <a:ext cx="401638" cy="209550"/>
          </a:xfrm>
          <a:prstGeom prst="straightConnector1">
            <a:avLst/>
          </a:prstGeom>
          <a:noFill/>
          <a:ln cap="flat" cmpd="sng" w="9525">
            <a:solidFill>
              <a:srgbClr val="000000"/>
            </a:solidFill>
            <a:prstDash val="solid"/>
            <a:round/>
            <a:headEnd len="sm" w="sm" type="none"/>
            <a:tailEnd len="sm" w="sm" type="none"/>
          </a:ln>
        </p:spPr>
      </p:cxnSp>
      <p:cxnSp>
        <p:nvCxnSpPr>
          <p:cNvPr id="7021" name="Google Shape;7021;p44"/>
          <p:cNvCxnSpPr/>
          <p:nvPr/>
        </p:nvCxnSpPr>
        <p:spPr>
          <a:xfrm>
            <a:off x="1580994" y="5075141"/>
            <a:ext cx="450850" cy="115887"/>
          </a:xfrm>
          <a:prstGeom prst="straightConnector1">
            <a:avLst/>
          </a:prstGeom>
          <a:noFill/>
          <a:ln cap="flat" cmpd="sng" w="9525">
            <a:solidFill>
              <a:srgbClr val="000000"/>
            </a:solidFill>
            <a:prstDash val="solid"/>
            <a:round/>
            <a:headEnd len="sm" w="sm" type="none"/>
            <a:tailEnd len="sm" w="sm" type="none"/>
          </a:ln>
        </p:spPr>
      </p:cxnSp>
      <p:cxnSp>
        <p:nvCxnSpPr>
          <p:cNvPr id="7022" name="Google Shape;7022;p44"/>
          <p:cNvCxnSpPr/>
          <p:nvPr/>
        </p:nvCxnSpPr>
        <p:spPr>
          <a:xfrm rot="10800000">
            <a:off x="6692744" y="4779866"/>
            <a:ext cx="1047750" cy="966787"/>
          </a:xfrm>
          <a:prstGeom prst="straightConnector1">
            <a:avLst/>
          </a:prstGeom>
          <a:noFill/>
          <a:ln cap="flat" cmpd="sng" w="9525">
            <a:solidFill>
              <a:srgbClr val="000000"/>
            </a:solidFill>
            <a:prstDash val="solid"/>
            <a:round/>
            <a:headEnd len="sm" w="sm" type="none"/>
            <a:tailEnd len="sm" w="sm" type="none"/>
          </a:ln>
        </p:spPr>
      </p:cxnSp>
      <p:cxnSp>
        <p:nvCxnSpPr>
          <p:cNvPr id="7023" name="Google Shape;7023;p44"/>
          <p:cNvCxnSpPr/>
          <p:nvPr/>
        </p:nvCxnSpPr>
        <p:spPr>
          <a:xfrm flipH="1">
            <a:off x="7762719" y="4368703"/>
            <a:ext cx="541338" cy="249238"/>
          </a:xfrm>
          <a:prstGeom prst="straightConnector1">
            <a:avLst/>
          </a:prstGeom>
          <a:noFill/>
          <a:ln cap="flat" cmpd="sng" w="9525">
            <a:solidFill>
              <a:srgbClr val="000000"/>
            </a:solidFill>
            <a:prstDash val="solid"/>
            <a:round/>
            <a:headEnd len="sm" w="sm" type="none"/>
            <a:tailEnd len="sm" w="sm" type="none"/>
          </a:ln>
        </p:spPr>
      </p:cxnSp>
      <p:grpSp>
        <p:nvGrpSpPr>
          <p:cNvPr id="7024" name="Google Shape;7024;p44"/>
          <p:cNvGrpSpPr/>
          <p:nvPr/>
        </p:nvGrpSpPr>
        <p:grpSpPr>
          <a:xfrm>
            <a:off x="4238469" y="3007829"/>
            <a:ext cx="541338" cy="223023"/>
            <a:chOff x="7493876" y="2774731"/>
            <a:chExt cx="1481958" cy="894622"/>
          </a:xfrm>
        </p:grpSpPr>
        <p:sp>
          <p:nvSpPr>
            <p:cNvPr id="7025" name="Google Shape;7025;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26" name="Google Shape;7026;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27" name="Google Shape;7027;p44"/>
            <p:cNvGrpSpPr/>
            <p:nvPr/>
          </p:nvGrpSpPr>
          <p:grpSpPr>
            <a:xfrm>
              <a:off x="7713663" y="2848339"/>
              <a:ext cx="1042107" cy="425543"/>
              <a:chOff x="7786941" y="2884917"/>
              <a:chExt cx="897649" cy="353919"/>
            </a:xfrm>
          </p:grpSpPr>
          <p:sp>
            <p:nvSpPr>
              <p:cNvPr id="7028" name="Google Shape;7028;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29" name="Google Shape;7029;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0" name="Google Shape;7030;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1" name="Google Shape;7031;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32" name="Google Shape;7032;p44"/>
          <p:cNvGrpSpPr/>
          <p:nvPr/>
        </p:nvGrpSpPr>
        <p:grpSpPr>
          <a:xfrm>
            <a:off x="2667716" y="2908203"/>
            <a:ext cx="541338" cy="223023"/>
            <a:chOff x="7493876" y="2774731"/>
            <a:chExt cx="1481958" cy="894622"/>
          </a:xfrm>
        </p:grpSpPr>
        <p:sp>
          <p:nvSpPr>
            <p:cNvPr id="7033" name="Google Shape;7033;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34" name="Google Shape;7034;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35" name="Google Shape;7035;p44"/>
            <p:cNvGrpSpPr/>
            <p:nvPr/>
          </p:nvGrpSpPr>
          <p:grpSpPr>
            <a:xfrm>
              <a:off x="7713663" y="2848339"/>
              <a:ext cx="1042107" cy="425543"/>
              <a:chOff x="7786941" y="2884917"/>
              <a:chExt cx="897649" cy="353919"/>
            </a:xfrm>
          </p:grpSpPr>
          <p:sp>
            <p:nvSpPr>
              <p:cNvPr id="7036" name="Google Shape;7036;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7" name="Google Shape;7037;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8" name="Google Shape;7038;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9" name="Google Shape;7039;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40" name="Google Shape;7040;p44"/>
          <p:cNvGrpSpPr/>
          <p:nvPr/>
        </p:nvGrpSpPr>
        <p:grpSpPr>
          <a:xfrm>
            <a:off x="7228525" y="4501444"/>
            <a:ext cx="541338" cy="223023"/>
            <a:chOff x="7493876" y="2774731"/>
            <a:chExt cx="1481958" cy="894622"/>
          </a:xfrm>
        </p:grpSpPr>
        <p:sp>
          <p:nvSpPr>
            <p:cNvPr id="7041" name="Google Shape;7041;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42" name="Google Shape;7042;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43" name="Google Shape;7043;p44"/>
            <p:cNvGrpSpPr/>
            <p:nvPr/>
          </p:nvGrpSpPr>
          <p:grpSpPr>
            <a:xfrm>
              <a:off x="7713663" y="2848339"/>
              <a:ext cx="1042107" cy="425543"/>
              <a:chOff x="7786941" y="2884917"/>
              <a:chExt cx="897649" cy="353919"/>
            </a:xfrm>
          </p:grpSpPr>
          <p:sp>
            <p:nvSpPr>
              <p:cNvPr id="7044" name="Google Shape;7044;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45" name="Google Shape;7045;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46" name="Google Shape;7046;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47" name="Google Shape;7047;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48" name="Google Shape;7048;p44"/>
          <p:cNvGrpSpPr/>
          <p:nvPr/>
        </p:nvGrpSpPr>
        <p:grpSpPr>
          <a:xfrm>
            <a:off x="6515517" y="4278623"/>
            <a:ext cx="541338" cy="223023"/>
            <a:chOff x="7493876" y="2774731"/>
            <a:chExt cx="1481958" cy="894622"/>
          </a:xfrm>
        </p:grpSpPr>
        <p:sp>
          <p:nvSpPr>
            <p:cNvPr id="7049" name="Google Shape;7049;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50" name="Google Shape;7050;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51" name="Google Shape;7051;p44"/>
            <p:cNvGrpSpPr/>
            <p:nvPr/>
          </p:nvGrpSpPr>
          <p:grpSpPr>
            <a:xfrm>
              <a:off x="7713663" y="2848339"/>
              <a:ext cx="1042107" cy="425543"/>
              <a:chOff x="7786941" y="2884917"/>
              <a:chExt cx="897649" cy="353919"/>
            </a:xfrm>
          </p:grpSpPr>
          <p:sp>
            <p:nvSpPr>
              <p:cNvPr id="7052" name="Google Shape;7052;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53" name="Google Shape;7053;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54" name="Google Shape;7054;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55" name="Google Shape;7055;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56" name="Google Shape;7056;p44"/>
          <p:cNvGrpSpPr/>
          <p:nvPr/>
        </p:nvGrpSpPr>
        <p:grpSpPr>
          <a:xfrm>
            <a:off x="6025200" y="4059569"/>
            <a:ext cx="541338" cy="223023"/>
            <a:chOff x="7493876" y="2774731"/>
            <a:chExt cx="1481958" cy="894622"/>
          </a:xfrm>
        </p:grpSpPr>
        <p:sp>
          <p:nvSpPr>
            <p:cNvPr id="7057" name="Google Shape;7057;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58" name="Google Shape;7058;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59" name="Google Shape;7059;p44"/>
            <p:cNvGrpSpPr/>
            <p:nvPr/>
          </p:nvGrpSpPr>
          <p:grpSpPr>
            <a:xfrm>
              <a:off x="7713663" y="2848339"/>
              <a:ext cx="1042107" cy="425543"/>
              <a:chOff x="7786941" y="2884917"/>
              <a:chExt cx="897649" cy="353919"/>
            </a:xfrm>
          </p:grpSpPr>
          <p:sp>
            <p:nvSpPr>
              <p:cNvPr id="7060" name="Google Shape;7060;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61" name="Google Shape;7061;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62" name="Google Shape;7062;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63" name="Google Shape;7063;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64" name="Google Shape;7064;p44"/>
          <p:cNvGrpSpPr/>
          <p:nvPr/>
        </p:nvGrpSpPr>
        <p:grpSpPr>
          <a:xfrm>
            <a:off x="5769460" y="4366729"/>
            <a:ext cx="541338" cy="223023"/>
            <a:chOff x="7493876" y="2774731"/>
            <a:chExt cx="1481958" cy="894622"/>
          </a:xfrm>
        </p:grpSpPr>
        <p:sp>
          <p:nvSpPr>
            <p:cNvPr id="7065" name="Google Shape;7065;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66" name="Google Shape;7066;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67" name="Google Shape;7067;p44"/>
            <p:cNvGrpSpPr/>
            <p:nvPr/>
          </p:nvGrpSpPr>
          <p:grpSpPr>
            <a:xfrm>
              <a:off x="7713663" y="2848339"/>
              <a:ext cx="1042107" cy="425543"/>
              <a:chOff x="7786941" y="2884917"/>
              <a:chExt cx="897649" cy="353919"/>
            </a:xfrm>
          </p:grpSpPr>
          <p:sp>
            <p:nvSpPr>
              <p:cNvPr id="7068" name="Google Shape;7068;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69" name="Google Shape;7069;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70" name="Google Shape;7070;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71" name="Google Shape;7071;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72" name="Google Shape;7072;p44"/>
          <p:cNvGrpSpPr/>
          <p:nvPr/>
        </p:nvGrpSpPr>
        <p:grpSpPr>
          <a:xfrm>
            <a:off x="2785930" y="4631455"/>
            <a:ext cx="541338" cy="223023"/>
            <a:chOff x="7493876" y="2774731"/>
            <a:chExt cx="1481958" cy="894622"/>
          </a:xfrm>
        </p:grpSpPr>
        <p:sp>
          <p:nvSpPr>
            <p:cNvPr id="7073" name="Google Shape;7073;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74" name="Google Shape;7074;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75" name="Google Shape;7075;p44"/>
            <p:cNvGrpSpPr/>
            <p:nvPr/>
          </p:nvGrpSpPr>
          <p:grpSpPr>
            <a:xfrm>
              <a:off x="7713663" y="2848339"/>
              <a:ext cx="1042107" cy="425543"/>
              <a:chOff x="7786941" y="2884917"/>
              <a:chExt cx="897649" cy="353919"/>
            </a:xfrm>
          </p:grpSpPr>
          <p:sp>
            <p:nvSpPr>
              <p:cNvPr id="7076" name="Google Shape;7076;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77" name="Google Shape;7077;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78" name="Google Shape;7078;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79" name="Google Shape;7079;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80" name="Google Shape;7080;p44"/>
          <p:cNvGrpSpPr/>
          <p:nvPr/>
        </p:nvGrpSpPr>
        <p:grpSpPr>
          <a:xfrm>
            <a:off x="2546590" y="4902845"/>
            <a:ext cx="541338" cy="223023"/>
            <a:chOff x="7493876" y="2774731"/>
            <a:chExt cx="1481958" cy="894622"/>
          </a:xfrm>
        </p:grpSpPr>
        <p:sp>
          <p:nvSpPr>
            <p:cNvPr id="7081" name="Google Shape;7081;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82" name="Google Shape;7082;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83" name="Google Shape;7083;p44"/>
            <p:cNvGrpSpPr/>
            <p:nvPr/>
          </p:nvGrpSpPr>
          <p:grpSpPr>
            <a:xfrm>
              <a:off x="7713663" y="2848339"/>
              <a:ext cx="1042107" cy="425543"/>
              <a:chOff x="7786941" y="2884917"/>
              <a:chExt cx="897649" cy="353919"/>
            </a:xfrm>
          </p:grpSpPr>
          <p:sp>
            <p:nvSpPr>
              <p:cNvPr id="7084" name="Google Shape;7084;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85" name="Google Shape;7085;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86" name="Google Shape;7086;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87" name="Google Shape;7087;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88" name="Google Shape;7088;p44"/>
          <p:cNvGrpSpPr/>
          <p:nvPr/>
        </p:nvGrpSpPr>
        <p:grpSpPr>
          <a:xfrm>
            <a:off x="2035813" y="5089246"/>
            <a:ext cx="541338" cy="223023"/>
            <a:chOff x="7493876" y="2774731"/>
            <a:chExt cx="1481958" cy="894622"/>
          </a:xfrm>
        </p:grpSpPr>
        <p:sp>
          <p:nvSpPr>
            <p:cNvPr id="7089" name="Google Shape;7089;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90" name="Google Shape;7090;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91" name="Google Shape;7091;p44"/>
            <p:cNvGrpSpPr/>
            <p:nvPr/>
          </p:nvGrpSpPr>
          <p:grpSpPr>
            <a:xfrm>
              <a:off x="7713663" y="2848339"/>
              <a:ext cx="1042107" cy="425543"/>
              <a:chOff x="7786941" y="2884917"/>
              <a:chExt cx="897649" cy="353919"/>
            </a:xfrm>
          </p:grpSpPr>
          <p:sp>
            <p:nvSpPr>
              <p:cNvPr id="7092" name="Google Shape;7092;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93" name="Google Shape;7093;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94" name="Google Shape;7094;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95" name="Google Shape;7095;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96" name="Google Shape;7096;p44"/>
          <p:cNvGrpSpPr/>
          <p:nvPr/>
        </p:nvGrpSpPr>
        <p:grpSpPr>
          <a:xfrm>
            <a:off x="3069726" y="5178456"/>
            <a:ext cx="541338" cy="223023"/>
            <a:chOff x="7493876" y="2774731"/>
            <a:chExt cx="1481958" cy="894622"/>
          </a:xfrm>
        </p:grpSpPr>
        <p:sp>
          <p:nvSpPr>
            <p:cNvPr id="7097" name="Google Shape;7097;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98" name="Google Shape;7098;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99" name="Google Shape;7099;p44"/>
            <p:cNvGrpSpPr/>
            <p:nvPr/>
          </p:nvGrpSpPr>
          <p:grpSpPr>
            <a:xfrm>
              <a:off x="7713663" y="2848339"/>
              <a:ext cx="1042107" cy="425543"/>
              <a:chOff x="7786941" y="2884917"/>
              <a:chExt cx="897649" cy="353919"/>
            </a:xfrm>
          </p:grpSpPr>
          <p:sp>
            <p:nvSpPr>
              <p:cNvPr id="7100" name="Google Shape;7100;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01" name="Google Shape;7101;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02" name="Google Shape;7102;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03" name="Google Shape;7103;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104" name="Google Shape;7104;p44"/>
          <p:cNvGrpSpPr/>
          <p:nvPr/>
        </p:nvGrpSpPr>
        <p:grpSpPr>
          <a:xfrm>
            <a:off x="2040428" y="2310458"/>
            <a:ext cx="648509" cy="418221"/>
            <a:chOff x="3053396" y="4304255"/>
            <a:chExt cx="648422" cy="418253"/>
          </a:xfrm>
        </p:grpSpPr>
        <p:sp>
          <p:nvSpPr>
            <p:cNvPr id="7105" name="Google Shape;7105;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06" name="Google Shape;7106;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07" name="Google Shape;7107;p44"/>
          <p:cNvGrpSpPr/>
          <p:nvPr/>
        </p:nvGrpSpPr>
        <p:grpSpPr>
          <a:xfrm>
            <a:off x="6549535" y="2564438"/>
            <a:ext cx="648509" cy="418221"/>
            <a:chOff x="3053396" y="4304255"/>
            <a:chExt cx="648422" cy="418253"/>
          </a:xfrm>
        </p:grpSpPr>
        <p:sp>
          <p:nvSpPr>
            <p:cNvPr id="7108" name="Google Shape;7108;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09" name="Google Shape;7109;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10" name="Google Shape;7110;p44"/>
          <p:cNvGrpSpPr/>
          <p:nvPr/>
        </p:nvGrpSpPr>
        <p:grpSpPr>
          <a:xfrm>
            <a:off x="1456149" y="5421718"/>
            <a:ext cx="648509" cy="418221"/>
            <a:chOff x="3053396" y="4304255"/>
            <a:chExt cx="648422" cy="418253"/>
          </a:xfrm>
        </p:grpSpPr>
        <p:sp>
          <p:nvSpPr>
            <p:cNvPr id="7111" name="Google Shape;7111;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12" name="Google Shape;7112;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13" name="Google Shape;7113;p44"/>
          <p:cNvGrpSpPr/>
          <p:nvPr/>
        </p:nvGrpSpPr>
        <p:grpSpPr>
          <a:xfrm>
            <a:off x="1036993" y="4799466"/>
            <a:ext cx="648509" cy="418221"/>
            <a:chOff x="3053396" y="4304255"/>
            <a:chExt cx="648422" cy="418253"/>
          </a:xfrm>
        </p:grpSpPr>
        <p:sp>
          <p:nvSpPr>
            <p:cNvPr id="7114" name="Google Shape;7114;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15" name="Google Shape;7115;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16" name="Google Shape;7116;p44"/>
          <p:cNvGrpSpPr/>
          <p:nvPr/>
        </p:nvGrpSpPr>
        <p:grpSpPr>
          <a:xfrm>
            <a:off x="808362" y="4139117"/>
            <a:ext cx="648509" cy="418221"/>
            <a:chOff x="3053396" y="4304255"/>
            <a:chExt cx="648422" cy="418253"/>
          </a:xfrm>
        </p:grpSpPr>
        <p:sp>
          <p:nvSpPr>
            <p:cNvPr id="7117" name="Google Shape;7117;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18" name="Google Shape;7118;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19" name="Google Shape;7119;p44"/>
          <p:cNvGrpSpPr/>
          <p:nvPr/>
        </p:nvGrpSpPr>
        <p:grpSpPr>
          <a:xfrm>
            <a:off x="7298936" y="2996205"/>
            <a:ext cx="648509" cy="418221"/>
            <a:chOff x="3053396" y="4304255"/>
            <a:chExt cx="648422" cy="418253"/>
          </a:xfrm>
        </p:grpSpPr>
        <p:sp>
          <p:nvSpPr>
            <p:cNvPr id="7120" name="Google Shape;7120;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21" name="Google Shape;7121;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22" name="Google Shape;7122;p44"/>
          <p:cNvGrpSpPr/>
          <p:nvPr/>
        </p:nvGrpSpPr>
        <p:grpSpPr>
          <a:xfrm>
            <a:off x="3640844" y="2069176"/>
            <a:ext cx="648509" cy="418221"/>
            <a:chOff x="3053396" y="4304255"/>
            <a:chExt cx="648422" cy="418253"/>
          </a:xfrm>
        </p:grpSpPr>
        <p:sp>
          <p:nvSpPr>
            <p:cNvPr id="7123" name="Google Shape;7123;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24" name="Google Shape;7124;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25" name="Google Shape;7125;p44"/>
          <p:cNvGrpSpPr/>
          <p:nvPr/>
        </p:nvGrpSpPr>
        <p:grpSpPr>
          <a:xfrm>
            <a:off x="4555367" y="2043778"/>
            <a:ext cx="648509" cy="418221"/>
            <a:chOff x="3053396" y="4304255"/>
            <a:chExt cx="648422" cy="418253"/>
          </a:xfrm>
        </p:grpSpPr>
        <p:sp>
          <p:nvSpPr>
            <p:cNvPr id="7126" name="Google Shape;7126;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27" name="Google Shape;7127;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28" name="Google Shape;7128;p44"/>
          <p:cNvGrpSpPr/>
          <p:nvPr/>
        </p:nvGrpSpPr>
        <p:grpSpPr>
          <a:xfrm>
            <a:off x="7616479" y="5675699"/>
            <a:ext cx="648509" cy="418221"/>
            <a:chOff x="3053396" y="4304255"/>
            <a:chExt cx="648422" cy="418253"/>
          </a:xfrm>
        </p:grpSpPr>
        <p:sp>
          <p:nvSpPr>
            <p:cNvPr id="7129" name="Google Shape;7129;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30" name="Google Shape;7130;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31" name="Google Shape;7131;p44"/>
          <p:cNvGrpSpPr/>
          <p:nvPr/>
        </p:nvGrpSpPr>
        <p:grpSpPr>
          <a:xfrm>
            <a:off x="8454792" y="5028049"/>
            <a:ext cx="648509" cy="418221"/>
            <a:chOff x="3053396" y="4304255"/>
            <a:chExt cx="648422" cy="418253"/>
          </a:xfrm>
        </p:grpSpPr>
        <p:sp>
          <p:nvSpPr>
            <p:cNvPr id="7132" name="Google Shape;7132;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33" name="Google Shape;7133;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134" name="Google Shape;7134;p44"/>
          <p:cNvGrpSpPr/>
          <p:nvPr/>
        </p:nvGrpSpPr>
        <p:grpSpPr>
          <a:xfrm>
            <a:off x="8226161" y="4113719"/>
            <a:ext cx="648509" cy="418221"/>
            <a:chOff x="3053396" y="4304255"/>
            <a:chExt cx="648422" cy="418253"/>
          </a:xfrm>
        </p:grpSpPr>
        <p:sp>
          <p:nvSpPr>
            <p:cNvPr id="7135" name="Google Shape;7135;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136" name="Google Shape;7136;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sp>
        <p:nvSpPr>
          <p:cNvPr id="7137" name="Google Shape;7137;p44"/>
          <p:cNvSpPr txBox="1"/>
          <p:nvPr/>
        </p:nvSpPr>
        <p:spPr>
          <a:xfrm rot="1053502">
            <a:off x="5655019" y="1968629"/>
            <a:ext cx="5438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138" name="Google Shape;7138;p44"/>
          <p:cNvSpPr txBox="1"/>
          <p:nvPr/>
        </p:nvSpPr>
        <p:spPr>
          <a:xfrm rot="2829263">
            <a:off x="7941384" y="3441660"/>
            <a:ext cx="543697" cy="523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139" name="Google Shape;7139;p44"/>
          <p:cNvSpPr txBox="1"/>
          <p:nvPr/>
        </p:nvSpPr>
        <p:spPr>
          <a:xfrm rot="9845918">
            <a:off x="6609888" y="5954634"/>
            <a:ext cx="5438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140" name="Google Shape;7140;p44"/>
          <p:cNvSpPr txBox="1"/>
          <p:nvPr/>
        </p:nvSpPr>
        <p:spPr>
          <a:xfrm rot="-9948738">
            <a:off x="2241845" y="5857999"/>
            <a:ext cx="5438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141" name="Google Shape;7141;p44"/>
          <p:cNvSpPr txBox="1"/>
          <p:nvPr/>
        </p:nvSpPr>
        <p:spPr>
          <a:xfrm rot="-4992697">
            <a:off x="655534" y="3551677"/>
            <a:ext cx="543697" cy="5232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142" name="Google Shape;7142;p44"/>
          <p:cNvSpPr txBox="1"/>
          <p:nvPr/>
        </p:nvSpPr>
        <p:spPr>
          <a:xfrm rot="-1017263">
            <a:off x="2841516" y="1918514"/>
            <a:ext cx="543812"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FF"/>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7143" name="Google Shape;7143;p44"/>
          <p:cNvSpPr txBox="1"/>
          <p:nvPr/>
        </p:nvSpPr>
        <p:spPr>
          <a:xfrm>
            <a:off x="109009" y="1336747"/>
            <a:ext cx="8758052" cy="891183"/>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and content provider networks  (e.g., Google, Microsoft,  Akamai) may run their own network, to bring services, content close to end users</a:t>
            </a:r>
            <a:endParaRPr b="0" i="0" sz="1400" u="none" cap="none" strike="noStrike">
              <a:solidFill>
                <a:srgbClr val="000000"/>
              </a:solidFill>
              <a:latin typeface="Arial"/>
              <a:ea typeface="Arial"/>
              <a:cs typeface="Arial"/>
              <a:sym typeface="Arial"/>
            </a:endParaRPr>
          </a:p>
        </p:txBody>
      </p:sp>
      <p:grpSp>
        <p:nvGrpSpPr>
          <p:cNvPr id="7144" name="Google Shape;7144;p44"/>
          <p:cNvGrpSpPr/>
          <p:nvPr/>
        </p:nvGrpSpPr>
        <p:grpSpPr>
          <a:xfrm>
            <a:off x="4782427" y="2899825"/>
            <a:ext cx="2272385" cy="1061009"/>
            <a:chOff x="4696844" y="2871032"/>
            <a:chExt cx="2272664" cy="1061113"/>
          </a:xfrm>
        </p:grpSpPr>
        <p:grpSp>
          <p:nvGrpSpPr>
            <p:cNvPr id="7145" name="Google Shape;7145;p44"/>
            <p:cNvGrpSpPr/>
            <p:nvPr/>
          </p:nvGrpSpPr>
          <p:grpSpPr>
            <a:xfrm>
              <a:off x="5677190" y="2871032"/>
              <a:ext cx="530938" cy="338554"/>
              <a:chOff x="5573768" y="2726239"/>
              <a:chExt cx="530938" cy="338554"/>
            </a:xfrm>
          </p:grpSpPr>
          <p:sp>
            <p:nvSpPr>
              <p:cNvPr id="7146" name="Google Shape;7146;p44"/>
              <p:cNvSpPr/>
              <p:nvPr/>
            </p:nvSpPr>
            <p:spPr>
              <a:xfrm>
                <a:off x="5573768" y="2751297"/>
                <a:ext cx="528092" cy="304800"/>
              </a:xfrm>
              <a:prstGeom prst="ellipse">
                <a:avLst/>
              </a:prstGeom>
              <a:solidFill>
                <a:srgbClr val="0000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7147" name="Google Shape;7147;p44"/>
              <p:cNvSpPr txBox="1"/>
              <p:nvPr/>
            </p:nvSpPr>
            <p:spPr>
              <a:xfrm>
                <a:off x="5593027" y="2726239"/>
                <a:ext cx="5116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IXP</a:t>
                </a:r>
                <a:endParaRPr b="0" i="0" sz="1400" u="none" cap="none" strike="noStrike">
                  <a:solidFill>
                    <a:srgbClr val="000000"/>
                  </a:solidFill>
                  <a:latin typeface="Arial"/>
                  <a:ea typeface="Arial"/>
                  <a:cs typeface="Arial"/>
                  <a:sym typeface="Arial"/>
                </a:endParaRPr>
              </a:p>
            </p:txBody>
          </p:sp>
        </p:grpSp>
        <p:cxnSp>
          <p:nvCxnSpPr>
            <p:cNvPr id="7148" name="Google Shape;7148;p44"/>
            <p:cNvCxnSpPr/>
            <p:nvPr/>
          </p:nvCxnSpPr>
          <p:spPr>
            <a:xfrm>
              <a:off x="4696844" y="3073933"/>
              <a:ext cx="980347" cy="3515"/>
            </a:xfrm>
            <a:prstGeom prst="straightConnector1">
              <a:avLst/>
            </a:prstGeom>
            <a:noFill/>
            <a:ln cap="flat" cmpd="sng" w="38100">
              <a:solidFill>
                <a:srgbClr val="CC0000"/>
              </a:solidFill>
              <a:prstDash val="solid"/>
              <a:round/>
              <a:headEnd len="sm" w="sm" type="none"/>
              <a:tailEnd len="sm" w="sm" type="none"/>
            </a:ln>
          </p:spPr>
        </p:cxnSp>
        <p:cxnSp>
          <p:nvCxnSpPr>
            <p:cNvPr id="7149" name="Google Shape;7149;p44"/>
            <p:cNvCxnSpPr>
              <a:endCxn id="7150" idx="1"/>
            </p:cNvCxnSpPr>
            <p:nvPr/>
          </p:nvCxnSpPr>
          <p:spPr>
            <a:xfrm>
              <a:off x="6137008" y="3146745"/>
              <a:ext cx="832500" cy="785400"/>
            </a:xfrm>
            <a:prstGeom prst="straightConnector1">
              <a:avLst/>
            </a:prstGeom>
            <a:noFill/>
            <a:ln cap="flat" cmpd="sng" w="38100">
              <a:solidFill>
                <a:srgbClr val="CC0000"/>
              </a:solidFill>
              <a:prstDash val="solid"/>
              <a:round/>
              <a:headEnd len="sm" w="sm" type="none"/>
              <a:tailEnd len="sm" w="sm" type="none"/>
            </a:ln>
          </p:spPr>
        </p:cxnSp>
      </p:grpSp>
      <p:grpSp>
        <p:nvGrpSpPr>
          <p:cNvPr id="7151" name="Google Shape;7151;p44"/>
          <p:cNvGrpSpPr/>
          <p:nvPr/>
        </p:nvGrpSpPr>
        <p:grpSpPr>
          <a:xfrm>
            <a:off x="1661808" y="3762886"/>
            <a:ext cx="3892776" cy="1357363"/>
            <a:chOff x="1792334" y="3733001"/>
            <a:chExt cx="3890858" cy="1359445"/>
          </a:xfrm>
        </p:grpSpPr>
        <p:cxnSp>
          <p:nvCxnSpPr>
            <p:cNvPr id="7152" name="Google Shape;7152;p44"/>
            <p:cNvCxnSpPr>
              <a:stCxn id="7153" idx="5"/>
              <a:endCxn id="7154" idx="3"/>
            </p:cNvCxnSpPr>
            <p:nvPr/>
          </p:nvCxnSpPr>
          <p:spPr>
            <a:xfrm>
              <a:off x="5094292" y="3733001"/>
              <a:ext cx="588900" cy="212700"/>
            </a:xfrm>
            <a:prstGeom prst="straightConnector1">
              <a:avLst/>
            </a:prstGeom>
            <a:noFill/>
            <a:ln cap="flat" cmpd="sng" w="38100">
              <a:solidFill>
                <a:srgbClr val="CC0000"/>
              </a:solidFill>
              <a:prstDash val="solid"/>
              <a:round/>
              <a:headEnd len="sm" w="sm" type="none"/>
              <a:tailEnd len="sm" w="sm" type="none"/>
            </a:ln>
          </p:spPr>
        </p:cxnSp>
        <p:cxnSp>
          <p:nvCxnSpPr>
            <p:cNvPr id="7155" name="Google Shape;7155;p44"/>
            <p:cNvCxnSpPr>
              <a:stCxn id="7156" idx="5"/>
            </p:cNvCxnSpPr>
            <p:nvPr/>
          </p:nvCxnSpPr>
          <p:spPr>
            <a:xfrm flipH="1">
              <a:off x="1792334" y="3789080"/>
              <a:ext cx="54600" cy="601800"/>
            </a:xfrm>
            <a:prstGeom prst="straightConnector1">
              <a:avLst/>
            </a:prstGeom>
            <a:noFill/>
            <a:ln cap="flat" cmpd="sng" w="38100">
              <a:solidFill>
                <a:srgbClr val="CC0000"/>
              </a:solidFill>
              <a:prstDash val="solid"/>
              <a:round/>
              <a:headEnd len="sm" w="sm" type="none"/>
              <a:tailEnd len="sm" w="sm" type="none"/>
            </a:ln>
          </p:spPr>
        </p:cxnSp>
        <p:cxnSp>
          <p:nvCxnSpPr>
            <p:cNvPr id="7157" name="Google Shape;7157;p44"/>
            <p:cNvCxnSpPr>
              <a:endCxn id="7158" idx="3"/>
            </p:cNvCxnSpPr>
            <p:nvPr/>
          </p:nvCxnSpPr>
          <p:spPr>
            <a:xfrm flipH="1" rot="10800000">
              <a:off x="4424282" y="4701846"/>
              <a:ext cx="1074600" cy="390600"/>
            </a:xfrm>
            <a:prstGeom prst="straightConnector1">
              <a:avLst/>
            </a:prstGeom>
            <a:noFill/>
            <a:ln cap="flat" cmpd="sng" w="38100">
              <a:solidFill>
                <a:srgbClr val="CC0000"/>
              </a:solidFill>
              <a:prstDash val="solid"/>
              <a:round/>
              <a:headEnd len="sm" w="sm" type="none"/>
              <a:tailEnd len="sm" w="sm" type="none"/>
            </a:ln>
          </p:spPr>
        </p:cxnSp>
      </p:grpSp>
      <p:cxnSp>
        <p:nvCxnSpPr>
          <p:cNvPr id="7159" name="Google Shape;7159;p44"/>
          <p:cNvCxnSpPr>
            <a:stCxn id="7160" idx="2"/>
          </p:cNvCxnSpPr>
          <p:nvPr/>
        </p:nvCxnSpPr>
        <p:spPr>
          <a:xfrm flipH="1" rot="10800000">
            <a:off x="4028724" y="4309884"/>
            <a:ext cx="309000" cy="307800"/>
          </a:xfrm>
          <a:prstGeom prst="straightConnector1">
            <a:avLst/>
          </a:prstGeom>
          <a:noFill/>
          <a:ln cap="flat" cmpd="sng" w="38100">
            <a:solidFill>
              <a:srgbClr val="CC0000"/>
            </a:solidFill>
            <a:prstDash val="solid"/>
            <a:round/>
            <a:headEnd len="sm" w="sm" type="none"/>
            <a:tailEnd len="sm" w="sm" type="none"/>
          </a:ln>
        </p:spPr>
      </p:cxnSp>
      <p:cxnSp>
        <p:nvCxnSpPr>
          <p:cNvPr id="7161" name="Google Shape;7161;p44"/>
          <p:cNvCxnSpPr/>
          <p:nvPr/>
        </p:nvCxnSpPr>
        <p:spPr>
          <a:xfrm flipH="1" rot="10800000">
            <a:off x="4566024" y="3924252"/>
            <a:ext cx="929835" cy="367084"/>
          </a:xfrm>
          <a:prstGeom prst="straightConnector1">
            <a:avLst/>
          </a:prstGeom>
          <a:noFill/>
          <a:ln cap="flat" cmpd="sng" w="38100">
            <a:solidFill>
              <a:srgbClr val="CC0000"/>
            </a:solidFill>
            <a:prstDash val="solid"/>
            <a:round/>
            <a:headEnd len="sm" w="sm" type="none"/>
            <a:tailEnd len="sm" w="sm" type="none"/>
          </a:ln>
        </p:spPr>
      </p:cxnSp>
      <p:cxnSp>
        <p:nvCxnSpPr>
          <p:cNvPr id="7162" name="Google Shape;7162;p44"/>
          <p:cNvCxnSpPr>
            <a:stCxn id="7163" idx="2"/>
          </p:cNvCxnSpPr>
          <p:nvPr/>
        </p:nvCxnSpPr>
        <p:spPr>
          <a:xfrm>
            <a:off x="3860917" y="3947043"/>
            <a:ext cx="477000" cy="277500"/>
          </a:xfrm>
          <a:prstGeom prst="straightConnector1">
            <a:avLst/>
          </a:prstGeom>
          <a:noFill/>
          <a:ln cap="flat" cmpd="sng" w="38100">
            <a:solidFill>
              <a:srgbClr val="CC0000"/>
            </a:solidFill>
            <a:prstDash val="solid"/>
            <a:round/>
            <a:headEnd len="sm" w="sm" type="none"/>
            <a:tailEnd len="sm" w="sm" type="none"/>
          </a:ln>
        </p:spPr>
      </p:cxnSp>
      <p:grpSp>
        <p:nvGrpSpPr>
          <p:cNvPr id="7164" name="Google Shape;7164;p44"/>
          <p:cNvGrpSpPr/>
          <p:nvPr/>
        </p:nvGrpSpPr>
        <p:grpSpPr>
          <a:xfrm>
            <a:off x="6975319" y="3939691"/>
            <a:ext cx="541338" cy="223023"/>
            <a:chOff x="7493876" y="2774731"/>
            <a:chExt cx="1481958" cy="894622"/>
          </a:xfrm>
        </p:grpSpPr>
        <p:sp>
          <p:nvSpPr>
            <p:cNvPr id="7165" name="Google Shape;7165;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50" name="Google Shape;7150;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166" name="Google Shape;7166;p44"/>
            <p:cNvGrpSpPr/>
            <p:nvPr/>
          </p:nvGrpSpPr>
          <p:grpSpPr>
            <a:xfrm>
              <a:off x="7713663" y="2848339"/>
              <a:ext cx="1042107" cy="425543"/>
              <a:chOff x="7786941" y="2884917"/>
              <a:chExt cx="897649" cy="353919"/>
            </a:xfrm>
          </p:grpSpPr>
          <p:sp>
            <p:nvSpPr>
              <p:cNvPr id="7167" name="Google Shape;7167;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68" name="Google Shape;7168;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69" name="Google Shape;7169;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0" name="Google Shape;7170;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171" name="Google Shape;7171;p44"/>
          <p:cNvGrpSpPr/>
          <p:nvPr/>
        </p:nvGrpSpPr>
        <p:grpSpPr>
          <a:xfrm>
            <a:off x="3446131" y="3826770"/>
            <a:ext cx="541338" cy="223023"/>
            <a:chOff x="7493876" y="2774731"/>
            <a:chExt cx="1481958" cy="894622"/>
          </a:xfrm>
        </p:grpSpPr>
        <p:sp>
          <p:nvSpPr>
            <p:cNvPr id="7172" name="Google Shape;7172;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73" name="Google Shape;7173;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174" name="Google Shape;7174;p44"/>
            <p:cNvGrpSpPr/>
            <p:nvPr/>
          </p:nvGrpSpPr>
          <p:grpSpPr>
            <a:xfrm>
              <a:off x="7713663" y="2848339"/>
              <a:ext cx="1042107" cy="425543"/>
              <a:chOff x="7786941" y="2884917"/>
              <a:chExt cx="897649" cy="353919"/>
            </a:xfrm>
          </p:grpSpPr>
          <p:sp>
            <p:nvSpPr>
              <p:cNvPr id="7175" name="Google Shape;7175;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63" name="Google Shape;7163;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6" name="Google Shape;7176;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77" name="Google Shape;7177;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178" name="Google Shape;7178;p44"/>
          <p:cNvGrpSpPr/>
          <p:nvPr/>
        </p:nvGrpSpPr>
        <p:grpSpPr>
          <a:xfrm>
            <a:off x="3613938" y="4497411"/>
            <a:ext cx="541338" cy="223023"/>
            <a:chOff x="7493876" y="2774731"/>
            <a:chExt cx="1481958" cy="894622"/>
          </a:xfrm>
        </p:grpSpPr>
        <p:sp>
          <p:nvSpPr>
            <p:cNvPr id="7179" name="Google Shape;7179;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80" name="Google Shape;7180;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181" name="Google Shape;7181;p44"/>
            <p:cNvGrpSpPr/>
            <p:nvPr/>
          </p:nvGrpSpPr>
          <p:grpSpPr>
            <a:xfrm>
              <a:off x="7713663" y="2848339"/>
              <a:ext cx="1042107" cy="425543"/>
              <a:chOff x="7786941" y="2884917"/>
              <a:chExt cx="897649" cy="353919"/>
            </a:xfrm>
          </p:grpSpPr>
          <p:sp>
            <p:nvSpPr>
              <p:cNvPr id="7182" name="Google Shape;7182;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60" name="Google Shape;7160;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83" name="Google Shape;7183;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84" name="Google Shape;7184;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185" name="Google Shape;7185;p44"/>
          <p:cNvGrpSpPr/>
          <p:nvPr/>
        </p:nvGrpSpPr>
        <p:grpSpPr>
          <a:xfrm>
            <a:off x="5475042" y="3852093"/>
            <a:ext cx="541338" cy="223023"/>
            <a:chOff x="7493876" y="2774731"/>
            <a:chExt cx="1481958" cy="894622"/>
          </a:xfrm>
        </p:grpSpPr>
        <p:sp>
          <p:nvSpPr>
            <p:cNvPr id="7186" name="Google Shape;7186;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54" name="Google Shape;7154;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187" name="Google Shape;7187;p44"/>
            <p:cNvGrpSpPr/>
            <p:nvPr/>
          </p:nvGrpSpPr>
          <p:grpSpPr>
            <a:xfrm>
              <a:off x="7713663" y="2848339"/>
              <a:ext cx="1042107" cy="425543"/>
              <a:chOff x="7786941" y="2884917"/>
              <a:chExt cx="897649" cy="353919"/>
            </a:xfrm>
          </p:grpSpPr>
          <p:sp>
            <p:nvSpPr>
              <p:cNvPr id="7188" name="Google Shape;7188;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89" name="Google Shape;7189;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90" name="Google Shape;7190;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91" name="Google Shape;7191;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192" name="Google Shape;7192;p44"/>
          <p:cNvGrpSpPr/>
          <p:nvPr/>
        </p:nvGrpSpPr>
        <p:grpSpPr>
          <a:xfrm>
            <a:off x="4503581" y="3639654"/>
            <a:ext cx="541338" cy="223023"/>
            <a:chOff x="7493876" y="2774731"/>
            <a:chExt cx="1481958" cy="894622"/>
          </a:xfrm>
        </p:grpSpPr>
        <p:sp>
          <p:nvSpPr>
            <p:cNvPr id="7193" name="Google Shape;7193;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53" name="Google Shape;7153;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194" name="Google Shape;7194;p44"/>
            <p:cNvGrpSpPr/>
            <p:nvPr/>
          </p:nvGrpSpPr>
          <p:grpSpPr>
            <a:xfrm>
              <a:off x="7713663" y="2848339"/>
              <a:ext cx="1042107" cy="425543"/>
              <a:chOff x="7786941" y="2884917"/>
              <a:chExt cx="897649" cy="353919"/>
            </a:xfrm>
          </p:grpSpPr>
          <p:sp>
            <p:nvSpPr>
              <p:cNvPr id="7195" name="Google Shape;7195;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96" name="Google Shape;7196;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97" name="Google Shape;7197;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98" name="Google Shape;7198;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199" name="Google Shape;7199;p44"/>
          <p:cNvGrpSpPr/>
          <p:nvPr/>
        </p:nvGrpSpPr>
        <p:grpSpPr>
          <a:xfrm>
            <a:off x="4165522" y="4119105"/>
            <a:ext cx="528442" cy="338554"/>
            <a:chOff x="5634518" y="2652249"/>
            <a:chExt cx="528092" cy="338174"/>
          </a:xfrm>
        </p:grpSpPr>
        <p:sp>
          <p:nvSpPr>
            <p:cNvPr id="7200" name="Google Shape;7200;p44"/>
            <p:cNvSpPr/>
            <p:nvPr/>
          </p:nvSpPr>
          <p:spPr>
            <a:xfrm>
              <a:off x="5634518" y="2672371"/>
              <a:ext cx="528092" cy="304800"/>
            </a:xfrm>
            <a:prstGeom prst="ellipse">
              <a:avLst/>
            </a:prstGeom>
            <a:solidFill>
              <a:srgbClr val="0000FF"/>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7201" name="Google Shape;7201;p44"/>
            <p:cNvSpPr txBox="1"/>
            <p:nvPr/>
          </p:nvSpPr>
          <p:spPr>
            <a:xfrm>
              <a:off x="5685246" y="2652249"/>
              <a:ext cx="447262" cy="3381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Calibri"/>
                  <a:ea typeface="Calibri"/>
                  <a:cs typeface="Calibri"/>
                  <a:sym typeface="Calibri"/>
                </a:rPr>
                <a:t>IXP</a:t>
              </a:r>
              <a:endParaRPr b="0" i="0" sz="1400" u="none" cap="none" strike="noStrike">
                <a:solidFill>
                  <a:srgbClr val="000000"/>
                </a:solidFill>
                <a:latin typeface="Arial"/>
                <a:ea typeface="Arial"/>
                <a:cs typeface="Arial"/>
                <a:sym typeface="Arial"/>
              </a:endParaRPr>
            </a:p>
          </p:txBody>
        </p:sp>
      </p:grpSp>
      <p:grpSp>
        <p:nvGrpSpPr>
          <p:cNvPr id="7202" name="Google Shape;7202;p44"/>
          <p:cNvGrpSpPr/>
          <p:nvPr/>
        </p:nvGrpSpPr>
        <p:grpSpPr>
          <a:xfrm>
            <a:off x="5290690" y="4607015"/>
            <a:ext cx="541338" cy="223023"/>
            <a:chOff x="7493876" y="2774731"/>
            <a:chExt cx="1481958" cy="894622"/>
          </a:xfrm>
        </p:grpSpPr>
        <p:sp>
          <p:nvSpPr>
            <p:cNvPr id="7203" name="Google Shape;7203;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58" name="Google Shape;7158;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204" name="Google Shape;7204;p44"/>
            <p:cNvGrpSpPr/>
            <p:nvPr/>
          </p:nvGrpSpPr>
          <p:grpSpPr>
            <a:xfrm>
              <a:off x="7713663" y="2848339"/>
              <a:ext cx="1042107" cy="425543"/>
              <a:chOff x="7786941" y="2884917"/>
              <a:chExt cx="897649" cy="353919"/>
            </a:xfrm>
          </p:grpSpPr>
          <p:sp>
            <p:nvSpPr>
              <p:cNvPr id="7205" name="Google Shape;7205;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6" name="Google Shape;7206;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7" name="Google Shape;7207;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8" name="Google Shape;7208;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209" name="Google Shape;7209;p44"/>
          <p:cNvGrpSpPr/>
          <p:nvPr/>
        </p:nvGrpSpPr>
        <p:grpSpPr>
          <a:xfrm>
            <a:off x="2401378" y="3674009"/>
            <a:ext cx="541338" cy="223023"/>
            <a:chOff x="7493876" y="2774731"/>
            <a:chExt cx="1481958" cy="894622"/>
          </a:xfrm>
        </p:grpSpPr>
        <p:sp>
          <p:nvSpPr>
            <p:cNvPr id="7156" name="Google Shape;7156;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210" name="Google Shape;7210;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211" name="Google Shape;7211;p44"/>
            <p:cNvGrpSpPr/>
            <p:nvPr/>
          </p:nvGrpSpPr>
          <p:grpSpPr>
            <a:xfrm>
              <a:off x="7713663" y="2848339"/>
              <a:ext cx="1042107" cy="425543"/>
              <a:chOff x="7786941" y="2884917"/>
              <a:chExt cx="897649" cy="353919"/>
            </a:xfrm>
          </p:grpSpPr>
          <p:sp>
            <p:nvSpPr>
              <p:cNvPr id="7212" name="Google Shape;7212;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13" name="Google Shape;7213;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14" name="Google Shape;7214;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15" name="Google Shape;7215;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7216" name="Google Shape;7216;p44"/>
          <p:cNvCxnSpPr/>
          <p:nvPr/>
        </p:nvCxnSpPr>
        <p:spPr>
          <a:xfrm>
            <a:off x="1668251" y="3016153"/>
            <a:ext cx="38100" cy="309563"/>
          </a:xfrm>
          <a:prstGeom prst="straightConnector1">
            <a:avLst/>
          </a:prstGeom>
          <a:noFill/>
          <a:ln cap="flat" cmpd="sng" w="9525">
            <a:solidFill>
              <a:schemeClr val="dk1"/>
            </a:solidFill>
            <a:prstDash val="solid"/>
            <a:round/>
            <a:headEnd len="sm" w="sm" type="none"/>
            <a:tailEnd len="sm" w="sm" type="none"/>
          </a:ln>
        </p:spPr>
      </p:cxnSp>
      <p:cxnSp>
        <p:nvCxnSpPr>
          <p:cNvPr id="7217" name="Google Shape;7217;p44"/>
          <p:cNvCxnSpPr/>
          <p:nvPr/>
        </p:nvCxnSpPr>
        <p:spPr>
          <a:xfrm>
            <a:off x="1447589" y="3297141"/>
            <a:ext cx="123825" cy="212725"/>
          </a:xfrm>
          <a:prstGeom prst="straightConnector1">
            <a:avLst/>
          </a:prstGeom>
          <a:noFill/>
          <a:ln cap="flat" cmpd="sng" w="9525">
            <a:solidFill>
              <a:schemeClr val="dk1"/>
            </a:solidFill>
            <a:prstDash val="solid"/>
            <a:round/>
            <a:headEnd len="sm" w="sm" type="none"/>
            <a:tailEnd len="sm" w="sm" type="none"/>
          </a:ln>
        </p:spPr>
      </p:cxnSp>
      <p:cxnSp>
        <p:nvCxnSpPr>
          <p:cNvPr id="7218" name="Google Shape;7218;p44"/>
          <p:cNvCxnSpPr/>
          <p:nvPr/>
        </p:nvCxnSpPr>
        <p:spPr>
          <a:xfrm flipH="1" rot="10800000">
            <a:off x="1368214" y="4394103"/>
            <a:ext cx="203200" cy="7938"/>
          </a:xfrm>
          <a:prstGeom prst="straightConnector1">
            <a:avLst/>
          </a:prstGeom>
          <a:noFill/>
          <a:ln cap="flat" cmpd="sng" w="9525">
            <a:solidFill>
              <a:schemeClr val="dk1"/>
            </a:solidFill>
            <a:prstDash val="solid"/>
            <a:round/>
            <a:headEnd len="sm" w="sm" type="none"/>
            <a:tailEnd len="sm" w="sm" type="none"/>
          </a:ln>
        </p:spPr>
      </p:cxnSp>
      <p:cxnSp>
        <p:nvCxnSpPr>
          <p:cNvPr id="7219" name="Google Shape;7219;p44"/>
          <p:cNvCxnSpPr/>
          <p:nvPr/>
        </p:nvCxnSpPr>
        <p:spPr>
          <a:xfrm flipH="1" rot="10800000">
            <a:off x="1896851" y="3849591"/>
            <a:ext cx="430213" cy="101600"/>
          </a:xfrm>
          <a:prstGeom prst="straightConnector1">
            <a:avLst/>
          </a:prstGeom>
          <a:noFill/>
          <a:ln cap="flat" cmpd="sng" w="9525">
            <a:solidFill>
              <a:schemeClr val="dk1"/>
            </a:solidFill>
            <a:prstDash val="solid"/>
            <a:round/>
            <a:headEnd len="sm" w="sm" type="none"/>
            <a:tailEnd len="sm" w="sm" type="none"/>
          </a:ln>
        </p:spPr>
      </p:cxnSp>
      <p:grpSp>
        <p:nvGrpSpPr>
          <p:cNvPr id="7220" name="Google Shape;7220;p44"/>
          <p:cNvGrpSpPr/>
          <p:nvPr/>
        </p:nvGrpSpPr>
        <p:grpSpPr>
          <a:xfrm>
            <a:off x="1265624" y="2716827"/>
            <a:ext cx="648509" cy="418221"/>
            <a:chOff x="3053396" y="4304255"/>
            <a:chExt cx="648422" cy="418253"/>
          </a:xfrm>
        </p:grpSpPr>
        <p:sp>
          <p:nvSpPr>
            <p:cNvPr id="7221" name="Google Shape;7221;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22" name="Google Shape;7222;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223" name="Google Shape;7223;p44"/>
          <p:cNvGrpSpPr/>
          <p:nvPr/>
        </p:nvGrpSpPr>
        <p:grpSpPr>
          <a:xfrm>
            <a:off x="884572" y="3110496"/>
            <a:ext cx="648509" cy="418221"/>
            <a:chOff x="3053396" y="4304255"/>
            <a:chExt cx="648422" cy="418253"/>
          </a:xfrm>
        </p:grpSpPr>
        <p:sp>
          <p:nvSpPr>
            <p:cNvPr id="7224" name="Google Shape;7224;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25" name="Google Shape;7225;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cxnSp>
        <p:nvCxnSpPr>
          <p:cNvPr id="7226" name="Google Shape;7226;p44"/>
          <p:cNvCxnSpPr/>
          <p:nvPr/>
        </p:nvCxnSpPr>
        <p:spPr>
          <a:xfrm>
            <a:off x="1874626" y="4163916"/>
            <a:ext cx="533980" cy="291589"/>
          </a:xfrm>
          <a:prstGeom prst="straightConnector1">
            <a:avLst/>
          </a:prstGeom>
          <a:noFill/>
          <a:ln cap="flat" cmpd="sng" w="9525">
            <a:solidFill>
              <a:schemeClr val="dk1"/>
            </a:solidFill>
            <a:prstDash val="solid"/>
            <a:round/>
            <a:headEnd len="sm" w="sm" type="none"/>
            <a:tailEnd len="sm" w="sm" type="none"/>
          </a:ln>
        </p:spPr>
      </p:cxnSp>
      <p:grpSp>
        <p:nvGrpSpPr>
          <p:cNvPr id="7227" name="Google Shape;7227;p44"/>
          <p:cNvGrpSpPr/>
          <p:nvPr/>
        </p:nvGrpSpPr>
        <p:grpSpPr>
          <a:xfrm>
            <a:off x="2338231" y="4376707"/>
            <a:ext cx="541338" cy="223023"/>
            <a:chOff x="7493876" y="2774731"/>
            <a:chExt cx="1481958" cy="894622"/>
          </a:xfrm>
        </p:grpSpPr>
        <p:sp>
          <p:nvSpPr>
            <p:cNvPr id="7228" name="Google Shape;7228;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229" name="Google Shape;7229;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230" name="Google Shape;7230;p44"/>
            <p:cNvGrpSpPr/>
            <p:nvPr/>
          </p:nvGrpSpPr>
          <p:grpSpPr>
            <a:xfrm>
              <a:off x="7713663" y="2848339"/>
              <a:ext cx="1042107" cy="425543"/>
              <a:chOff x="7786941" y="2884917"/>
              <a:chExt cx="897649" cy="353919"/>
            </a:xfrm>
          </p:grpSpPr>
          <p:sp>
            <p:nvSpPr>
              <p:cNvPr id="7231" name="Google Shape;7231;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32" name="Google Shape;7232;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33" name="Google Shape;7233;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34" name="Google Shape;7234;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7235" name="Google Shape;7235;p44"/>
          <p:cNvCxnSpPr/>
          <p:nvPr/>
        </p:nvCxnSpPr>
        <p:spPr>
          <a:xfrm rot="10800000">
            <a:off x="4224975" y="5171184"/>
            <a:ext cx="371475" cy="973138"/>
          </a:xfrm>
          <a:prstGeom prst="straightConnector1">
            <a:avLst/>
          </a:prstGeom>
          <a:noFill/>
          <a:ln cap="flat" cmpd="sng" w="9525">
            <a:solidFill>
              <a:schemeClr val="dk1"/>
            </a:solidFill>
            <a:prstDash val="solid"/>
            <a:round/>
            <a:headEnd len="sm" w="sm" type="none"/>
            <a:tailEnd len="sm" w="sm" type="none"/>
          </a:ln>
        </p:spPr>
      </p:cxnSp>
      <p:cxnSp>
        <p:nvCxnSpPr>
          <p:cNvPr id="7236" name="Google Shape;7236;p44"/>
          <p:cNvCxnSpPr/>
          <p:nvPr/>
        </p:nvCxnSpPr>
        <p:spPr>
          <a:xfrm rot="10800000">
            <a:off x="5202875" y="5810947"/>
            <a:ext cx="520700" cy="169862"/>
          </a:xfrm>
          <a:prstGeom prst="straightConnector1">
            <a:avLst/>
          </a:prstGeom>
          <a:noFill/>
          <a:ln cap="flat" cmpd="sng" w="9525">
            <a:solidFill>
              <a:schemeClr val="dk1"/>
            </a:solidFill>
            <a:prstDash val="solid"/>
            <a:round/>
            <a:headEnd len="sm" w="sm" type="none"/>
            <a:tailEnd len="sm" w="sm" type="none"/>
          </a:ln>
        </p:spPr>
      </p:cxnSp>
      <p:cxnSp>
        <p:nvCxnSpPr>
          <p:cNvPr id="7237" name="Google Shape;7237;p44"/>
          <p:cNvCxnSpPr/>
          <p:nvPr/>
        </p:nvCxnSpPr>
        <p:spPr>
          <a:xfrm flipH="1" rot="10800000">
            <a:off x="3507425" y="5815709"/>
            <a:ext cx="306387" cy="165100"/>
          </a:xfrm>
          <a:prstGeom prst="straightConnector1">
            <a:avLst/>
          </a:prstGeom>
          <a:noFill/>
          <a:ln cap="flat" cmpd="sng" w="9525">
            <a:solidFill>
              <a:schemeClr val="dk1"/>
            </a:solidFill>
            <a:prstDash val="solid"/>
            <a:round/>
            <a:headEnd len="sm" w="sm" type="none"/>
            <a:tailEnd len="sm" w="sm" type="none"/>
          </a:ln>
        </p:spPr>
      </p:cxnSp>
      <p:grpSp>
        <p:nvGrpSpPr>
          <p:cNvPr id="7238" name="Google Shape;7238;p44"/>
          <p:cNvGrpSpPr/>
          <p:nvPr/>
        </p:nvGrpSpPr>
        <p:grpSpPr>
          <a:xfrm>
            <a:off x="3247091" y="5904281"/>
            <a:ext cx="648509" cy="418221"/>
            <a:chOff x="3053396" y="4304255"/>
            <a:chExt cx="648422" cy="418253"/>
          </a:xfrm>
        </p:grpSpPr>
        <p:sp>
          <p:nvSpPr>
            <p:cNvPr id="7239" name="Google Shape;7239;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40" name="Google Shape;7240;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241" name="Google Shape;7241;p44"/>
          <p:cNvGrpSpPr/>
          <p:nvPr/>
        </p:nvGrpSpPr>
        <p:grpSpPr>
          <a:xfrm>
            <a:off x="4466455" y="6056669"/>
            <a:ext cx="648509" cy="418221"/>
            <a:chOff x="3053396" y="4304255"/>
            <a:chExt cx="648422" cy="418253"/>
          </a:xfrm>
        </p:grpSpPr>
        <p:sp>
          <p:nvSpPr>
            <p:cNvPr id="7242" name="Google Shape;7242;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43" name="Google Shape;7243;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244" name="Google Shape;7244;p44"/>
          <p:cNvGrpSpPr/>
          <p:nvPr/>
        </p:nvGrpSpPr>
        <p:grpSpPr>
          <a:xfrm>
            <a:off x="5380978" y="5916980"/>
            <a:ext cx="648509" cy="418221"/>
            <a:chOff x="3053396" y="4304255"/>
            <a:chExt cx="648422" cy="418253"/>
          </a:xfrm>
        </p:grpSpPr>
        <p:sp>
          <p:nvSpPr>
            <p:cNvPr id="7245" name="Google Shape;7245;p44"/>
            <p:cNvSpPr/>
            <p:nvPr/>
          </p:nvSpPr>
          <p:spPr>
            <a:xfrm>
              <a:off x="3053396" y="4304255"/>
              <a:ext cx="596988" cy="41825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46" name="Google Shape;7246;p44"/>
            <p:cNvSpPr txBox="1"/>
            <p:nvPr/>
          </p:nvSpPr>
          <p:spPr>
            <a:xfrm>
              <a:off x="3118029" y="4323258"/>
              <a:ext cx="583789" cy="35308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access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net</a:t>
              </a:r>
              <a:endParaRPr b="0" i="0" sz="1400" u="none" cap="none" strike="noStrike">
                <a:solidFill>
                  <a:srgbClr val="000000"/>
                </a:solidFill>
                <a:latin typeface="Arial"/>
                <a:ea typeface="Arial"/>
                <a:cs typeface="Arial"/>
                <a:sym typeface="Arial"/>
              </a:endParaRPr>
            </a:p>
          </p:txBody>
        </p:sp>
      </p:grpSp>
      <p:grpSp>
        <p:nvGrpSpPr>
          <p:cNvPr id="7247" name="Google Shape;7247;p44"/>
          <p:cNvGrpSpPr/>
          <p:nvPr/>
        </p:nvGrpSpPr>
        <p:grpSpPr>
          <a:xfrm>
            <a:off x="3858263" y="5011641"/>
            <a:ext cx="541338" cy="223023"/>
            <a:chOff x="7493876" y="2774731"/>
            <a:chExt cx="1481958" cy="894622"/>
          </a:xfrm>
        </p:grpSpPr>
        <p:sp>
          <p:nvSpPr>
            <p:cNvPr id="7248" name="Google Shape;7248;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249" name="Google Shape;7249;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250" name="Google Shape;7250;p44"/>
            <p:cNvGrpSpPr/>
            <p:nvPr/>
          </p:nvGrpSpPr>
          <p:grpSpPr>
            <a:xfrm>
              <a:off x="7713663" y="2848339"/>
              <a:ext cx="1042107" cy="425543"/>
              <a:chOff x="7786941" y="2884917"/>
              <a:chExt cx="897649" cy="353919"/>
            </a:xfrm>
          </p:grpSpPr>
          <p:sp>
            <p:nvSpPr>
              <p:cNvPr id="7251" name="Google Shape;7251;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52" name="Google Shape;7252;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53" name="Google Shape;7253;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54" name="Google Shape;7254;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255" name="Google Shape;7255;p44"/>
          <p:cNvGrpSpPr/>
          <p:nvPr/>
        </p:nvGrpSpPr>
        <p:grpSpPr>
          <a:xfrm>
            <a:off x="1390568" y="2457440"/>
            <a:ext cx="6847328" cy="3478542"/>
            <a:chOff x="2344724" y="2457440"/>
            <a:chExt cx="6847328" cy="3478542"/>
          </a:xfrm>
        </p:grpSpPr>
        <p:grpSp>
          <p:nvGrpSpPr>
            <p:cNvPr id="7256" name="Google Shape;7256;p44"/>
            <p:cNvGrpSpPr/>
            <p:nvPr/>
          </p:nvGrpSpPr>
          <p:grpSpPr>
            <a:xfrm>
              <a:off x="2557552" y="3624662"/>
              <a:ext cx="6096000" cy="799432"/>
              <a:chOff x="1031788" y="6401642"/>
              <a:chExt cx="6096000" cy="799432"/>
            </a:xfrm>
          </p:grpSpPr>
          <p:sp>
            <p:nvSpPr>
              <p:cNvPr id="7257" name="Google Shape;7257;p44"/>
              <p:cNvSpPr/>
              <p:nvPr/>
            </p:nvSpPr>
            <p:spPr>
              <a:xfrm>
                <a:off x="1031788" y="6471664"/>
                <a:ext cx="6096000" cy="729410"/>
              </a:xfrm>
              <a:prstGeom prst="ellipse">
                <a:avLst/>
              </a:prstGeom>
              <a:solidFill>
                <a:srgbClr val="FF6600">
                  <a:alpha val="6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258" name="Google Shape;7258;p44"/>
              <p:cNvSpPr txBox="1"/>
              <p:nvPr/>
            </p:nvSpPr>
            <p:spPr>
              <a:xfrm>
                <a:off x="2317167" y="6584898"/>
                <a:ext cx="344402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lt1"/>
                    </a:solidFill>
                    <a:latin typeface="Calibri"/>
                    <a:ea typeface="Calibri"/>
                    <a:cs typeface="Calibri"/>
                    <a:sym typeface="Calibri"/>
                  </a:rPr>
                  <a:t>Content provider network</a:t>
                </a:r>
                <a:endParaRPr b="0" i="0" sz="1400" u="none" cap="none" strike="noStrike">
                  <a:solidFill>
                    <a:srgbClr val="000000"/>
                  </a:solidFill>
                  <a:latin typeface="Arial"/>
                  <a:ea typeface="Arial"/>
                  <a:cs typeface="Arial"/>
                  <a:sym typeface="Arial"/>
                </a:endParaRPr>
              </a:p>
            </p:txBody>
          </p:sp>
          <p:grpSp>
            <p:nvGrpSpPr>
              <p:cNvPr id="7259" name="Google Shape;7259;p44"/>
              <p:cNvGrpSpPr/>
              <p:nvPr/>
            </p:nvGrpSpPr>
            <p:grpSpPr>
              <a:xfrm>
                <a:off x="1602338" y="6401642"/>
                <a:ext cx="666346" cy="673100"/>
                <a:chOff x="940359" y="5691959"/>
                <a:chExt cx="692498" cy="672474"/>
              </a:xfrm>
            </p:grpSpPr>
            <p:grpSp>
              <p:nvGrpSpPr>
                <p:cNvPr id="7260" name="Google Shape;7260;p44"/>
                <p:cNvGrpSpPr/>
                <p:nvPr/>
              </p:nvGrpSpPr>
              <p:grpSpPr>
                <a:xfrm>
                  <a:off x="940359" y="5691959"/>
                  <a:ext cx="594613" cy="648336"/>
                  <a:chOff x="5203089" y="1751190"/>
                  <a:chExt cx="858331" cy="662414"/>
                </a:xfrm>
              </p:grpSpPr>
              <p:sp>
                <p:nvSpPr>
                  <p:cNvPr id="7261" name="Google Shape;7261;p44"/>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62" name="Google Shape;7262;p44"/>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263" name="Google Shape;7263;p44"/>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7264" name="Google Shape;7264;p44"/>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7265" name="Google Shape;7265;p44"/>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7266" name="Google Shape;7266;p44"/>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7267" name="Google Shape;7267;p44"/>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7268" name="Google Shape;7268;p44"/>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7269" name="Google Shape;7269;p44"/>
                <p:cNvGrpSpPr/>
                <p:nvPr/>
              </p:nvGrpSpPr>
              <p:grpSpPr>
                <a:xfrm>
                  <a:off x="940359" y="5691959"/>
                  <a:ext cx="692498" cy="672474"/>
                  <a:chOff x="10771171" y="3194171"/>
                  <a:chExt cx="692498" cy="672474"/>
                </a:xfrm>
              </p:grpSpPr>
              <p:grpSp>
                <p:nvGrpSpPr>
                  <p:cNvPr id="7270" name="Google Shape;7270;p44"/>
                  <p:cNvGrpSpPr/>
                  <p:nvPr/>
                </p:nvGrpSpPr>
                <p:grpSpPr>
                  <a:xfrm>
                    <a:off x="10771171" y="3194171"/>
                    <a:ext cx="594613" cy="648336"/>
                    <a:chOff x="5203089" y="1751190"/>
                    <a:chExt cx="858331" cy="662414"/>
                  </a:xfrm>
                </p:grpSpPr>
                <p:sp>
                  <p:nvSpPr>
                    <p:cNvPr id="7271" name="Google Shape;7271;p44"/>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72" name="Google Shape;7272;p44"/>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273" name="Google Shape;7273;p44"/>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7274" name="Google Shape;7274;p44"/>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7275" name="Google Shape;7275;p44"/>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7276" name="Google Shape;7276;p44"/>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7277" name="Google Shape;7277;p44"/>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7278" name="Google Shape;7278;p44"/>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7279" name="Google Shape;7279;p44"/>
                  <p:cNvGrpSpPr/>
                  <p:nvPr/>
                </p:nvGrpSpPr>
                <p:grpSpPr>
                  <a:xfrm>
                    <a:off x="11158881" y="3460672"/>
                    <a:ext cx="304788" cy="405973"/>
                    <a:chOff x="5275406" y="2711455"/>
                    <a:chExt cx="452949" cy="405518"/>
                  </a:xfrm>
                </p:grpSpPr>
                <p:pic>
                  <p:nvPicPr>
                    <p:cNvPr descr="server_rack.png" id="7280" name="Google Shape;7280;p44"/>
                    <p:cNvPicPr preferRelativeResize="0"/>
                    <p:nvPr/>
                  </p:nvPicPr>
                  <p:blipFill rotWithShape="1">
                    <a:blip r:embed="rId3">
                      <a:alphaModFix/>
                    </a:blip>
                    <a:srcRect b="0" l="0" r="0" t="0"/>
                    <a:stretch/>
                  </p:blipFill>
                  <p:spPr>
                    <a:xfrm>
                      <a:off x="5537367" y="2770786"/>
                      <a:ext cx="190988" cy="313366"/>
                    </a:xfrm>
                    <a:prstGeom prst="rect">
                      <a:avLst/>
                    </a:prstGeom>
                    <a:noFill/>
                    <a:ln>
                      <a:noFill/>
                    </a:ln>
                  </p:spPr>
                </p:pic>
                <p:pic>
                  <p:nvPicPr>
                    <p:cNvPr descr="server_rack.png" id="7281" name="Google Shape;7281;p44"/>
                    <p:cNvPicPr preferRelativeResize="0"/>
                    <p:nvPr/>
                  </p:nvPicPr>
                  <p:blipFill rotWithShape="1">
                    <a:blip r:embed="rId3">
                      <a:alphaModFix/>
                    </a:blip>
                    <a:srcRect b="0" l="0" r="0" t="0"/>
                    <a:stretch/>
                  </p:blipFill>
                  <p:spPr>
                    <a:xfrm>
                      <a:off x="5275406" y="2764002"/>
                      <a:ext cx="190988" cy="313366"/>
                    </a:xfrm>
                    <a:prstGeom prst="rect">
                      <a:avLst/>
                    </a:prstGeom>
                    <a:noFill/>
                    <a:ln>
                      <a:noFill/>
                    </a:ln>
                  </p:spPr>
                </p:pic>
                <p:pic>
                  <p:nvPicPr>
                    <p:cNvPr descr="server_rack.png" id="7282" name="Google Shape;7282;p44"/>
                    <p:cNvPicPr preferRelativeResize="0"/>
                    <p:nvPr/>
                  </p:nvPicPr>
                  <p:blipFill rotWithShape="1">
                    <a:blip r:embed="rId3">
                      <a:alphaModFix/>
                    </a:blip>
                    <a:srcRect b="0" l="0" r="0" t="0"/>
                    <a:stretch/>
                  </p:blipFill>
                  <p:spPr>
                    <a:xfrm>
                      <a:off x="5385676" y="2711455"/>
                      <a:ext cx="247152" cy="405518"/>
                    </a:xfrm>
                    <a:prstGeom prst="rect">
                      <a:avLst/>
                    </a:prstGeom>
                    <a:noFill/>
                    <a:ln>
                      <a:noFill/>
                    </a:ln>
                  </p:spPr>
                </p:pic>
              </p:grpSp>
            </p:grpSp>
          </p:grpSp>
          <p:grpSp>
            <p:nvGrpSpPr>
              <p:cNvPr id="7283" name="Google Shape;7283;p44"/>
              <p:cNvGrpSpPr/>
              <p:nvPr/>
            </p:nvGrpSpPr>
            <p:grpSpPr>
              <a:xfrm>
                <a:off x="5694561" y="6441153"/>
                <a:ext cx="666346" cy="673100"/>
                <a:chOff x="940359" y="5691959"/>
                <a:chExt cx="692498" cy="672474"/>
              </a:xfrm>
            </p:grpSpPr>
            <p:grpSp>
              <p:nvGrpSpPr>
                <p:cNvPr id="7284" name="Google Shape;7284;p44"/>
                <p:cNvGrpSpPr/>
                <p:nvPr/>
              </p:nvGrpSpPr>
              <p:grpSpPr>
                <a:xfrm>
                  <a:off x="940359" y="5691959"/>
                  <a:ext cx="594613" cy="648336"/>
                  <a:chOff x="5203089" y="1751190"/>
                  <a:chExt cx="858331" cy="662414"/>
                </a:xfrm>
              </p:grpSpPr>
              <p:sp>
                <p:nvSpPr>
                  <p:cNvPr id="7285" name="Google Shape;7285;p44"/>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86" name="Google Shape;7286;p44"/>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287" name="Google Shape;7287;p44"/>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7288" name="Google Shape;7288;p44"/>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7289" name="Google Shape;7289;p44"/>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7290" name="Google Shape;7290;p44"/>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7291" name="Google Shape;7291;p44"/>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7292" name="Google Shape;7292;p44"/>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7293" name="Google Shape;7293;p44"/>
                <p:cNvGrpSpPr/>
                <p:nvPr/>
              </p:nvGrpSpPr>
              <p:grpSpPr>
                <a:xfrm>
                  <a:off x="940359" y="5691959"/>
                  <a:ext cx="692498" cy="672474"/>
                  <a:chOff x="10771171" y="3194171"/>
                  <a:chExt cx="692498" cy="672474"/>
                </a:xfrm>
              </p:grpSpPr>
              <p:grpSp>
                <p:nvGrpSpPr>
                  <p:cNvPr id="7294" name="Google Shape;7294;p44"/>
                  <p:cNvGrpSpPr/>
                  <p:nvPr/>
                </p:nvGrpSpPr>
                <p:grpSpPr>
                  <a:xfrm>
                    <a:off x="10771171" y="3194171"/>
                    <a:ext cx="594613" cy="648336"/>
                    <a:chOff x="5203089" y="1751190"/>
                    <a:chExt cx="858331" cy="662414"/>
                  </a:xfrm>
                </p:grpSpPr>
                <p:sp>
                  <p:nvSpPr>
                    <p:cNvPr id="7295" name="Google Shape;7295;p44"/>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96" name="Google Shape;7296;p44"/>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297" name="Google Shape;7297;p44"/>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7298" name="Google Shape;7298;p44"/>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7299" name="Google Shape;7299;p44"/>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7300" name="Google Shape;7300;p44"/>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7301" name="Google Shape;7301;p44"/>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7302" name="Google Shape;7302;p44"/>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7303" name="Google Shape;7303;p44"/>
                  <p:cNvGrpSpPr/>
                  <p:nvPr/>
                </p:nvGrpSpPr>
                <p:grpSpPr>
                  <a:xfrm>
                    <a:off x="11158881" y="3460672"/>
                    <a:ext cx="304788" cy="405973"/>
                    <a:chOff x="5275406" y="2711455"/>
                    <a:chExt cx="452949" cy="405518"/>
                  </a:xfrm>
                </p:grpSpPr>
                <p:pic>
                  <p:nvPicPr>
                    <p:cNvPr descr="server_rack.png" id="7304" name="Google Shape;7304;p44"/>
                    <p:cNvPicPr preferRelativeResize="0"/>
                    <p:nvPr/>
                  </p:nvPicPr>
                  <p:blipFill rotWithShape="1">
                    <a:blip r:embed="rId3">
                      <a:alphaModFix/>
                    </a:blip>
                    <a:srcRect b="0" l="0" r="0" t="0"/>
                    <a:stretch/>
                  </p:blipFill>
                  <p:spPr>
                    <a:xfrm>
                      <a:off x="5537367" y="2770786"/>
                      <a:ext cx="190988" cy="313366"/>
                    </a:xfrm>
                    <a:prstGeom prst="rect">
                      <a:avLst/>
                    </a:prstGeom>
                    <a:noFill/>
                    <a:ln>
                      <a:noFill/>
                    </a:ln>
                  </p:spPr>
                </p:pic>
                <p:pic>
                  <p:nvPicPr>
                    <p:cNvPr descr="server_rack.png" id="7305" name="Google Shape;7305;p44"/>
                    <p:cNvPicPr preferRelativeResize="0"/>
                    <p:nvPr/>
                  </p:nvPicPr>
                  <p:blipFill rotWithShape="1">
                    <a:blip r:embed="rId3">
                      <a:alphaModFix/>
                    </a:blip>
                    <a:srcRect b="0" l="0" r="0" t="0"/>
                    <a:stretch/>
                  </p:blipFill>
                  <p:spPr>
                    <a:xfrm>
                      <a:off x="5275406" y="2764002"/>
                      <a:ext cx="190988" cy="313366"/>
                    </a:xfrm>
                    <a:prstGeom prst="rect">
                      <a:avLst/>
                    </a:prstGeom>
                    <a:noFill/>
                    <a:ln>
                      <a:noFill/>
                    </a:ln>
                  </p:spPr>
                </p:pic>
                <p:pic>
                  <p:nvPicPr>
                    <p:cNvPr descr="server_rack.png" id="7306" name="Google Shape;7306;p44"/>
                    <p:cNvPicPr preferRelativeResize="0"/>
                    <p:nvPr/>
                  </p:nvPicPr>
                  <p:blipFill rotWithShape="1">
                    <a:blip r:embed="rId3">
                      <a:alphaModFix/>
                    </a:blip>
                    <a:srcRect b="0" l="0" r="0" t="0"/>
                    <a:stretch/>
                  </p:blipFill>
                  <p:spPr>
                    <a:xfrm>
                      <a:off x="5385676" y="2711455"/>
                      <a:ext cx="247152" cy="405518"/>
                    </a:xfrm>
                    <a:prstGeom prst="rect">
                      <a:avLst/>
                    </a:prstGeom>
                    <a:noFill/>
                    <a:ln>
                      <a:noFill/>
                    </a:ln>
                  </p:spPr>
                </p:pic>
              </p:grpSp>
            </p:grpSp>
          </p:grpSp>
        </p:grpSp>
        <p:cxnSp>
          <p:nvCxnSpPr>
            <p:cNvPr id="7307" name="Google Shape;7307;p44"/>
            <p:cNvCxnSpPr/>
            <p:nvPr/>
          </p:nvCxnSpPr>
          <p:spPr>
            <a:xfrm flipH="1" rot="10800000">
              <a:off x="8373177" y="3325716"/>
              <a:ext cx="210562" cy="606179"/>
            </a:xfrm>
            <a:prstGeom prst="straightConnector1">
              <a:avLst/>
            </a:prstGeom>
            <a:noFill/>
            <a:ln cap="flat" cmpd="sng" w="9525">
              <a:solidFill>
                <a:srgbClr val="C55A11"/>
              </a:solidFill>
              <a:prstDash val="solid"/>
              <a:miter lim="800000"/>
              <a:headEnd len="sm" w="sm" type="none"/>
              <a:tailEnd len="sm" w="sm" type="none"/>
            </a:ln>
          </p:spPr>
        </p:cxnSp>
        <p:cxnSp>
          <p:nvCxnSpPr>
            <p:cNvPr id="7308" name="Google Shape;7308;p44"/>
            <p:cNvCxnSpPr>
              <a:stCxn id="7257" idx="6"/>
            </p:cNvCxnSpPr>
            <p:nvPr/>
          </p:nvCxnSpPr>
          <p:spPr>
            <a:xfrm>
              <a:off x="8653552" y="4059389"/>
              <a:ext cx="538500" cy="237000"/>
            </a:xfrm>
            <a:prstGeom prst="straightConnector1">
              <a:avLst/>
            </a:prstGeom>
            <a:noFill/>
            <a:ln cap="flat" cmpd="sng" w="9525">
              <a:solidFill>
                <a:srgbClr val="C55A11"/>
              </a:solidFill>
              <a:prstDash val="solid"/>
              <a:miter lim="800000"/>
              <a:headEnd len="sm" w="sm" type="none"/>
              <a:tailEnd len="sm" w="sm" type="none"/>
            </a:ln>
          </p:spPr>
        </p:cxnSp>
        <p:cxnSp>
          <p:nvCxnSpPr>
            <p:cNvPr id="7309" name="Google Shape;7309;p44"/>
            <p:cNvCxnSpPr/>
            <p:nvPr/>
          </p:nvCxnSpPr>
          <p:spPr>
            <a:xfrm rot="10800000">
              <a:off x="7981407" y="2971505"/>
              <a:ext cx="180081" cy="928886"/>
            </a:xfrm>
            <a:prstGeom prst="straightConnector1">
              <a:avLst/>
            </a:prstGeom>
            <a:noFill/>
            <a:ln cap="flat" cmpd="sng" w="9525">
              <a:solidFill>
                <a:srgbClr val="C55A11"/>
              </a:solidFill>
              <a:prstDash val="solid"/>
              <a:miter lim="800000"/>
              <a:headEnd len="sm" w="sm" type="none"/>
              <a:tailEnd len="sm" w="sm" type="none"/>
            </a:ln>
          </p:spPr>
        </p:cxnSp>
        <p:cxnSp>
          <p:nvCxnSpPr>
            <p:cNvPr id="7310" name="Google Shape;7310;p44"/>
            <p:cNvCxnSpPr/>
            <p:nvPr/>
          </p:nvCxnSpPr>
          <p:spPr>
            <a:xfrm flipH="1" rot="10800000">
              <a:off x="6000693" y="2457440"/>
              <a:ext cx="3285" cy="1256298"/>
            </a:xfrm>
            <a:prstGeom prst="straightConnector1">
              <a:avLst/>
            </a:prstGeom>
            <a:noFill/>
            <a:ln cap="flat" cmpd="sng" w="9525">
              <a:solidFill>
                <a:srgbClr val="C55A11"/>
              </a:solidFill>
              <a:prstDash val="solid"/>
              <a:miter lim="800000"/>
              <a:headEnd len="sm" w="sm" type="none"/>
              <a:tailEnd len="sm" w="sm" type="none"/>
            </a:ln>
          </p:spPr>
        </p:cxnSp>
        <p:cxnSp>
          <p:nvCxnSpPr>
            <p:cNvPr id="7311" name="Google Shape;7311;p44"/>
            <p:cNvCxnSpPr/>
            <p:nvPr/>
          </p:nvCxnSpPr>
          <p:spPr>
            <a:xfrm rot="10800000">
              <a:off x="3490770" y="2709766"/>
              <a:ext cx="350837" cy="1056148"/>
            </a:xfrm>
            <a:prstGeom prst="straightConnector1">
              <a:avLst/>
            </a:prstGeom>
            <a:noFill/>
            <a:ln cap="flat" cmpd="sng" w="9525">
              <a:solidFill>
                <a:srgbClr val="C55A11"/>
              </a:solidFill>
              <a:prstDash val="solid"/>
              <a:miter lim="800000"/>
              <a:headEnd len="sm" w="sm" type="none"/>
              <a:tailEnd len="sm" w="sm" type="none"/>
            </a:ln>
          </p:spPr>
        </p:cxnSp>
        <p:cxnSp>
          <p:nvCxnSpPr>
            <p:cNvPr id="7312" name="Google Shape;7312;p44"/>
            <p:cNvCxnSpPr/>
            <p:nvPr/>
          </p:nvCxnSpPr>
          <p:spPr>
            <a:xfrm rot="10800000">
              <a:off x="2733590" y="3084939"/>
              <a:ext cx="184530" cy="786742"/>
            </a:xfrm>
            <a:prstGeom prst="straightConnector1">
              <a:avLst/>
            </a:prstGeom>
            <a:noFill/>
            <a:ln cap="flat" cmpd="sng" w="9525">
              <a:solidFill>
                <a:srgbClr val="C55A11"/>
              </a:solidFill>
              <a:prstDash val="solid"/>
              <a:miter lim="800000"/>
              <a:headEnd len="sm" w="sm" type="none"/>
              <a:tailEnd len="sm" w="sm" type="none"/>
            </a:ln>
          </p:spPr>
        </p:cxnSp>
        <p:cxnSp>
          <p:nvCxnSpPr>
            <p:cNvPr id="7313" name="Google Shape;7313;p44"/>
            <p:cNvCxnSpPr/>
            <p:nvPr/>
          </p:nvCxnSpPr>
          <p:spPr>
            <a:xfrm flipH="1" rot="10800000">
              <a:off x="2537108" y="4260753"/>
              <a:ext cx="477027" cy="550561"/>
            </a:xfrm>
            <a:prstGeom prst="straightConnector1">
              <a:avLst/>
            </a:prstGeom>
            <a:noFill/>
            <a:ln cap="flat" cmpd="sng" w="9525">
              <a:solidFill>
                <a:srgbClr val="C55A11"/>
              </a:solidFill>
              <a:prstDash val="solid"/>
              <a:miter lim="800000"/>
              <a:headEnd len="sm" w="sm" type="none"/>
              <a:tailEnd len="sm" w="sm" type="none"/>
            </a:ln>
          </p:spPr>
        </p:cxnSp>
        <p:cxnSp>
          <p:nvCxnSpPr>
            <p:cNvPr id="7314" name="Google Shape;7314;p44"/>
            <p:cNvCxnSpPr/>
            <p:nvPr/>
          </p:nvCxnSpPr>
          <p:spPr>
            <a:xfrm flipH="1" rot="10800000">
              <a:off x="5720123" y="4417447"/>
              <a:ext cx="5022" cy="1030757"/>
            </a:xfrm>
            <a:prstGeom prst="straightConnector1">
              <a:avLst/>
            </a:prstGeom>
            <a:noFill/>
            <a:ln cap="flat" cmpd="sng" w="9525">
              <a:solidFill>
                <a:srgbClr val="C55A11"/>
              </a:solidFill>
              <a:prstDash val="solid"/>
              <a:miter lim="800000"/>
              <a:headEnd len="sm" w="sm" type="none"/>
              <a:tailEnd len="sm" w="sm" type="none"/>
            </a:ln>
          </p:spPr>
        </p:cxnSp>
        <p:cxnSp>
          <p:nvCxnSpPr>
            <p:cNvPr id="7315" name="Google Shape;7315;p44"/>
            <p:cNvCxnSpPr>
              <a:stCxn id="7246" idx="0"/>
            </p:cNvCxnSpPr>
            <p:nvPr/>
          </p:nvCxnSpPr>
          <p:spPr>
            <a:xfrm rot="10800000">
              <a:off x="5828009" y="4390682"/>
              <a:ext cx="863700" cy="1545300"/>
            </a:xfrm>
            <a:prstGeom prst="straightConnector1">
              <a:avLst/>
            </a:prstGeom>
            <a:noFill/>
            <a:ln cap="flat" cmpd="sng" w="9525">
              <a:solidFill>
                <a:srgbClr val="C55A11"/>
              </a:solidFill>
              <a:prstDash val="solid"/>
              <a:miter lim="800000"/>
              <a:headEnd len="sm" w="sm" type="none"/>
              <a:tailEnd len="sm" w="sm" type="none"/>
            </a:ln>
          </p:spPr>
        </p:cxnSp>
        <p:cxnSp>
          <p:nvCxnSpPr>
            <p:cNvPr id="7316" name="Google Shape;7316;p44"/>
            <p:cNvCxnSpPr/>
            <p:nvPr/>
          </p:nvCxnSpPr>
          <p:spPr>
            <a:xfrm rot="10800000">
              <a:off x="8042725" y="4273180"/>
              <a:ext cx="719289" cy="1457599"/>
            </a:xfrm>
            <a:prstGeom prst="straightConnector1">
              <a:avLst/>
            </a:prstGeom>
            <a:noFill/>
            <a:ln cap="flat" cmpd="sng" w="9525">
              <a:solidFill>
                <a:srgbClr val="C55A11"/>
              </a:solidFill>
              <a:prstDash val="solid"/>
              <a:miter lim="800000"/>
              <a:headEnd len="sm" w="sm" type="none"/>
              <a:tailEnd len="sm" w="sm" type="none"/>
            </a:ln>
          </p:spPr>
        </p:cxnSp>
        <p:cxnSp>
          <p:nvCxnSpPr>
            <p:cNvPr id="7317" name="Google Shape;7317;p44"/>
            <p:cNvCxnSpPr/>
            <p:nvPr/>
          </p:nvCxnSpPr>
          <p:spPr>
            <a:xfrm rot="10800000">
              <a:off x="2386276" y="3473353"/>
              <a:ext cx="261637" cy="504826"/>
            </a:xfrm>
            <a:prstGeom prst="straightConnector1">
              <a:avLst/>
            </a:prstGeom>
            <a:noFill/>
            <a:ln cap="flat" cmpd="sng" w="9525">
              <a:solidFill>
                <a:srgbClr val="C55A11"/>
              </a:solidFill>
              <a:prstDash val="solid"/>
              <a:miter lim="800000"/>
              <a:headEnd len="sm" w="sm" type="none"/>
              <a:tailEnd len="sm" w="sm" type="none"/>
            </a:ln>
          </p:spPr>
        </p:cxnSp>
        <p:cxnSp>
          <p:nvCxnSpPr>
            <p:cNvPr id="7318" name="Google Shape;7318;p44"/>
            <p:cNvCxnSpPr/>
            <p:nvPr/>
          </p:nvCxnSpPr>
          <p:spPr>
            <a:xfrm flipH="1" rot="10800000">
              <a:off x="2344724" y="4114193"/>
              <a:ext cx="251695" cy="109254"/>
            </a:xfrm>
            <a:prstGeom prst="straightConnector1">
              <a:avLst/>
            </a:prstGeom>
            <a:noFill/>
            <a:ln cap="flat" cmpd="sng" w="9525">
              <a:solidFill>
                <a:srgbClr val="C55A11"/>
              </a:solidFill>
              <a:prstDash val="solid"/>
              <a:miter lim="800000"/>
              <a:headEnd len="sm" w="sm" type="none"/>
              <a:tailEnd len="sm" w="sm" type="none"/>
            </a:ln>
          </p:spPr>
        </p:cxnSp>
        <p:cxnSp>
          <p:nvCxnSpPr>
            <p:cNvPr id="7319" name="Google Shape;7319;p44"/>
            <p:cNvCxnSpPr>
              <a:stCxn id="7153" idx="2"/>
              <a:endCxn id="7025" idx="2"/>
            </p:cNvCxnSpPr>
            <p:nvPr/>
          </p:nvCxnSpPr>
          <p:spPr>
            <a:xfrm flipH="1" rot="10800000">
              <a:off x="5458049" y="3230942"/>
              <a:ext cx="7500" cy="480900"/>
            </a:xfrm>
            <a:prstGeom prst="straightConnector1">
              <a:avLst/>
            </a:prstGeom>
            <a:noFill/>
            <a:ln cap="flat" cmpd="sng" w="44450">
              <a:solidFill>
                <a:srgbClr val="C55A11"/>
              </a:solidFill>
              <a:prstDash val="solid"/>
              <a:miter lim="800000"/>
              <a:headEnd len="sm" w="sm" type="none"/>
              <a:tailEnd len="sm" w="sm" type="none"/>
            </a:ln>
          </p:spPr>
        </p:cxnSp>
        <p:cxnSp>
          <p:nvCxnSpPr>
            <p:cNvPr id="7320" name="Google Shape;7320;p44"/>
            <p:cNvCxnSpPr/>
            <p:nvPr/>
          </p:nvCxnSpPr>
          <p:spPr>
            <a:xfrm flipH="1" rot="10800000">
              <a:off x="4457330" y="4394908"/>
              <a:ext cx="7426" cy="480990"/>
            </a:xfrm>
            <a:prstGeom prst="straightConnector1">
              <a:avLst/>
            </a:prstGeom>
            <a:noFill/>
            <a:ln cap="flat" cmpd="sng" w="44450">
              <a:solidFill>
                <a:srgbClr val="C55A11"/>
              </a:solidFill>
              <a:prstDash val="solid"/>
              <a:miter lim="800000"/>
              <a:headEnd len="sm" w="sm" type="none"/>
              <a:tailEnd len="sm" w="sm" type="none"/>
            </a:ln>
          </p:spPr>
        </p:cxnSp>
        <p:cxnSp>
          <p:nvCxnSpPr>
            <p:cNvPr id="7321" name="Google Shape;7321;p44"/>
            <p:cNvCxnSpPr/>
            <p:nvPr/>
          </p:nvCxnSpPr>
          <p:spPr>
            <a:xfrm flipH="1" rot="10800000">
              <a:off x="7407243" y="4368703"/>
              <a:ext cx="7426" cy="480990"/>
            </a:xfrm>
            <a:prstGeom prst="straightConnector1">
              <a:avLst/>
            </a:prstGeom>
            <a:noFill/>
            <a:ln cap="flat" cmpd="sng" w="44450">
              <a:solidFill>
                <a:srgbClr val="C55A11"/>
              </a:solidFill>
              <a:prstDash val="solid"/>
              <a:miter lim="800000"/>
              <a:headEnd len="sm" w="sm" type="none"/>
              <a:tailEnd len="sm" w="sm" type="none"/>
            </a:ln>
          </p:spPr>
        </p:cxnSp>
      </p:grpSp>
      <p:grpSp>
        <p:nvGrpSpPr>
          <p:cNvPr id="7322" name="Google Shape;7322;p44"/>
          <p:cNvGrpSpPr/>
          <p:nvPr/>
        </p:nvGrpSpPr>
        <p:grpSpPr>
          <a:xfrm>
            <a:off x="3590943" y="5447247"/>
            <a:ext cx="1807203" cy="495366"/>
            <a:chOff x="4545099" y="5447247"/>
            <a:chExt cx="1807203" cy="495366"/>
          </a:xfrm>
        </p:grpSpPr>
        <p:sp>
          <p:nvSpPr>
            <p:cNvPr id="7323" name="Google Shape;7323;p44"/>
            <p:cNvSpPr/>
            <p:nvPr/>
          </p:nvSpPr>
          <p:spPr>
            <a:xfrm rot="10800000">
              <a:off x="4545099" y="5447247"/>
              <a:ext cx="1807203" cy="495366"/>
            </a:xfrm>
            <a:prstGeom prst="ellipse">
              <a:avLst/>
            </a:prstGeom>
            <a:solidFill>
              <a:srgbClr val="CC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595959"/>
                </a:solidFill>
                <a:latin typeface="Arial"/>
                <a:ea typeface="Arial"/>
                <a:cs typeface="Arial"/>
                <a:sym typeface="Arial"/>
              </a:endParaRPr>
            </a:p>
          </p:txBody>
        </p:sp>
        <p:sp>
          <p:nvSpPr>
            <p:cNvPr id="7324" name="Google Shape;7324;p44"/>
            <p:cNvSpPr txBox="1"/>
            <p:nvPr/>
          </p:nvSpPr>
          <p:spPr>
            <a:xfrm>
              <a:off x="4662400" y="5488195"/>
              <a:ext cx="15824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chemeClr val="dk1"/>
                  </a:solidFill>
                  <a:latin typeface="Arial"/>
                  <a:ea typeface="Arial"/>
                  <a:cs typeface="Arial"/>
                  <a:sym typeface="Arial"/>
                </a:rPr>
                <a:t>regional ISP</a:t>
              </a:r>
              <a:endParaRPr b="0" i="0" sz="1400" u="none" cap="none" strike="noStrike">
                <a:solidFill>
                  <a:srgbClr val="000000"/>
                </a:solidFill>
                <a:latin typeface="Arial"/>
                <a:ea typeface="Arial"/>
                <a:cs typeface="Arial"/>
                <a:sym typeface="Arial"/>
              </a:endParaRPr>
            </a:p>
          </p:txBody>
        </p:sp>
      </p:grpSp>
      <p:grpSp>
        <p:nvGrpSpPr>
          <p:cNvPr id="7325" name="Google Shape;7325;p44"/>
          <p:cNvGrpSpPr/>
          <p:nvPr/>
        </p:nvGrpSpPr>
        <p:grpSpPr>
          <a:xfrm>
            <a:off x="3266125" y="4826836"/>
            <a:ext cx="541338" cy="223023"/>
            <a:chOff x="7493876" y="2774731"/>
            <a:chExt cx="1481958" cy="894622"/>
          </a:xfrm>
        </p:grpSpPr>
        <p:sp>
          <p:nvSpPr>
            <p:cNvPr id="7326" name="Google Shape;7326;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327" name="Google Shape;7327;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328" name="Google Shape;7328;p44"/>
            <p:cNvGrpSpPr/>
            <p:nvPr/>
          </p:nvGrpSpPr>
          <p:grpSpPr>
            <a:xfrm>
              <a:off x="7713663" y="2848339"/>
              <a:ext cx="1042107" cy="425543"/>
              <a:chOff x="7786941" y="2884917"/>
              <a:chExt cx="897649" cy="353919"/>
            </a:xfrm>
          </p:grpSpPr>
          <p:sp>
            <p:nvSpPr>
              <p:cNvPr id="7329" name="Google Shape;7329;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0" name="Google Shape;7330;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1" name="Google Shape;7331;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2" name="Google Shape;7332;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333" name="Google Shape;7333;p44"/>
          <p:cNvGrpSpPr/>
          <p:nvPr/>
        </p:nvGrpSpPr>
        <p:grpSpPr>
          <a:xfrm>
            <a:off x="6336881" y="4658009"/>
            <a:ext cx="541338" cy="223023"/>
            <a:chOff x="7493876" y="2774731"/>
            <a:chExt cx="1481958" cy="894622"/>
          </a:xfrm>
        </p:grpSpPr>
        <p:sp>
          <p:nvSpPr>
            <p:cNvPr id="7334" name="Google Shape;7334;p44"/>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335" name="Google Shape;7335;p44"/>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336" name="Google Shape;7336;p44"/>
            <p:cNvGrpSpPr/>
            <p:nvPr/>
          </p:nvGrpSpPr>
          <p:grpSpPr>
            <a:xfrm>
              <a:off x="7713663" y="2848339"/>
              <a:ext cx="1042107" cy="425543"/>
              <a:chOff x="7786941" y="2884917"/>
              <a:chExt cx="897649" cy="353919"/>
            </a:xfrm>
          </p:grpSpPr>
          <p:sp>
            <p:nvSpPr>
              <p:cNvPr id="7337" name="Google Shape;7337;p44"/>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8" name="Google Shape;7338;p44"/>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9" name="Google Shape;7339;p44"/>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40" name="Google Shape;7340;p44"/>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341" name="Google Shape;7341;p44"/>
          <p:cNvSpPr/>
          <p:nvPr/>
        </p:nvSpPr>
        <p:spPr>
          <a:xfrm>
            <a:off x="9151252" y="2257938"/>
            <a:ext cx="2531165" cy="1429254"/>
          </a:xfrm>
          <a:prstGeom prst="cloudCallout">
            <a:avLst>
              <a:gd fmla="val -20833" name="adj1"/>
              <a:gd fmla="val 62500" name="adj2"/>
            </a:avLst>
          </a:prstGeom>
          <a:solidFill>
            <a:schemeClr val="lt1"/>
          </a:solid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Network Structure 5</a:t>
            </a:r>
            <a:endParaRPr b="0" i="0" sz="1400" u="none" cap="none" strike="noStrike">
              <a:solidFill>
                <a:srgbClr val="000000"/>
              </a:solidFill>
              <a:latin typeface="Arial"/>
              <a:ea typeface="Arial"/>
              <a:cs typeface="Arial"/>
              <a:sym typeface="Arial"/>
            </a:endParaRPr>
          </a:p>
        </p:txBody>
      </p:sp>
      <p:pic>
        <p:nvPicPr>
          <p:cNvPr id="7342" name="Google Shape;7342;p44"/>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1"/>
                                        </p:tgtEl>
                                        <p:attrNameLst>
                                          <p:attrName>style.visibility</p:attrName>
                                        </p:attrNameLst>
                                      </p:cBhvr>
                                      <p:to>
                                        <p:strVal val="visible"/>
                                      </p:to>
                                    </p:set>
                                    <p:animEffect filter="fade" transition="in">
                                      <p:cBhvr>
                                        <p:cTn dur="1000"/>
                                        <p:tgtEl>
                                          <p:spTgt spid="7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6" name="Shape 7346"/>
        <p:cNvGrpSpPr/>
        <p:nvPr/>
      </p:nvGrpSpPr>
      <p:grpSpPr>
        <a:xfrm>
          <a:off x="0" y="0"/>
          <a:ext cx="0" cy="0"/>
          <a:chOff x="0" y="0"/>
          <a:chExt cx="0" cy="0"/>
        </a:xfrm>
      </p:grpSpPr>
      <p:cxnSp>
        <p:nvCxnSpPr>
          <p:cNvPr id="7347" name="Google Shape;7347;p45"/>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348" name="Google Shape;7348;p4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349" name="Google Shape;7349;p45"/>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Structure: a “network of networks”</a:t>
            </a:r>
            <a:endParaRPr b="0" i="0" sz="1400" u="none" cap="none" strike="noStrike">
              <a:solidFill>
                <a:srgbClr val="000000"/>
              </a:solidFill>
              <a:latin typeface="Arial"/>
              <a:ea typeface="Arial"/>
              <a:cs typeface="Arial"/>
              <a:sym typeface="Arial"/>
            </a:endParaRPr>
          </a:p>
        </p:txBody>
      </p:sp>
      <p:cxnSp>
        <p:nvCxnSpPr>
          <p:cNvPr id="7350" name="Google Shape;7350;p45"/>
          <p:cNvCxnSpPr>
            <a:endCxn id="7351" idx="0"/>
          </p:cNvCxnSpPr>
          <p:nvPr/>
        </p:nvCxnSpPr>
        <p:spPr>
          <a:xfrm flipH="1">
            <a:off x="1390513" y="2112248"/>
            <a:ext cx="308100" cy="2220900"/>
          </a:xfrm>
          <a:prstGeom prst="straightConnector1">
            <a:avLst/>
          </a:prstGeom>
          <a:noFill/>
          <a:ln cap="flat" cmpd="sng" w="9525">
            <a:solidFill>
              <a:srgbClr val="000000"/>
            </a:solidFill>
            <a:prstDash val="solid"/>
            <a:round/>
            <a:headEnd len="sm" w="sm" type="none"/>
            <a:tailEnd len="sm" w="sm" type="none"/>
          </a:ln>
        </p:spPr>
      </p:cxnSp>
      <p:cxnSp>
        <p:nvCxnSpPr>
          <p:cNvPr id="7352" name="Google Shape;7352;p45"/>
          <p:cNvCxnSpPr>
            <a:stCxn id="7353" idx="4"/>
          </p:cNvCxnSpPr>
          <p:nvPr/>
        </p:nvCxnSpPr>
        <p:spPr>
          <a:xfrm flipH="1">
            <a:off x="3321732" y="4027832"/>
            <a:ext cx="98400" cy="474600"/>
          </a:xfrm>
          <a:prstGeom prst="straightConnector1">
            <a:avLst/>
          </a:prstGeom>
          <a:noFill/>
          <a:ln cap="flat" cmpd="sng" w="9525">
            <a:solidFill>
              <a:srgbClr val="000000"/>
            </a:solidFill>
            <a:prstDash val="solid"/>
            <a:round/>
            <a:headEnd len="sm" w="sm" type="none"/>
            <a:tailEnd len="sm" w="sm" type="none"/>
          </a:ln>
        </p:spPr>
      </p:cxnSp>
      <p:cxnSp>
        <p:nvCxnSpPr>
          <p:cNvPr id="7354" name="Google Shape;7354;p45"/>
          <p:cNvCxnSpPr>
            <a:stCxn id="7353" idx="3"/>
          </p:cNvCxnSpPr>
          <p:nvPr/>
        </p:nvCxnSpPr>
        <p:spPr>
          <a:xfrm flipH="1">
            <a:off x="2428711" y="3918975"/>
            <a:ext cx="290400" cy="583500"/>
          </a:xfrm>
          <a:prstGeom prst="straightConnector1">
            <a:avLst/>
          </a:prstGeom>
          <a:noFill/>
          <a:ln cap="flat" cmpd="sng" w="9525">
            <a:solidFill>
              <a:srgbClr val="000000"/>
            </a:solidFill>
            <a:prstDash val="solid"/>
            <a:round/>
            <a:headEnd len="sm" w="sm" type="none"/>
            <a:tailEnd len="sm" w="sm" type="none"/>
          </a:ln>
        </p:spPr>
      </p:cxnSp>
      <p:cxnSp>
        <p:nvCxnSpPr>
          <p:cNvPr id="7355" name="Google Shape;7355;p45"/>
          <p:cNvCxnSpPr/>
          <p:nvPr/>
        </p:nvCxnSpPr>
        <p:spPr>
          <a:xfrm flipH="1" rot="-5400000">
            <a:off x="844260" y="3297626"/>
            <a:ext cx="2292656" cy="260350"/>
          </a:xfrm>
          <a:prstGeom prst="straightConnector1">
            <a:avLst/>
          </a:prstGeom>
          <a:noFill/>
          <a:ln cap="flat" cmpd="sng" w="9525">
            <a:solidFill>
              <a:srgbClr val="000000"/>
            </a:solidFill>
            <a:prstDash val="solid"/>
            <a:round/>
            <a:headEnd len="sm" w="sm" type="none"/>
            <a:tailEnd len="sm" w="sm" type="none"/>
          </a:ln>
        </p:spPr>
      </p:cxnSp>
      <p:cxnSp>
        <p:nvCxnSpPr>
          <p:cNvPr id="7356" name="Google Shape;7356;p45"/>
          <p:cNvCxnSpPr/>
          <p:nvPr/>
        </p:nvCxnSpPr>
        <p:spPr>
          <a:xfrm flipH="1">
            <a:off x="1657215" y="3141219"/>
            <a:ext cx="771524" cy="1432912"/>
          </a:xfrm>
          <a:prstGeom prst="straightConnector1">
            <a:avLst/>
          </a:prstGeom>
          <a:noFill/>
          <a:ln cap="flat" cmpd="sng" w="9525">
            <a:solidFill>
              <a:srgbClr val="000000"/>
            </a:solidFill>
            <a:prstDash val="solid"/>
            <a:round/>
            <a:headEnd len="sm" w="sm" type="none"/>
            <a:tailEnd len="sm" w="sm" type="none"/>
          </a:ln>
        </p:spPr>
      </p:cxnSp>
      <p:cxnSp>
        <p:nvCxnSpPr>
          <p:cNvPr id="7357" name="Google Shape;7357;p45"/>
          <p:cNvCxnSpPr>
            <a:endCxn id="7358" idx="0"/>
          </p:cNvCxnSpPr>
          <p:nvPr/>
        </p:nvCxnSpPr>
        <p:spPr>
          <a:xfrm>
            <a:off x="3888320" y="3831548"/>
            <a:ext cx="422400" cy="501600"/>
          </a:xfrm>
          <a:prstGeom prst="straightConnector1">
            <a:avLst/>
          </a:prstGeom>
          <a:noFill/>
          <a:ln cap="flat" cmpd="sng" w="9525">
            <a:solidFill>
              <a:srgbClr val="000000"/>
            </a:solidFill>
            <a:prstDash val="solid"/>
            <a:round/>
            <a:headEnd len="sm" w="sm" type="none"/>
            <a:tailEnd len="sm" w="sm" type="none"/>
          </a:ln>
        </p:spPr>
      </p:cxnSp>
      <p:cxnSp>
        <p:nvCxnSpPr>
          <p:cNvPr id="7359" name="Google Shape;7359;p45"/>
          <p:cNvCxnSpPr>
            <a:stCxn id="7360" idx="2"/>
            <a:endCxn id="7353" idx="6"/>
          </p:cNvCxnSpPr>
          <p:nvPr/>
        </p:nvCxnSpPr>
        <p:spPr>
          <a:xfrm rot="10800000">
            <a:off x="4411438" y="3656171"/>
            <a:ext cx="531900" cy="0"/>
          </a:xfrm>
          <a:prstGeom prst="straightConnector1">
            <a:avLst/>
          </a:prstGeom>
          <a:noFill/>
          <a:ln>
            <a:noFill/>
          </a:ln>
        </p:spPr>
      </p:cxnSp>
      <p:cxnSp>
        <p:nvCxnSpPr>
          <p:cNvPr id="7361" name="Google Shape;7361;p45"/>
          <p:cNvCxnSpPr/>
          <p:nvPr/>
        </p:nvCxnSpPr>
        <p:spPr>
          <a:xfrm rot="5400000">
            <a:off x="5120638" y="4075869"/>
            <a:ext cx="583613" cy="290513"/>
          </a:xfrm>
          <a:prstGeom prst="straightConnector1">
            <a:avLst/>
          </a:prstGeom>
          <a:noFill/>
          <a:ln cap="flat" cmpd="sng" w="9525">
            <a:solidFill>
              <a:srgbClr val="000000"/>
            </a:solidFill>
            <a:prstDash val="solid"/>
            <a:round/>
            <a:headEnd len="sm" w="sm" type="none"/>
            <a:tailEnd len="sm" w="sm" type="none"/>
          </a:ln>
        </p:spPr>
      </p:cxnSp>
      <p:cxnSp>
        <p:nvCxnSpPr>
          <p:cNvPr id="7362" name="Google Shape;7362;p45"/>
          <p:cNvCxnSpPr/>
          <p:nvPr/>
        </p:nvCxnSpPr>
        <p:spPr>
          <a:xfrm flipH="1" rot="-5400000">
            <a:off x="5862898" y="4216468"/>
            <a:ext cx="511967" cy="80962"/>
          </a:xfrm>
          <a:prstGeom prst="straightConnector1">
            <a:avLst/>
          </a:prstGeom>
          <a:noFill/>
          <a:ln cap="flat" cmpd="sng" w="9525">
            <a:solidFill>
              <a:srgbClr val="000000"/>
            </a:solidFill>
            <a:prstDash val="solid"/>
            <a:round/>
            <a:headEnd len="sm" w="sm" type="none"/>
            <a:tailEnd len="sm" w="sm" type="none"/>
          </a:ln>
        </p:spPr>
      </p:cxnSp>
      <p:cxnSp>
        <p:nvCxnSpPr>
          <p:cNvPr id="7363" name="Google Shape;7363;p45"/>
          <p:cNvCxnSpPr>
            <a:stCxn id="7360" idx="5"/>
          </p:cNvCxnSpPr>
          <p:nvPr/>
        </p:nvCxnSpPr>
        <p:spPr>
          <a:xfrm>
            <a:off x="6635753" y="3918975"/>
            <a:ext cx="412800" cy="671700"/>
          </a:xfrm>
          <a:prstGeom prst="straightConnector1">
            <a:avLst/>
          </a:prstGeom>
          <a:noFill/>
          <a:ln cap="flat" cmpd="sng" w="9525">
            <a:solidFill>
              <a:srgbClr val="000000"/>
            </a:solidFill>
            <a:prstDash val="solid"/>
            <a:round/>
            <a:headEnd len="sm" w="sm" type="none"/>
            <a:tailEnd len="sm" w="sm" type="none"/>
          </a:ln>
        </p:spPr>
      </p:cxnSp>
      <p:cxnSp>
        <p:nvCxnSpPr>
          <p:cNvPr id="7364" name="Google Shape;7364;p45"/>
          <p:cNvCxnSpPr>
            <a:endCxn id="7365" idx="7"/>
          </p:cNvCxnSpPr>
          <p:nvPr/>
        </p:nvCxnSpPr>
        <p:spPr>
          <a:xfrm>
            <a:off x="6901620" y="2364246"/>
            <a:ext cx="627900" cy="2055900"/>
          </a:xfrm>
          <a:prstGeom prst="straightConnector1">
            <a:avLst/>
          </a:prstGeom>
          <a:noFill/>
          <a:ln cap="flat" cmpd="sng" w="9525">
            <a:solidFill>
              <a:srgbClr val="000000"/>
            </a:solidFill>
            <a:prstDash val="solid"/>
            <a:round/>
            <a:headEnd len="sm" w="sm" type="none"/>
            <a:tailEnd len="sm" w="sm" type="none"/>
          </a:ln>
        </p:spPr>
      </p:cxnSp>
      <p:cxnSp>
        <p:nvCxnSpPr>
          <p:cNvPr id="7366" name="Google Shape;7366;p45"/>
          <p:cNvCxnSpPr/>
          <p:nvPr/>
        </p:nvCxnSpPr>
        <p:spPr>
          <a:xfrm rot="10800000">
            <a:off x="2995476" y="1979690"/>
            <a:ext cx="531812" cy="0"/>
          </a:xfrm>
          <a:prstGeom prst="straightConnector1">
            <a:avLst/>
          </a:prstGeom>
          <a:noFill/>
          <a:ln cap="flat" cmpd="sng" w="9525">
            <a:solidFill>
              <a:srgbClr val="000000"/>
            </a:solidFill>
            <a:prstDash val="solid"/>
            <a:round/>
            <a:headEnd len="sm" w="sm" type="none"/>
            <a:tailEnd len="sm" w="sm" type="none"/>
          </a:ln>
        </p:spPr>
      </p:cxnSp>
      <p:cxnSp>
        <p:nvCxnSpPr>
          <p:cNvPr id="7367" name="Google Shape;7367;p45"/>
          <p:cNvCxnSpPr/>
          <p:nvPr/>
        </p:nvCxnSpPr>
        <p:spPr>
          <a:xfrm rot="10800000">
            <a:off x="5348151" y="1979690"/>
            <a:ext cx="530225" cy="0"/>
          </a:xfrm>
          <a:prstGeom prst="straightConnector1">
            <a:avLst/>
          </a:prstGeom>
          <a:noFill/>
          <a:ln cap="flat" cmpd="sng" w="9525">
            <a:solidFill>
              <a:srgbClr val="000000"/>
            </a:solidFill>
            <a:prstDash val="solid"/>
            <a:round/>
            <a:headEnd len="sm" w="sm" type="none"/>
            <a:tailEnd len="sm" w="sm" type="none"/>
          </a:ln>
        </p:spPr>
      </p:cxnSp>
      <p:sp>
        <p:nvSpPr>
          <p:cNvPr id="7368" name="Google Shape;7368;p45"/>
          <p:cNvSpPr/>
          <p:nvPr/>
        </p:nvSpPr>
        <p:spPr>
          <a:xfrm>
            <a:off x="2103301" y="1406526"/>
            <a:ext cx="4460875" cy="429873"/>
          </a:xfrm>
          <a:prstGeom prst="arc">
            <a:avLst>
              <a:gd fmla="val 10681875" name="adj1"/>
              <a:gd fmla="val 0" name="adj2"/>
            </a:avLst>
          </a:prstGeom>
          <a:no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Gill Sans"/>
              <a:ea typeface="Gill Sans"/>
              <a:cs typeface="Gill Sans"/>
              <a:sym typeface="Gill Sans"/>
            </a:endParaRPr>
          </a:p>
        </p:txBody>
      </p:sp>
      <p:cxnSp>
        <p:nvCxnSpPr>
          <p:cNvPr id="7369" name="Google Shape;7369;p45"/>
          <p:cNvCxnSpPr/>
          <p:nvPr/>
        </p:nvCxnSpPr>
        <p:spPr>
          <a:xfrm flipH="1" rot="-5400000">
            <a:off x="7287348" y="2297867"/>
            <a:ext cx="501519" cy="325438"/>
          </a:xfrm>
          <a:prstGeom prst="straightConnector1">
            <a:avLst/>
          </a:prstGeom>
          <a:noFill/>
          <a:ln cap="flat" cmpd="sng" w="9525">
            <a:solidFill>
              <a:srgbClr val="000000"/>
            </a:solidFill>
            <a:prstDash val="solid"/>
            <a:round/>
            <a:headEnd len="sm" w="sm" type="none"/>
            <a:tailEnd len="sm" w="sm" type="none"/>
          </a:ln>
        </p:spPr>
      </p:cxnSp>
      <p:cxnSp>
        <p:nvCxnSpPr>
          <p:cNvPr id="7370" name="Google Shape;7370;p45"/>
          <p:cNvCxnSpPr/>
          <p:nvPr/>
        </p:nvCxnSpPr>
        <p:spPr>
          <a:xfrm flipH="1" rot="-5400000">
            <a:off x="2091564" y="2374171"/>
            <a:ext cx="429873" cy="244475"/>
          </a:xfrm>
          <a:prstGeom prst="straightConnector1">
            <a:avLst/>
          </a:prstGeom>
          <a:noFill/>
          <a:ln cap="flat" cmpd="sng" w="9525">
            <a:solidFill>
              <a:srgbClr val="000000"/>
            </a:solidFill>
            <a:prstDash val="solid"/>
            <a:round/>
            <a:headEnd len="sm" w="sm" type="none"/>
            <a:tailEnd len="sm" w="sm" type="none"/>
          </a:ln>
        </p:spPr>
      </p:cxnSp>
      <p:cxnSp>
        <p:nvCxnSpPr>
          <p:cNvPr id="7371" name="Google Shape;7371;p45"/>
          <p:cNvCxnSpPr/>
          <p:nvPr/>
        </p:nvCxnSpPr>
        <p:spPr>
          <a:xfrm flipH="1" rot="-5400000">
            <a:off x="2659095" y="3091420"/>
            <a:ext cx="429873" cy="242888"/>
          </a:xfrm>
          <a:prstGeom prst="straightConnector1">
            <a:avLst/>
          </a:prstGeom>
          <a:noFill/>
          <a:ln cap="flat" cmpd="sng" w="9525">
            <a:solidFill>
              <a:srgbClr val="000000"/>
            </a:solidFill>
            <a:prstDash val="solid"/>
            <a:round/>
            <a:headEnd len="sm" w="sm" type="none"/>
            <a:tailEnd len="sm" w="sm" type="none"/>
          </a:ln>
        </p:spPr>
      </p:cxnSp>
      <p:cxnSp>
        <p:nvCxnSpPr>
          <p:cNvPr id="7372" name="Google Shape;7372;p45"/>
          <p:cNvCxnSpPr/>
          <p:nvPr/>
        </p:nvCxnSpPr>
        <p:spPr>
          <a:xfrm flipH="1">
            <a:off x="2752588" y="2138182"/>
            <a:ext cx="3163888" cy="726904"/>
          </a:xfrm>
          <a:prstGeom prst="straightConnector1">
            <a:avLst/>
          </a:prstGeom>
          <a:noFill/>
          <a:ln cap="flat" cmpd="sng" w="9525">
            <a:solidFill>
              <a:srgbClr val="000000"/>
            </a:solidFill>
            <a:prstDash val="solid"/>
            <a:round/>
            <a:headEnd len="sm" w="sm" type="none"/>
            <a:tailEnd len="sm" w="sm" type="none"/>
          </a:ln>
        </p:spPr>
      </p:cxnSp>
      <p:cxnSp>
        <p:nvCxnSpPr>
          <p:cNvPr id="7373" name="Google Shape;7373;p45"/>
          <p:cNvCxnSpPr/>
          <p:nvPr/>
        </p:nvCxnSpPr>
        <p:spPr>
          <a:xfrm flipH="1" rot="-5400000">
            <a:off x="4826662" y="2315599"/>
            <a:ext cx="474651" cy="406400"/>
          </a:xfrm>
          <a:prstGeom prst="straightConnector1">
            <a:avLst/>
          </a:prstGeom>
          <a:noFill/>
          <a:ln cap="flat" cmpd="sng" w="9525">
            <a:solidFill>
              <a:srgbClr val="000000"/>
            </a:solidFill>
            <a:prstDash val="solid"/>
            <a:round/>
            <a:headEnd len="sm" w="sm" type="none"/>
            <a:tailEnd len="sm" w="sm" type="none"/>
          </a:ln>
        </p:spPr>
      </p:cxnSp>
      <p:cxnSp>
        <p:nvCxnSpPr>
          <p:cNvPr id="7374" name="Google Shape;7374;p45"/>
          <p:cNvCxnSpPr/>
          <p:nvPr/>
        </p:nvCxnSpPr>
        <p:spPr>
          <a:xfrm rot="5400000">
            <a:off x="3432066" y="2737058"/>
            <a:ext cx="1074683" cy="163512"/>
          </a:xfrm>
          <a:prstGeom prst="straightConnector1">
            <a:avLst/>
          </a:prstGeom>
          <a:noFill/>
          <a:ln cap="flat" cmpd="sng" w="9525">
            <a:solidFill>
              <a:srgbClr val="000000"/>
            </a:solidFill>
            <a:prstDash val="solid"/>
            <a:round/>
            <a:headEnd len="sm" w="sm" type="none"/>
            <a:tailEnd len="sm" w="sm" type="none"/>
          </a:ln>
        </p:spPr>
      </p:cxnSp>
      <p:cxnSp>
        <p:nvCxnSpPr>
          <p:cNvPr id="7375" name="Google Shape;7375;p45"/>
          <p:cNvCxnSpPr/>
          <p:nvPr/>
        </p:nvCxnSpPr>
        <p:spPr>
          <a:xfrm flipH="1" rot="-5400000">
            <a:off x="5285823" y="3131901"/>
            <a:ext cx="286582" cy="161925"/>
          </a:xfrm>
          <a:prstGeom prst="straightConnector1">
            <a:avLst/>
          </a:prstGeom>
          <a:noFill/>
          <a:ln>
            <a:noFill/>
          </a:ln>
        </p:spPr>
      </p:cxnSp>
      <p:cxnSp>
        <p:nvCxnSpPr>
          <p:cNvPr id="7376" name="Google Shape;7376;p45"/>
          <p:cNvCxnSpPr/>
          <p:nvPr/>
        </p:nvCxnSpPr>
        <p:spPr>
          <a:xfrm flipH="1">
            <a:off x="4132126" y="2997928"/>
            <a:ext cx="811212" cy="511967"/>
          </a:xfrm>
          <a:prstGeom prst="straightConnector1">
            <a:avLst/>
          </a:prstGeom>
          <a:noFill/>
          <a:ln cap="flat" cmpd="sng" w="9525">
            <a:solidFill>
              <a:srgbClr val="000000"/>
            </a:solidFill>
            <a:prstDash val="solid"/>
            <a:round/>
            <a:headEnd len="sm" w="sm" type="none"/>
            <a:tailEnd len="sm" w="sm" type="none"/>
          </a:ln>
        </p:spPr>
      </p:cxnSp>
      <p:cxnSp>
        <p:nvCxnSpPr>
          <p:cNvPr id="7377" name="Google Shape;7377;p45"/>
          <p:cNvCxnSpPr>
            <a:stCxn id="7378" idx="5"/>
          </p:cNvCxnSpPr>
          <p:nvPr/>
        </p:nvCxnSpPr>
        <p:spPr>
          <a:xfrm>
            <a:off x="2742971" y="2255928"/>
            <a:ext cx="2281200" cy="1382100"/>
          </a:xfrm>
          <a:prstGeom prst="straightConnector1">
            <a:avLst/>
          </a:prstGeom>
          <a:noFill/>
          <a:ln cap="flat" cmpd="sng" w="9525">
            <a:solidFill>
              <a:srgbClr val="000000"/>
            </a:solidFill>
            <a:prstDash val="solid"/>
            <a:round/>
            <a:headEnd len="sm" w="sm" type="none"/>
            <a:tailEnd len="sm" w="sm" type="none"/>
          </a:ln>
        </p:spPr>
      </p:cxnSp>
      <p:cxnSp>
        <p:nvCxnSpPr>
          <p:cNvPr id="7379" name="Google Shape;7379;p45"/>
          <p:cNvCxnSpPr/>
          <p:nvPr/>
        </p:nvCxnSpPr>
        <p:spPr>
          <a:xfrm flipH="1" rot="-5400000">
            <a:off x="7379300" y="3705632"/>
            <a:ext cx="1371713" cy="242888"/>
          </a:xfrm>
          <a:prstGeom prst="straightConnector1">
            <a:avLst/>
          </a:prstGeom>
          <a:noFill/>
          <a:ln cap="flat" cmpd="sng" w="9525">
            <a:solidFill>
              <a:srgbClr val="000000"/>
            </a:solidFill>
            <a:prstDash val="solid"/>
            <a:round/>
            <a:headEnd len="sm" w="sm" type="none"/>
            <a:tailEnd len="sm" w="sm" type="none"/>
          </a:ln>
        </p:spPr>
      </p:cxnSp>
      <p:cxnSp>
        <p:nvCxnSpPr>
          <p:cNvPr id="7380" name="Google Shape;7380;p45"/>
          <p:cNvCxnSpPr/>
          <p:nvPr/>
        </p:nvCxnSpPr>
        <p:spPr>
          <a:xfrm rot="5400000">
            <a:off x="6370340" y="3254092"/>
            <a:ext cx="1443359" cy="1217613"/>
          </a:xfrm>
          <a:prstGeom prst="straightConnector1">
            <a:avLst/>
          </a:prstGeom>
          <a:noFill/>
          <a:ln cap="flat" cmpd="sng" w="9525">
            <a:solidFill>
              <a:srgbClr val="000000"/>
            </a:solidFill>
            <a:prstDash val="solid"/>
            <a:round/>
            <a:headEnd len="sm" w="sm" type="none"/>
            <a:tailEnd len="sm" w="sm" type="none"/>
          </a:ln>
        </p:spPr>
      </p:cxnSp>
      <p:cxnSp>
        <p:nvCxnSpPr>
          <p:cNvPr id="7381" name="Google Shape;7381;p45"/>
          <p:cNvCxnSpPr/>
          <p:nvPr/>
        </p:nvCxnSpPr>
        <p:spPr>
          <a:xfrm flipH="1">
            <a:off x="6321288" y="2926282"/>
            <a:ext cx="1298575" cy="440322"/>
          </a:xfrm>
          <a:prstGeom prst="straightConnector1">
            <a:avLst/>
          </a:prstGeom>
          <a:noFill/>
          <a:ln cap="flat" cmpd="sng" w="9525">
            <a:solidFill>
              <a:srgbClr val="000000"/>
            </a:solidFill>
            <a:prstDash val="solid"/>
            <a:round/>
            <a:headEnd len="sm" w="sm" type="none"/>
            <a:tailEnd len="sm" w="sm" type="none"/>
          </a:ln>
        </p:spPr>
      </p:cxnSp>
      <p:cxnSp>
        <p:nvCxnSpPr>
          <p:cNvPr id="7382" name="Google Shape;7382;p45"/>
          <p:cNvCxnSpPr/>
          <p:nvPr/>
        </p:nvCxnSpPr>
        <p:spPr>
          <a:xfrm flipH="1">
            <a:off x="5591038" y="2281473"/>
            <a:ext cx="830263" cy="573164"/>
          </a:xfrm>
          <a:prstGeom prst="straightConnector1">
            <a:avLst/>
          </a:prstGeom>
          <a:noFill/>
          <a:ln cap="flat" cmpd="sng" w="9525">
            <a:solidFill>
              <a:srgbClr val="000000"/>
            </a:solidFill>
            <a:prstDash val="solid"/>
            <a:round/>
            <a:headEnd len="sm" w="sm" type="none"/>
            <a:tailEnd len="sm" w="sm" type="none"/>
          </a:ln>
        </p:spPr>
      </p:cxnSp>
      <p:cxnSp>
        <p:nvCxnSpPr>
          <p:cNvPr id="7383" name="Google Shape;7383;p45"/>
          <p:cNvCxnSpPr/>
          <p:nvPr/>
        </p:nvCxnSpPr>
        <p:spPr>
          <a:xfrm>
            <a:off x="5211626" y="2145645"/>
            <a:ext cx="2433637" cy="644810"/>
          </a:xfrm>
          <a:prstGeom prst="straightConnector1">
            <a:avLst/>
          </a:prstGeom>
          <a:noFill/>
          <a:ln cap="flat" cmpd="sng" w="9525">
            <a:solidFill>
              <a:srgbClr val="000000"/>
            </a:solidFill>
            <a:prstDash val="solid"/>
            <a:round/>
            <a:headEnd len="sm" w="sm" type="none"/>
            <a:tailEnd len="sm" w="sm" type="none"/>
          </a:ln>
        </p:spPr>
      </p:cxnSp>
      <p:sp>
        <p:nvSpPr>
          <p:cNvPr id="7378" name="Google Shape;7378;p45"/>
          <p:cNvSpPr/>
          <p:nvPr/>
        </p:nvSpPr>
        <p:spPr>
          <a:xfrm>
            <a:off x="1049201" y="1621463"/>
            <a:ext cx="1984375" cy="743322"/>
          </a:xfrm>
          <a:prstGeom prst="ellipse">
            <a:avLst/>
          </a:pr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Tier 1 ISP</a:t>
            </a:r>
            <a:endParaRPr b="0" i="0" sz="2400" u="none" cap="none" strike="noStrike">
              <a:solidFill>
                <a:srgbClr val="000000"/>
              </a:solidFill>
              <a:latin typeface="Arial"/>
              <a:ea typeface="Arial"/>
              <a:cs typeface="Arial"/>
              <a:sym typeface="Arial"/>
            </a:endParaRPr>
          </a:p>
        </p:txBody>
      </p:sp>
      <p:sp>
        <p:nvSpPr>
          <p:cNvPr id="7384" name="Google Shape;7384;p45"/>
          <p:cNvSpPr/>
          <p:nvPr/>
        </p:nvSpPr>
        <p:spPr>
          <a:xfrm>
            <a:off x="3401876" y="1621463"/>
            <a:ext cx="1982787" cy="743322"/>
          </a:xfrm>
          <a:prstGeom prst="ellipse">
            <a:avLst/>
          </a:pr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Arial"/>
              <a:buNone/>
            </a:pPr>
            <a:r>
              <a:rPr b="0" i="0" lang="en-US" sz="2400" u="none" cap="none" strike="noStrike">
                <a:solidFill>
                  <a:srgbClr val="FFFFFF"/>
                </a:solidFill>
                <a:latin typeface="Arial"/>
                <a:ea typeface="Arial"/>
                <a:cs typeface="Arial"/>
                <a:sym typeface="Arial"/>
              </a:rPr>
              <a:t>Tier 1 ISP</a:t>
            </a:r>
            <a:endParaRPr b="0" i="0" sz="2400" u="none" cap="none" strike="noStrike">
              <a:solidFill>
                <a:srgbClr val="000000"/>
              </a:solidFill>
              <a:latin typeface="Arial"/>
              <a:ea typeface="Arial"/>
              <a:cs typeface="Arial"/>
              <a:sym typeface="Arial"/>
            </a:endParaRPr>
          </a:p>
        </p:txBody>
      </p:sp>
      <p:sp>
        <p:nvSpPr>
          <p:cNvPr id="7353" name="Google Shape;7353;p45"/>
          <p:cNvSpPr/>
          <p:nvPr/>
        </p:nvSpPr>
        <p:spPr>
          <a:xfrm>
            <a:off x="2428738" y="3284510"/>
            <a:ext cx="1982788" cy="743322"/>
          </a:xfrm>
          <a:prstGeom prst="ellipse">
            <a:avLst/>
          </a:prstGeom>
          <a:solidFill>
            <a:srgbClr val="CC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2400"/>
              <a:buFont typeface="Arial"/>
              <a:buNone/>
            </a:pPr>
            <a:r>
              <a:rPr b="0" i="0" lang="en-US" sz="2400" u="none" cap="none" strike="noStrike">
                <a:solidFill>
                  <a:srgbClr val="595959"/>
                </a:solidFill>
                <a:latin typeface="Arial"/>
                <a:ea typeface="Arial"/>
                <a:cs typeface="Arial"/>
                <a:sym typeface="Arial"/>
              </a:rPr>
              <a:t>Regional ISP</a:t>
            </a:r>
            <a:endParaRPr b="0" i="0" sz="1400" u="none" cap="none" strike="noStrike">
              <a:solidFill>
                <a:srgbClr val="000000"/>
              </a:solidFill>
              <a:latin typeface="Arial"/>
              <a:ea typeface="Arial"/>
              <a:cs typeface="Arial"/>
              <a:sym typeface="Arial"/>
            </a:endParaRPr>
          </a:p>
        </p:txBody>
      </p:sp>
      <p:sp>
        <p:nvSpPr>
          <p:cNvPr id="7360" name="Google Shape;7360;p45"/>
          <p:cNvSpPr/>
          <p:nvPr/>
        </p:nvSpPr>
        <p:spPr>
          <a:xfrm>
            <a:off x="4943338" y="3284510"/>
            <a:ext cx="1982788" cy="743322"/>
          </a:xfrm>
          <a:prstGeom prst="ellipse">
            <a:avLst/>
          </a:prstGeom>
          <a:solidFill>
            <a:srgbClr val="CC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2400"/>
              <a:buFont typeface="Arial"/>
              <a:buNone/>
            </a:pPr>
            <a:r>
              <a:rPr b="0" i="0" lang="en-US" sz="2400" u="none" cap="none" strike="noStrike">
                <a:solidFill>
                  <a:srgbClr val="595959"/>
                </a:solidFill>
                <a:latin typeface="Arial"/>
                <a:ea typeface="Arial"/>
                <a:cs typeface="Arial"/>
                <a:sym typeface="Arial"/>
              </a:rPr>
              <a:t>Regional ISP</a:t>
            </a:r>
            <a:endParaRPr b="0" i="0" sz="1400" u="none" cap="none" strike="noStrike">
              <a:solidFill>
                <a:srgbClr val="000000"/>
              </a:solidFill>
              <a:latin typeface="Arial"/>
              <a:ea typeface="Arial"/>
              <a:cs typeface="Arial"/>
              <a:sym typeface="Arial"/>
            </a:endParaRPr>
          </a:p>
        </p:txBody>
      </p:sp>
      <p:sp>
        <p:nvSpPr>
          <p:cNvPr id="7385" name="Google Shape;7385;p45"/>
          <p:cNvSpPr/>
          <p:nvPr/>
        </p:nvSpPr>
        <p:spPr>
          <a:xfrm>
            <a:off x="1941376" y="4333148"/>
            <a:ext cx="844550" cy="594061"/>
          </a:xfrm>
          <a:prstGeom prst="ellipse">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access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ISP</a:t>
            </a:r>
            <a:endParaRPr b="0" i="0" sz="1400" u="none" cap="none" strike="noStrike">
              <a:solidFill>
                <a:srgbClr val="000000"/>
              </a:solidFill>
              <a:latin typeface="Arial"/>
              <a:ea typeface="Arial"/>
              <a:cs typeface="Arial"/>
              <a:sym typeface="Arial"/>
            </a:endParaRPr>
          </a:p>
        </p:txBody>
      </p:sp>
      <p:sp>
        <p:nvSpPr>
          <p:cNvPr id="7351" name="Google Shape;7351;p45"/>
          <p:cNvSpPr/>
          <p:nvPr/>
        </p:nvSpPr>
        <p:spPr>
          <a:xfrm>
            <a:off x="968238" y="4333148"/>
            <a:ext cx="844550" cy="594061"/>
          </a:xfrm>
          <a:prstGeom prst="ellipse">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access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ISP</a:t>
            </a:r>
            <a:endParaRPr b="0" i="0" sz="1400" u="none" cap="none" strike="noStrike">
              <a:solidFill>
                <a:srgbClr val="000000"/>
              </a:solidFill>
              <a:latin typeface="Arial"/>
              <a:ea typeface="Arial"/>
              <a:cs typeface="Arial"/>
              <a:sym typeface="Arial"/>
            </a:endParaRPr>
          </a:p>
        </p:txBody>
      </p:sp>
      <p:sp>
        <p:nvSpPr>
          <p:cNvPr id="7386" name="Google Shape;7386;p45"/>
          <p:cNvSpPr/>
          <p:nvPr/>
        </p:nvSpPr>
        <p:spPr>
          <a:xfrm>
            <a:off x="5835513" y="4333148"/>
            <a:ext cx="844550" cy="594061"/>
          </a:xfrm>
          <a:prstGeom prst="ellipse">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access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ISP</a:t>
            </a:r>
            <a:endParaRPr b="0" i="0" sz="1400" u="none" cap="none" strike="noStrike">
              <a:solidFill>
                <a:srgbClr val="000000"/>
              </a:solidFill>
              <a:latin typeface="Arial"/>
              <a:ea typeface="Arial"/>
              <a:cs typeface="Arial"/>
              <a:sym typeface="Arial"/>
            </a:endParaRPr>
          </a:p>
        </p:txBody>
      </p:sp>
      <p:sp>
        <p:nvSpPr>
          <p:cNvPr id="7387" name="Google Shape;7387;p45"/>
          <p:cNvSpPr/>
          <p:nvPr/>
        </p:nvSpPr>
        <p:spPr>
          <a:xfrm>
            <a:off x="4860788" y="4333148"/>
            <a:ext cx="846138" cy="594061"/>
          </a:xfrm>
          <a:prstGeom prst="ellipse">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access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ISP</a:t>
            </a:r>
            <a:endParaRPr b="0" i="0" sz="1400" u="none" cap="none" strike="noStrike">
              <a:solidFill>
                <a:srgbClr val="000000"/>
              </a:solidFill>
              <a:latin typeface="Arial"/>
              <a:ea typeface="Arial"/>
              <a:cs typeface="Arial"/>
              <a:sym typeface="Arial"/>
            </a:endParaRPr>
          </a:p>
        </p:txBody>
      </p:sp>
      <p:sp>
        <p:nvSpPr>
          <p:cNvPr id="7358" name="Google Shape;7358;p45"/>
          <p:cNvSpPr/>
          <p:nvPr/>
        </p:nvSpPr>
        <p:spPr>
          <a:xfrm>
            <a:off x="3887651" y="4333148"/>
            <a:ext cx="846137" cy="594061"/>
          </a:xfrm>
          <a:prstGeom prst="ellipse">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access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ISP</a:t>
            </a:r>
            <a:endParaRPr b="0" i="0" sz="1400" u="none" cap="none" strike="noStrike">
              <a:solidFill>
                <a:srgbClr val="000000"/>
              </a:solidFill>
              <a:latin typeface="Arial"/>
              <a:ea typeface="Arial"/>
              <a:cs typeface="Arial"/>
              <a:sym typeface="Arial"/>
            </a:endParaRPr>
          </a:p>
        </p:txBody>
      </p:sp>
      <p:sp>
        <p:nvSpPr>
          <p:cNvPr id="7388" name="Google Shape;7388;p45"/>
          <p:cNvSpPr/>
          <p:nvPr/>
        </p:nvSpPr>
        <p:spPr>
          <a:xfrm>
            <a:off x="2914513" y="4333148"/>
            <a:ext cx="844550" cy="594061"/>
          </a:xfrm>
          <a:prstGeom prst="ellipse">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access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ISP</a:t>
            </a:r>
            <a:endParaRPr b="0" i="0" sz="1400" u="none" cap="none" strike="noStrike">
              <a:solidFill>
                <a:srgbClr val="000000"/>
              </a:solidFill>
              <a:latin typeface="Arial"/>
              <a:ea typeface="Arial"/>
              <a:cs typeface="Arial"/>
              <a:sym typeface="Arial"/>
            </a:endParaRPr>
          </a:p>
        </p:txBody>
      </p:sp>
      <p:sp>
        <p:nvSpPr>
          <p:cNvPr id="7365" name="Google Shape;7365;p45"/>
          <p:cNvSpPr/>
          <p:nvPr/>
        </p:nvSpPr>
        <p:spPr>
          <a:xfrm>
            <a:off x="6808651" y="4333148"/>
            <a:ext cx="844550" cy="594061"/>
          </a:xfrm>
          <a:prstGeom prst="ellipse">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access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ISP</a:t>
            </a:r>
            <a:endParaRPr b="0" i="0" sz="1400" u="none" cap="none" strike="noStrike">
              <a:solidFill>
                <a:srgbClr val="000000"/>
              </a:solidFill>
              <a:latin typeface="Arial"/>
              <a:ea typeface="Arial"/>
              <a:cs typeface="Arial"/>
              <a:sym typeface="Arial"/>
            </a:endParaRPr>
          </a:p>
        </p:txBody>
      </p:sp>
      <p:sp>
        <p:nvSpPr>
          <p:cNvPr id="7389" name="Google Shape;7389;p45"/>
          <p:cNvSpPr/>
          <p:nvPr/>
        </p:nvSpPr>
        <p:spPr>
          <a:xfrm>
            <a:off x="7781788" y="4333148"/>
            <a:ext cx="844550" cy="594061"/>
          </a:xfrm>
          <a:prstGeom prst="ellipse">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access</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ISP</a:t>
            </a:r>
            <a:endParaRPr b="0" i="0" sz="1400" u="none" cap="none" strike="noStrike">
              <a:solidFill>
                <a:srgbClr val="000000"/>
              </a:solidFill>
              <a:latin typeface="Arial"/>
              <a:ea typeface="Arial"/>
              <a:cs typeface="Arial"/>
              <a:sym typeface="Arial"/>
            </a:endParaRPr>
          </a:p>
        </p:txBody>
      </p:sp>
      <p:grpSp>
        <p:nvGrpSpPr>
          <p:cNvPr id="7390" name="Google Shape;7390;p45"/>
          <p:cNvGrpSpPr/>
          <p:nvPr/>
        </p:nvGrpSpPr>
        <p:grpSpPr>
          <a:xfrm>
            <a:off x="2181489" y="2651203"/>
            <a:ext cx="869150" cy="502396"/>
            <a:chOff x="553316" y="2997818"/>
            <a:chExt cx="869150" cy="534333"/>
          </a:xfrm>
        </p:grpSpPr>
        <p:sp>
          <p:nvSpPr>
            <p:cNvPr id="7391" name="Google Shape;7391;p45"/>
            <p:cNvSpPr/>
            <p:nvPr/>
          </p:nvSpPr>
          <p:spPr>
            <a:xfrm>
              <a:off x="553316" y="2997818"/>
              <a:ext cx="869150" cy="523220"/>
            </a:xfrm>
            <a:prstGeom prst="ellipse">
              <a:avLst/>
            </a:prstGeom>
            <a:solidFill>
              <a:srgbClr val="000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392" name="Google Shape;7392;p45"/>
            <p:cNvSpPr txBox="1"/>
            <p:nvPr/>
          </p:nvSpPr>
          <p:spPr>
            <a:xfrm>
              <a:off x="684127" y="3008931"/>
              <a:ext cx="6463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IXP</a:t>
              </a:r>
              <a:endParaRPr b="0" i="0" sz="1600" u="none" cap="none" strike="noStrike">
                <a:solidFill>
                  <a:schemeClr val="lt1"/>
                </a:solidFill>
                <a:latin typeface="Calibri"/>
                <a:ea typeface="Calibri"/>
                <a:cs typeface="Calibri"/>
                <a:sym typeface="Calibri"/>
              </a:endParaRPr>
            </a:p>
          </p:txBody>
        </p:sp>
      </p:grpSp>
      <p:grpSp>
        <p:nvGrpSpPr>
          <p:cNvPr id="7393" name="Google Shape;7393;p45"/>
          <p:cNvGrpSpPr/>
          <p:nvPr/>
        </p:nvGrpSpPr>
        <p:grpSpPr>
          <a:xfrm>
            <a:off x="4875081" y="2656895"/>
            <a:ext cx="869150" cy="502396"/>
            <a:chOff x="553316" y="2997818"/>
            <a:chExt cx="869150" cy="534333"/>
          </a:xfrm>
        </p:grpSpPr>
        <p:sp>
          <p:nvSpPr>
            <p:cNvPr id="7394" name="Google Shape;7394;p45"/>
            <p:cNvSpPr/>
            <p:nvPr/>
          </p:nvSpPr>
          <p:spPr>
            <a:xfrm>
              <a:off x="553316" y="2997818"/>
              <a:ext cx="869150" cy="523220"/>
            </a:xfrm>
            <a:prstGeom prst="ellipse">
              <a:avLst/>
            </a:prstGeom>
            <a:solidFill>
              <a:srgbClr val="000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395" name="Google Shape;7395;p45"/>
            <p:cNvSpPr txBox="1"/>
            <p:nvPr/>
          </p:nvSpPr>
          <p:spPr>
            <a:xfrm>
              <a:off x="684127" y="3008931"/>
              <a:ext cx="6463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IXP</a:t>
              </a:r>
              <a:endParaRPr b="0" i="0" sz="1600" u="none" cap="none" strike="noStrike">
                <a:solidFill>
                  <a:schemeClr val="lt1"/>
                </a:solidFill>
                <a:latin typeface="Calibri"/>
                <a:ea typeface="Calibri"/>
                <a:cs typeface="Calibri"/>
                <a:sym typeface="Calibri"/>
              </a:endParaRPr>
            </a:p>
          </p:txBody>
        </p:sp>
      </p:grpSp>
      <p:grpSp>
        <p:nvGrpSpPr>
          <p:cNvPr id="7396" name="Google Shape;7396;p45"/>
          <p:cNvGrpSpPr/>
          <p:nvPr/>
        </p:nvGrpSpPr>
        <p:grpSpPr>
          <a:xfrm>
            <a:off x="7509137" y="2673591"/>
            <a:ext cx="869150" cy="502396"/>
            <a:chOff x="553316" y="2997818"/>
            <a:chExt cx="869150" cy="534333"/>
          </a:xfrm>
        </p:grpSpPr>
        <p:sp>
          <p:nvSpPr>
            <p:cNvPr id="7397" name="Google Shape;7397;p45"/>
            <p:cNvSpPr/>
            <p:nvPr/>
          </p:nvSpPr>
          <p:spPr>
            <a:xfrm>
              <a:off x="553316" y="2997818"/>
              <a:ext cx="869150" cy="523220"/>
            </a:xfrm>
            <a:prstGeom prst="ellipse">
              <a:avLst/>
            </a:prstGeom>
            <a:solidFill>
              <a:srgbClr val="000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398" name="Google Shape;7398;p45"/>
            <p:cNvSpPr txBox="1"/>
            <p:nvPr/>
          </p:nvSpPr>
          <p:spPr>
            <a:xfrm>
              <a:off x="684127" y="3008931"/>
              <a:ext cx="6463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IXP</a:t>
              </a:r>
              <a:endParaRPr b="0" i="0" sz="1600" u="none" cap="none" strike="noStrike">
                <a:solidFill>
                  <a:schemeClr val="lt1"/>
                </a:solidFill>
                <a:latin typeface="Calibri"/>
                <a:ea typeface="Calibri"/>
                <a:cs typeface="Calibri"/>
                <a:sym typeface="Calibri"/>
              </a:endParaRPr>
            </a:p>
          </p:txBody>
        </p:sp>
      </p:grpSp>
      <p:sp>
        <p:nvSpPr>
          <p:cNvPr id="7399" name="Google Shape;7399;p45"/>
          <p:cNvSpPr txBox="1"/>
          <p:nvPr/>
        </p:nvSpPr>
        <p:spPr>
          <a:xfrm>
            <a:off x="569842" y="5020505"/>
            <a:ext cx="8189845" cy="1755796"/>
          </a:xfrm>
          <a:prstGeom prst="rect">
            <a:avLst/>
          </a:prstGeom>
          <a:noFill/>
          <a:ln>
            <a:noFill/>
          </a:ln>
        </p:spPr>
        <p:txBody>
          <a:bodyPr anchorCtr="0" anchor="t" bIns="45700" lIns="91425" spcFirstLastPara="1" rIns="91425" wrap="square" tIns="45700">
            <a:normAutofit lnSpcReduction="10000"/>
          </a:bodyPr>
          <a:lstStyle/>
          <a:p>
            <a:pPr indent="0" lvl="0" marL="63500" marR="0" rtl="0" algn="l">
              <a:lnSpc>
                <a:spcPct val="90000"/>
              </a:lnSpc>
              <a:spcBef>
                <a:spcPts val="0"/>
              </a:spcBef>
              <a:spcAft>
                <a:spcPts val="0"/>
              </a:spcAft>
              <a:buClr>
                <a:srgbClr val="0000A3"/>
              </a:buClr>
              <a:buSzPts val="2000"/>
              <a:buFont typeface="Noto Sans Symbols"/>
              <a:buNone/>
            </a:pPr>
            <a:r>
              <a:rPr b="0" i="0" lang="en-US" sz="2000" u="none" cap="none" strike="noStrike">
                <a:solidFill>
                  <a:schemeClr val="dk1"/>
                </a:solidFill>
                <a:latin typeface="Calibri"/>
                <a:ea typeface="Calibri"/>
                <a:cs typeface="Calibri"/>
                <a:sym typeface="Calibri"/>
              </a:rPr>
              <a:t>At “center”: small # of well-connected large networks</a:t>
            </a:r>
            <a:endParaRPr b="0" i="0" sz="1400" u="none" cap="none" strike="noStrike">
              <a:solidFill>
                <a:srgbClr val="000000"/>
              </a:solidFill>
              <a:latin typeface="Arial"/>
              <a:ea typeface="Arial"/>
              <a:cs typeface="Arial"/>
              <a:sym typeface="Arial"/>
            </a:endParaRPr>
          </a:p>
          <a:p>
            <a:pPr indent="-280988" lvl="1" marL="460375" marR="0" rtl="0" algn="l">
              <a:lnSpc>
                <a:spcPct val="90000"/>
              </a:lnSpc>
              <a:spcBef>
                <a:spcPts val="500"/>
              </a:spcBef>
              <a:spcAft>
                <a:spcPts val="0"/>
              </a:spcAft>
              <a:buClr>
                <a:srgbClr val="0000A8"/>
              </a:buClr>
              <a:buSzPts val="2000"/>
              <a:buFont typeface="Noto Sans Symbols"/>
              <a:buChar char="▪"/>
            </a:pPr>
            <a:r>
              <a:rPr b="0" i="0" lang="en-US" sz="2000" u="none" cap="none" strike="noStrike">
                <a:solidFill>
                  <a:srgbClr val="CC0000"/>
                </a:solidFill>
                <a:latin typeface="Calibri"/>
                <a:ea typeface="Calibri"/>
                <a:cs typeface="Calibri"/>
                <a:sym typeface="Calibri"/>
              </a:rPr>
              <a:t>“tier-1” commercial ISPs</a:t>
            </a:r>
            <a:r>
              <a:rPr b="0" i="0" lang="en-US" sz="2000" u="none" cap="none" strike="noStrike">
                <a:solidFill>
                  <a:srgbClr val="FF0000"/>
                </a:solidFill>
                <a:latin typeface="Calibri"/>
                <a:ea typeface="Calibri"/>
                <a:cs typeface="Calibri"/>
                <a:sym typeface="Calibri"/>
              </a:rPr>
              <a:t> </a:t>
            </a:r>
            <a:r>
              <a:rPr b="0" i="0" lang="en-US" sz="1800" u="none" cap="none" strike="noStrike">
                <a:solidFill>
                  <a:schemeClr val="dk1"/>
                </a:solidFill>
                <a:latin typeface="Calibri"/>
                <a:ea typeface="Calibri"/>
                <a:cs typeface="Calibri"/>
                <a:sym typeface="Calibri"/>
              </a:rPr>
              <a:t>(e.g., Level 3, Sprint, AT&amp;T, NTT), </a:t>
            </a:r>
            <a:r>
              <a:rPr b="0" i="0" lang="en-US" sz="2000" u="none" cap="none" strike="noStrike">
                <a:solidFill>
                  <a:schemeClr val="dk1"/>
                </a:solidFill>
                <a:latin typeface="Calibri"/>
                <a:ea typeface="Calibri"/>
                <a:cs typeface="Calibri"/>
                <a:sym typeface="Calibri"/>
              </a:rPr>
              <a:t>national &amp; international coverage</a:t>
            </a:r>
            <a:endParaRPr b="0" i="0" sz="1400" u="none" cap="none" strike="noStrike">
              <a:solidFill>
                <a:srgbClr val="000000"/>
              </a:solidFill>
              <a:latin typeface="Arial"/>
              <a:ea typeface="Arial"/>
              <a:cs typeface="Arial"/>
              <a:sym typeface="Arial"/>
            </a:endParaRPr>
          </a:p>
          <a:p>
            <a:pPr indent="-280988" lvl="1" marL="460375" marR="0" rtl="0" algn="l">
              <a:lnSpc>
                <a:spcPct val="90000"/>
              </a:lnSpc>
              <a:spcBef>
                <a:spcPts val="500"/>
              </a:spcBef>
              <a:spcAft>
                <a:spcPts val="0"/>
              </a:spcAft>
              <a:buClr>
                <a:srgbClr val="0000A8"/>
              </a:buClr>
              <a:buSzPts val="2000"/>
              <a:buFont typeface="Noto Sans Symbols"/>
              <a:buChar char="▪"/>
            </a:pPr>
            <a:r>
              <a:rPr b="0" i="0" lang="en-US" sz="2000" u="none" cap="none" strike="noStrike">
                <a:solidFill>
                  <a:srgbClr val="CC0000"/>
                </a:solidFill>
                <a:latin typeface="Calibri"/>
                <a:ea typeface="Calibri"/>
                <a:cs typeface="Calibri"/>
                <a:sym typeface="Calibri"/>
              </a:rPr>
              <a:t>content provider networks </a:t>
            </a:r>
            <a:r>
              <a:rPr b="0" i="0" lang="en-US" sz="1800" u="none" cap="none" strike="noStrike">
                <a:solidFill>
                  <a:schemeClr val="dk1"/>
                </a:solidFill>
                <a:latin typeface="Calibri"/>
                <a:ea typeface="Calibri"/>
                <a:cs typeface="Calibri"/>
                <a:sym typeface="Calibri"/>
              </a:rPr>
              <a:t>(e.g., Google, Facebook): </a:t>
            </a:r>
            <a:r>
              <a:rPr b="0" i="0" lang="en-US" sz="2000" u="none" cap="none" strike="noStrike">
                <a:solidFill>
                  <a:schemeClr val="dk1"/>
                </a:solidFill>
                <a:latin typeface="Calibri"/>
                <a:ea typeface="Calibri"/>
                <a:cs typeface="Calibri"/>
                <a:sym typeface="Calibri"/>
              </a:rPr>
              <a:t>private network that connects its data centers to Internet, often bypassing tier-1, regional ISPs</a:t>
            </a:r>
            <a:endParaRPr b="0" i="0" sz="1400" u="none" cap="none" strike="noStrike">
              <a:solidFill>
                <a:srgbClr val="000000"/>
              </a:solidFill>
              <a:latin typeface="Arial"/>
              <a:ea typeface="Arial"/>
              <a:cs typeface="Arial"/>
              <a:sym typeface="Arial"/>
            </a:endParaRPr>
          </a:p>
        </p:txBody>
      </p:sp>
      <p:sp>
        <p:nvSpPr>
          <p:cNvPr id="7400" name="Google Shape;7400;p45"/>
          <p:cNvSpPr/>
          <p:nvPr/>
        </p:nvSpPr>
        <p:spPr>
          <a:xfrm>
            <a:off x="5809718" y="1588899"/>
            <a:ext cx="2014757" cy="729410"/>
          </a:xfrm>
          <a:prstGeom prst="ellipse">
            <a:avLst/>
          </a:prstGeom>
          <a:solidFill>
            <a:srgbClr val="FF6600">
              <a:alpha val="6941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7401" name="Google Shape;7401;p45"/>
          <p:cNvSpPr txBox="1"/>
          <p:nvPr/>
        </p:nvSpPr>
        <p:spPr>
          <a:xfrm>
            <a:off x="6120118" y="1616952"/>
            <a:ext cx="151676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Google</a:t>
            </a:r>
            <a:endParaRPr b="0" i="0" sz="1800" u="none" cap="none" strike="noStrike">
              <a:solidFill>
                <a:schemeClr val="lt1"/>
              </a:solidFill>
              <a:latin typeface="Calibri"/>
              <a:ea typeface="Calibri"/>
              <a:cs typeface="Calibri"/>
              <a:sym typeface="Calibri"/>
            </a:endParaRPr>
          </a:p>
        </p:txBody>
      </p:sp>
      <p:pic>
        <p:nvPicPr>
          <p:cNvPr id="7402" name="Google Shape;7402;p45"/>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6" name="Shape 7406"/>
        <p:cNvGrpSpPr/>
        <p:nvPr/>
      </p:nvGrpSpPr>
      <p:grpSpPr>
        <a:xfrm>
          <a:off x="0" y="0"/>
          <a:ext cx="0" cy="0"/>
          <a:chOff x="0" y="0"/>
          <a:chExt cx="0" cy="0"/>
        </a:xfrm>
      </p:grpSpPr>
      <p:cxnSp>
        <p:nvCxnSpPr>
          <p:cNvPr id="7407" name="Google Shape;7407;p46"/>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408" name="Google Shape;7408;p4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409" name="Google Shape;7409;p46"/>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Network Core: Tier 1 ISP Network Map: Sprint 2019</a:t>
            </a:r>
            <a:endParaRPr b="0" i="0" sz="1400" u="none" cap="none" strike="noStrike">
              <a:solidFill>
                <a:srgbClr val="000000"/>
              </a:solidFill>
              <a:latin typeface="Arial"/>
              <a:ea typeface="Arial"/>
              <a:cs typeface="Arial"/>
              <a:sym typeface="Arial"/>
            </a:endParaRPr>
          </a:p>
        </p:txBody>
      </p:sp>
      <p:pic>
        <p:nvPicPr>
          <p:cNvPr id="7410" name="Google Shape;7410;p46"/>
          <p:cNvPicPr preferRelativeResize="0"/>
          <p:nvPr/>
        </p:nvPicPr>
        <p:blipFill rotWithShape="1">
          <a:blip r:embed="rId3">
            <a:alphaModFix/>
          </a:blip>
          <a:srcRect b="0" l="0" r="0" t="0"/>
          <a:stretch/>
        </p:blipFill>
        <p:spPr>
          <a:xfrm>
            <a:off x="868349" y="1442413"/>
            <a:ext cx="8675121" cy="5160132"/>
          </a:xfrm>
          <a:prstGeom prst="rect">
            <a:avLst/>
          </a:prstGeom>
          <a:noFill/>
          <a:ln>
            <a:noFill/>
          </a:ln>
        </p:spPr>
      </p:pic>
      <p:pic>
        <p:nvPicPr>
          <p:cNvPr id="7411" name="Google Shape;7411;p46"/>
          <p:cNvPicPr preferRelativeResize="0"/>
          <p:nvPr/>
        </p:nvPicPr>
        <p:blipFill rotWithShape="1">
          <a:blip r:embed="rId4">
            <a:alphaModFix/>
          </a:blip>
          <a:srcRect b="0" l="0" r="0" t="0"/>
          <a:stretch/>
        </p:blipFill>
        <p:spPr>
          <a:xfrm>
            <a:off x="9888895" y="4368210"/>
            <a:ext cx="2115830" cy="1435563"/>
          </a:xfrm>
          <a:prstGeom prst="rect">
            <a:avLst/>
          </a:prstGeom>
          <a:noFill/>
          <a:ln>
            <a:noFill/>
          </a:ln>
        </p:spPr>
      </p:pic>
      <p:grpSp>
        <p:nvGrpSpPr>
          <p:cNvPr id="7412" name="Google Shape;7412;p46"/>
          <p:cNvGrpSpPr/>
          <p:nvPr/>
        </p:nvGrpSpPr>
        <p:grpSpPr>
          <a:xfrm>
            <a:off x="6218323" y="1442413"/>
            <a:ext cx="4141289" cy="2890954"/>
            <a:chOff x="5135487" y="2377854"/>
            <a:chExt cx="4141289" cy="2890954"/>
          </a:xfrm>
        </p:grpSpPr>
        <p:sp>
          <p:nvSpPr>
            <p:cNvPr id="7413" name="Google Shape;7413;p46"/>
            <p:cNvSpPr/>
            <p:nvPr/>
          </p:nvSpPr>
          <p:spPr>
            <a:xfrm>
              <a:off x="5135487" y="2637821"/>
              <a:ext cx="633069" cy="2382822"/>
            </a:xfrm>
            <a:custGeom>
              <a:rect b="b" l="l" r="r" t="t"/>
              <a:pathLst>
                <a:path extrusionOk="0" h="8914" w="8521">
                  <a:moveTo>
                    <a:pt x="0" y="6110"/>
                  </a:moveTo>
                  <a:lnTo>
                    <a:pt x="8521" y="0"/>
                  </a:lnTo>
                  <a:cubicBezTo>
                    <a:pt x="8471" y="2971"/>
                    <a:pt x="8422" y="5943"/>
                    <a:pt x="8372" y="8914"/>
                  </a:cubicBezTo>
                  <a:lnTo>
                    <a:pt x="0" y="6110"/>
                  </a:lnTo>
                  <a:close/>
                </a:path>
              </a:pathLst>
            </a:custGeom>
            <a:gradFill>
              <a:gsLst>
                <a:gs pos="0">
                  <a:srgbClr val="0000A8"/>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414" name="Google Shape;7414;p46"/>
            <p:cNvSpPr/>
            <p:nvPr/>
          </p:nvSpPr>
          <p:spPr>
            <a:xfrm>
              <a:off x="5738953" y="2377854"/>
              <a:ext cx="2721681" cy="2890954"/>
            </a:xfrm>
            <a:prstGeom prst="roundRect">
              <a:avLst>
                <a:gd fmla="val 16667" name="adj"/>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415" name="Google Shape;7415;p46"/>
            <p:cNvGrpSpPr/>
            <p:nvPr/>
          </p:nvGrpSpPr>
          <p:grpSpPr>
            <a:xfrm>
              <a:off x="5819548" y="2802028"/>
              <a:ext cx="3457228" cy="2337889"/>
              <a:chOff x="5819548" y="2802028"/>
              <a:chExt cx="3457228" cy="2337889"/>
            </a:xfrm>
          </p:grpSpPr>
          <p:grpSp>
            <p:nvGrpSpPr>
              <p:cNvPr id="7416" name="Google Shape;7416;p46"/>
              <p:cNvGrpSpPr/>
              <p:nvPr/>
            </p:nvGrpSpPr>
            <p:grpSpPr>
              <a:xfrm flipH="1">
                <a:off x="6448859" y="3873358"/>
                <a:ext cx="1230313" cy="454924"/>
                <a:chOff x="2927" y="2497"/>
                <a:chExt cx="949" cy="335"/>
              </a:xfrm>
            </p:grpSpPr>
            <p:cxnSp>
              <p:nvCxnSpPr>
                <p:cNvPr id="7417" name="Google Shape;7417;p46"/>
                <p:cNvCxnSpPr/>
                <p:nvPr/>
              </p:nvCxnSpPr>
              <p:spPr>
                <a:xfrm flipH="1">
                  <a:off x="2927" y="2515"/>
                  <a:ext cx="236" cy="311"/>
                </a:xfrm>
                <a:prstGeom prst="straightConnector1">
                  <a:avLst/>
                </a:prstGeom>
                <a:noFill/>
                <a:ln cap="flat" cmpd="sng" w="12700">
                  <a:solidFill>
                    <a:srgbClr val="000000"/>
                  </a:solidFill>
                  <a:prstDash val="solid"/>
                  <a:round/>
                  <a:headEnd len="sm" w="sm" type="none"/>
                  <a:tailEnd len="sm" w="sm" type="none"/>
                </a:ln>
              </p:spPr>
            </p:cxnSp>
            <p:cxnSp>
              <p:nvCxnSpPr>
                <p:cNvPr id="7418" name="Google Shape;7418;p46"/>
                <p:cNvCxnSpPr/>
                <p:nvPr/>
              </p:nvCxnSpPr>
              <p:spPr>
                <a:xfrm>
                  <a:off x="3209" y="2500"/>
                  <a:ext cx="201" cy="332"/>
                </a:xfrm>
                <a:prstGeom prst="straightConnector1">
                  <a:avLst/>
                </a:prstGeom>
                <a:noFill/>
                <a:ln cap="flat" cmpd="sng" w="12700">
                  <a:solidFill>
                    <a:srgbClr val="000000"/>
                  </a:solidFill>
                  <a:prstDash val="solid"/>
                  <a:round/>
                  <a:headEnd len="sm" w="sm" type="none"/>
                  <a:tailEnd len="sm" w="sm" type="none"/>
                </a:ln>
              </p:spPr>
            </p:cxnSp>
            <p:cxnSp>
              <p:nvCxnSpPr>
                <p:cNvPr id="7419" name="Google Shape;7419;p46"/>
                <p:cNvCxnSpPr/>
                <p:nvPr/>
              </p:nvCxnSpPr>
              <p:spPr>
                <a:xfrm>
                  <a:off x="3306" y="2497"/>
                  <a:ext cx="570" cy="327"/>
                </a:xfrm>
                <a:prstGeom prst="straightConnector1">
                  <a:avLst/>
                </a:prstGeom>
                <a:noFill/>
                <a:ln cap="flat" cmpd="sng" w="12700">
                  <a:solidFill>
                    <a:srgbClr val="000000"/>
                  </a:solidFill>
                  <a:prstDash val="solid"/>
                  <a:round/>
                  <a:headEnd len="sm" w="sm" type="none"/>
                  <a:tailEnd len="sm" w="sm" type="none"/>
                </a:ln>
              </p:spPr>
            </p:cxnSp>
          </p:grpSp>
          <p:cxnSp>
            <p:nvCxnSpPr>
              <p:cNvPr id="7420" name="Google Shape;7420;p46"/>
              <p:cNvCxnSpPr/>
              <p:nvPr/>
            </p:nvCxnSpPr>
            <p:spPr>
              <a:xfrm rot="10800000">
                <a:off x="6796885" y="3050344"/>
                <a:ext cx="0" cy="565150"/>
              </a:xfrm>
              <a:prstGeom prst="straightConnector1">
                <a:avLst/>
              </a:prstGeom>
              <a:noFill/>
              <a:ln cap="flat" cmpd="sng" w="25400">
                <a:solidFill>
                  <a:srgbClr val="000000"/>
                </a:solidFill>
                <a:prstDash val="solid"/>
                <a:round/>
                <a:headEnd len="sm" w="sm" type="none"/>
                <a:tailEnd len="sm" w="sm" type="none"/>
              </a:ln>
            </p:spPr>
          </p:cxnSp>
          <p:cxnSp>
            <p:nvCxnSpPr>
              <p:cNvPr id="7421" name="Google Shape;7421;p46"/>
              <p:cNvCxnSpPr/>
              <p:nvPr/>
            </p:nvCxnSpPr>
            <p:spPr>
              <a:xfrm flipH="1">
                <a:off x="6401234" y="3888297"/>
                <a:ext cx="295286" cy="439986"/>
              </a:xfrm>
              <a:prstGeom prst="straightConnector1">
                <a:avLst/>
              </a:prstGeom>
              <a:noFill/>
              <a:ln cap="flat" cmpd="sng" w="12700">
                <a:solidFill>
                  <a:srgbClr val="000000"/>
                </a:solidFill>
                <a:prstDash val="solid"/>
                <a:round/>
                <a:headEnd len="sm" w="sm" type="none"/>
                <a:tailEnd len="sm" w="sm" type="none"/>
              </a:ln>
            </p:spPr>
          </p:cxnSp>
          <p:cxnSp>
            <p:nvCxnSpPr>
              <p:cNvPr id="7422" name="Google Shape;7422;p46"/>
              <p:cNvCxnSpPr/>
              <p:nvPr/>
            </p:nvCxnSpPr>
            <p:spPr>
              <a:xfrm>
                <a:off x="6767946" y="3885369"/>
                <a:ext cx="260350" cy="450850"/>
              </a:xfrm>
              <a:prstGeom prst="straightConnector1">
                <a:avLst/>
              </a:prstGeom>
              <a:noFill/>
              <a:ln cap="flat" cmpd="sng" w="12700">
                <a:solidFill>
                  <a:srgbClr val="000000"/>
                </a:solidFill>
                <a:prstDash val="solid"/>
                <a:round/>
                <a:headEnd len="sm" w="sm" type="none"/>
                <a:tailEnd len="sm" w="sm" type="none"/>
              </a:ln>
            </p:spPr>
          </p:cxnSp>
          <p:cxnSp>
            <p:nvCxnSpPr>
              <p:cNvPr id="7423" name="Google Shape;7423;p46"/>
              <p:cNvCxnSpPr/>
              <p:nvPr/>
            </p:nvCxnSpPr>
            <p:spPr>
              <a:xfrm>
                <a:off x="6904471" y="3885369"/>
                <a:ext cx="728663" cy="439737"/>
              </a:xfrm>
              <a:prstGeom prst="straightConnector1">
                <a:avLst/>
              </a:prstGeom>
              <a:noFill/>
              <a:ln cap="flat" cmpd="sng" w="12700">
                <a:solidFill>
                  <a:srgbClr val="000000"/>
                </a:solidFill>
                <a:prstDash val="solid"/>
                <a:round/>
                <a:headEnd len="sm" w="sm" type="none"/>
                <a:tailEnd len="sm" w="sm" type="none"/>
              </a:ln>
            </p:spPr>
          </p:cxnSp>
          <p:sp>
            <p:nvSpPr>
              <p:cNvPr id="7424" name="Google Shape;7424;p46"/>
              <p:cNvSpPr txBox="1"/>
              <p:nvPr/>
            </p:nvSpPr>
            <p:spPr>
              <a:xfrm>
                <a:off x="5819548" y="4801363"/>
                <a:ext cx="345722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links to/from Sprint customer networks</a:t>
                </a:r>
                <a:endParaRPr b="0" i="0" sz="1400" u="none" cap="none" strike="noStrike">
                  <a:solidFill>
                    <a:srgbClr val="000000"/>
                  </a:solidFill>
                  <a:latin typeface="Arial"/>
                  <a:ea typeface="Arial"/>
                  <a:cs typeface="Arial"/>
                  <a:sym typeface="Arial"/>
                </a:endParaRPr>
              </a:p>
            </p:txBody>
          </p:sp>
          <p:sp>
            <p:nvSpPr>
              <p:cNvPr id="7425" name="Google Shape;7425;p46"/>
              <p:cNvSpPr txBox="1"/>
              <p:nvPr/>
            </p:nvSpPr>
            <p:spPr>
              <a:xfrm>
                <a:off x="7521549" y="3166317"/>
                <a:ext cx="1603407" cy="49116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links to peering networks</a:t>
                </a:r>
                <a:endParaRPr b="0" i="0" sz="1400" u="none" cap="none" strike="noStrike">
                  <a:solidFill>
                    <a:srgbClr val="000000"/>
                  </a:solidFill>
                  <a:latin typeface="Arial"/>
                  <a:ea typeface="Arial"/>
                  <a:cs typeface="Arial"/>
                  <a:sym typeface="Arial"/>
                </a:endParaRPr>
              </a:p>
            </p:txBody>
          </p:sp>
          <p:sp>
            <p:nvSpPr>
              <p:cNvPr id="7426" name="Google Shape;7426;p46"/>
              <p:cNvSpPr txBox="1"/>
              <p:nvPr/>
            </p:nvSpPr>
            <p:spPr>
              <a:xfrm>
                <a:off x="5889091" y="2802028"/>
                <a:ext cx="239507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 to/from other Sprint PoPS</a:t>
                </a:r>
                <a:endParaRPr b="0" i="0" sz="1600" u="none" cap="none" strike="noStrike">
                  <a:solidFill>
                    <a:schemeClr val="dk1"/>
                  </a:solidFill>
                  <a:latin typeface="Calibri"/>
                  <a:ea typeface="Calibri"/>
                  <a:cs typeface="Calibri"/>
                  <a:sym typeface="Calibri"/>
                </a:endParaRPr>
              </a:p>
            </p:txBody>
          </p:sp>
          <p:cxnSp>
            <p:nvCxnSpPr>
              <p:cNvPr id="7427" name="Google Shape;7427;p46"/>
              <p:cNvCxnSpPr/>
              <p:nvPr/>
            </p:nvCxnSpPr>
            <p:spPr>
              <a:xfrm rot="10800000">
                <a:off x="7376566" y="3077332"/>
                <a:ext cx="0" cy="563562"/>
              </a:xfrm>
              <a:prstGeom prst="straightConnector1">
                <a:avLst/>
              </a:prstGeom>
              <a:noFill/>
              <a:ln cap="flat" cmpd="sng" w="25400">
                <a:solidFill>
                  <a:srgbClr val="000000"/>
                </a:solidFill>
                <a:prstDash val="solid"/>
                <a:round/>
                <a:headEnd len="sm" w="sm" type="none"/>
                <a:tailEnd len="sm" w="sm" type="none"/>
              </a:ln>
            </p:spPr>
          </p:cxnSp>
          <p:sp>
            <p:nvSpPr>
              <p:cNvPr id="7428" name="Google Shape;7428;p46"/>
              <p:cNvSpPr txBox="1"/>
              <p:nvPr/>
            </p:nvSpPr>
            <p:spPr>
              <a:xfrm rot="5400000">
                <a:off x="7786958" y="3573701"/>
                <a:ext cx="4603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7429" name="Google Shape;7429;p46"/>
              <p:cNvGrpSpPr/>
              <p:nvPr/>
            </p:nvGrpSpPr>
            <p:grpSpPr>
              <a:xfrm>
                <a:off x="6197301" y="4364183"/>
                <a:ext cx="407988" cy="461140"/>
                <a:chOff x="6112721" y="4375907"/>
                <a:chExt cx="407988" cy="461140"/>
              </a:xfrm>
            </p:grpSpPr>
            <p:sp>
              <p:nvSpPr>
                <p:cNvPr id="7430" name="Google Shape;7430;p46"/>
                <p:cNvSpPr txBox="1"/>
                <p:nvPr/>
              </p:nvSpPr>
              <p:spPr>
                <a:xfrm flipH="1">
                  <a:off x="6112721" y="4375907"/>
                  <a:ext cx="37941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7431" name="Google Shape;7431;p46"/>
                <p:cNvGrpSpPr/>
                <p:nvPr/>
              </p:nvGrpSpPr>
              <p:grpSpPr>
                <a:xfrm>
                  <a:off x="6173046" y="4571935"/>
                  <a:ext cx="347663" cy="265112"/>
                  <a:chOff x="4370" y="2696"/>
                  <a:chExt cx="226" cy="346"/>
                </a:xfrm>
              </p:grpSpPr>
              <p:cxnSp>
                <p:nvCxnSpPr>
                  <p:cNvPr id="7432" name="Google Shape;7432;p46"/>
                  <p:cNvCxnSpPr/>
                  <p:nvPr/>
                </p:nvCxnSpPr>
                <p:spPr>
                  <a:xfrm rot="5400000">
                    <a:off x="4197" y="2868"/>
                    <a:ext cx="345" cy="0"/>
                  </a:xfrm>
                  <a:prstGeom prst="straightConnector1">
                    <a:avLst/>
                  </a:prstGeom>
                  <a:noFill/>
                  <a:ln cap="flat" cmpd="sng" w="12700">
                    <a:solidFill>
                      <a:schemeClr val="dk1"/>
                    </a:solidFill>
                    <a:prstDash val="solid"/>
                    <a:round/>
                    <a:headEnd len="sm" w="sm" type="none"/>
                    <a:tailEnd len="sm" w="sm" type="none"/>
                  </a:ln>
                </p:spPr>
              </p:cxnSp>
              <p:cxnSp>
                <p:nvCxnSpPr>
                  <p:cNvPr id="7433" name="Google Shape;7433;p46"/>
                  <p:cNvCxnSpPr/>
                  <p:nvPr/>
                </p:nvCxnSpPr>
                <p:spPr>
                  <a:xfrm rot="5400000">
                    <a:off x="4423" y="2869"/>
                    <a:ext cx="345" cy="0"/>
                  </a:xfrm>
                  <a:prstGeom prst="straightConnector1">
                    <a:avLst/>
                  </a:prstGeom>
                  <a:noFill/>
                  <a:ln cap="flat" cmpd="sng" w="12700">
                    <a:solidFill>
                      <a:schemeClr val="dk1"/>
                    </a:solidFill>
                    <a:prstDash val="solid"/>
                    <a:round/>
                    <a:headEnd len="sm" w="sm" type="none"/>
                    <a:tailEnd len="sm" w="sm" type="none"/>
                  </a:ln>
                </p:spPr>
              </p:cxnSp>
            </p:grpSp>
          </p:grpSp>
          <p:grpSp>
            <p:nvGrpSpPr>
              <p:cNvPr id="7434" name="Google Shape;7434;p46"/>
              <p:cNvGrpSpPr/>
              <p:nvPr/>
            </p:nvGrpSpPr>
            <p:grpSpPr>
              <a:xfrm>
                <a:off x="6533014" y="3617220"/>
                <a:ext cx="523857" cy="280582"/>
                <a:chOff x="7493876" y="2774731"/>
                <a:chExt cx="1481958" cy="894622"/>
              </a:xfrm>
            </p:grpSpPr>
            <p:sp>
              <p:nvSpPr>
                <p:cNvPr id="7435" name="Google Shape;7435;p4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436" name="Google Shape;7436;p4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437" name="Google Shape;7437;p46"/>
                <p:cNvGrpSpPr/>
                <p:nvPr/>
              </p:nvGrpSpPr>
              <p:grpSpPr>
                <a:xfrm>
                  <a:off x="7713663" y="2848339"/>
                  <a:ext cx="1042107" cy="425543"/>
                  <a:chOff x="7786941" y="2884917"/>
                  <a:chExt cx="897649" cy="353919"/>
                </a:xfrm>
              </p:grpSpPr>
              <p:sp>
                <p:nvSpPr>
                  <p:cNvPr id="7438" name="Google Shape;7438;p4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39" name="Google Shape;7439;p4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0" name="Google Shape;7440;p4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1" name="Google Shape;7441;p4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442" name="Google Shape;7442;p46"/>
              <p:cNvGrpSpPr/>
              <p:nvPr/>
            </p:nvGrpSpPr>
            <p:grpSpPr>
              <a:xfrm>
                <a:off x="7099794" y="3618079"/>
                <a:ext cx="523857" cy="280582"/>
                <a:chOff x="7493876" y="2774731"/>
                <a:chExt cx="1481958" cy="894622"/>
              </a:xfrm>
            </p:grpSpPr>
            <p:sp>
              <p:nvSpPr>
                <p:cNvPr id="7443" name="Google Shape;7443;p4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444" name="Google Shape;7444;p4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445" name="Google Shape;7445;p46"/>
                <p:cNvGrpSpPr/>
                <p:nvPr/>
              </p:nvGrpSpPr>
              <p:grpSpPr>
                <a:xfrm>
                  <a:off x="7713663" y="2848339"/>
                  <a:ext cx="1042107" cy="425543"/>
                  <a:chOff x="7786941" y="2884917"/>
                  <a:chExt cx="897649" cy="353919"/>
                </a:xfrm>
              </p:grpSpPr>
              <p:sp>
                <p:nvSpPr>
                  <p:cNvPr id="7446" name="Google Shape;7446;p4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7" name="Google Shape;7447;p4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8" name="Google Shape;7448;p4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49" name="Google Shape;7449;p4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450" name="Google Shape;7450;p46"/>
              <p:cNvGrpSpPr/>
              <p:nvPr/>
            </p:nvGrpSpPr>
            <p:grpSpPr>
              <a:xfrm>
                <a:off x="7456250" y="4311236"/>
                <a:ext cx="523857" cy="280582"/>
                <a:chOff x="7493876" y="2774731"/>
                <a:chExt cx="1481958" cy="894622"/>
              </a:xfrm>
            </p:grpSpPr>
            <p:sp>
              <p:nvSpPr>
                <p:cNvPr id="7451" name="Google Shape;7451;p4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452" name="Google Shape;7452;p4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453" name="Google Shape;7453;p46"/>
                <p:cNvGrpSpPr/>
                <p:nvPr/>
              </p:nvGrpSpPr>
              <p:grpSpPr>
                <a:xfrm>
                  <a:off x="7713663" y="2848339"/>
                  <a:ext cx="1042107" cy="425543"/>
                  <a:chOff x="7786941" y="2884917"/>
                  <a:chExt cx="897649" cy="353919"/>
                </a:xfrm>
              </p:grpSpPr>
              <p:sp>
                <p:nvSpPr>
                  <p:cNvPr id="7454" name="Google Shape;7454;p4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5" name="Google Shape;7455;p4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6" name="Google Shape;7456;p4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57" name="Google Shape;7457;p4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458" name="Google Shape;7458;p46"/>
              <p:cNvGrpSpPr/>
              <p:nvPr/>
            </p:nvGrpSpPr>
            <p:grpSpPr>
              <a:xfrm>
                <a:off x="6179000" y="4306988"/>
                <a:ext cx="523857" cy="280582"/>
                <a:chOff x="7493876" y="2774731"/>
                <a:chExt cx="1481958" cy="894622"/>
              </a:xfrm>
            </p:grpSpPr>
            <p:sp>
              <p:nvSpPr>
                <p:cNvPr id="7459" name="Google Shape;7459;p4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460" name="Google Shape;7460;p4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461" name="Google Shape;7461;p46"/>
                <p:cNvGrpSpPr/>
                <p:nvPr/>
              </p:nvGrpSpPr>
              <p:grpSpPr>
                <a:xfrm>
                  <a:off x="7713663" y="2848339"/>
                  <a:ext cx="1042107" cy="425543"/>
                  <a:chOff x="7786941" y="2884917"/>
                  <a:chExt cx="897649" cy="353919"/>
                </a:xfrm>
              </p:grpSpPr>
              <p:sp>
                <p:nvSpPr>
                  <p:cNvPr id="7462" name="Google Shape;7462;p4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63" name="Google Shape;7463;p4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64" name="Google Shape;7464;p4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65" name="Google Shape;7465;p4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466" name="Google Shape;7466;p46"/>
              <p:cNvGrpSpPr/>
              <p:nvPr/>
            </p:nvGrpSpPr>
            <p:grpSpPr>
              <a:xfrm>
                <a:off x="6837992" y="4368165"/>
                <a:ext cx="407988" cy="461140"/>
                <a:chOff x="6112721" y="4375907"/>
                <a:chExt cx="407988" cy="461140"/>
              </a:xfrm>
            </p:grpSpPr>
            <p:sp>
              <p:nvSpPr>
                <p:cNvPr id="7467" name="Google Shape;7467;p46"/>
                <p:cNvSpPr txBox="1"/>
                <p:nvPr/>
              </p:nvSpPr>
              <p:spPr>
                <a:xfrm flipH="1">
                  <a:off x="6112721" y="4375907"/>
                  <a:ext cx="37941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7468" name="Google Shape;7468;p46"/>
                <p:cNvGrpSpPr/>
                <p:nvPr/>
              </p:nvGrpSpPr>
              <p:grpSpPr>
                <a:xfrm>
                  <a:off x="6173046" y="4571935"/>
                  <a:ext cx="347663" cy="265112"/>
                  <a:chOff x="4370" y="2696"/>
                  <a:chExt cx="226" cy="346"/>
                </a:xfrm>
              </p:grpSpPr>
              <p:cxnSp>
                <p:nvCxnSpPr>
                  <p:cNvPr id="7469" name="Google Shape;7469;p46"/>
                  <p:cNvCxnSpPr/>
                  <p:nvPr/>
                </p:nvCxnSpPr>
                <p:spPr>
                  <a:xfrm rot="5400000">
                    <a:off x="4197" y="2868"/>
                    <a:ext cx="345" cy="0"/>
                  </a:xfrm>
                  <a:prstGeom prst="straightConnector1">
                    <a:avLst/>
                  </a:prstGeom>
                  <a:noFill/>
                  <a:ln cap="flat" cmpd="sng" w="12700">
                    <a:solidFill>
                      <a:schemeClr val="dk1"/>
                    </a:solidFill>
                    <a:prstDash val="solid"/>
                    <a:round/>
                    <a:headEnd len="sm" w="sm" type="none"/>
                    <a:tailEnd len="sm" w="sm" type="none"/>
                  </a:ln>
                </p:spPr>
              </p:cxnSp>
              <p:cxnSp>
                <p:nvCxnSpPr>
                  <p:cNvPr id="7470" name="Google Shape;7470;p46"/>
                  <p:cNvCxnSpPr/>
                  <p:nvPr/>
                </p:nvCxnSpPr>
                <p:spPr>
                  <a:xfrm rot="5400000">
                    <a:off x="4423" y="2869"/>
                    <a:ext cx="345" cy="0"/>
                  </a:xfrm>
                  <a:prstGeom prst="straightConnector1">
                    <a:avLst/>
                  </a:prstGeom>
                  <a:noFill/>
                  <a:ln cap="flat" cmpd="sng" w="12700">
                    <a:solidFill>
                      <a:schemeClr val="dk1"/>
                    </a:solidFill>
                    <a:prstDash val="solid"/>
                    <a:round/>
                    <a:headEnd len="sm" w="sm" type="none"/>
                    <a:tailEnd len="sm" w="sm" type="none"/>
                  </a:ln>
                </p:spPr>
              </p:cxnSp>
            </p:grpSp>
          </p:grpSp>
          <p:grpSp>
            <p:nvGrpSpPr>
              <p:cNvPr id="7471" name="Google Shape;7471;p46"/>
              <p:cNvGrpSpPr/>
              <p:nvPr/>
            </p:nvGrpSpPr>
            <p:grpSpPr>
              <a:xfrm>
                <a:off x="7485902" y="4368310"/>
                <a:ext cx="407988" cy="461140"/>
                <a:chOff x="6112721" y="4375907"/>
                <a:chExt cx="407988" cy="461140"/>
              </a:xfrm>
            </p:grpSpPr>
            <p:sp>
              <p:nvSpPr>
                <p:cNvPr id="7472" name="Google Shape;7472;p46"/>
                <p:cNvSpPr txBox="1"/>
                <p:nvPr/>
              </p:nvSpPr>
              <p:spPr>
                <a:xfrm flipH="1">
                  <a:off x="6112721" y="4375907"/>
                  <a:ext cx="379413"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7473" name="Google Shape;7473;p46"/>
                <p:cNvGrpSpPr/>
                <p:nvPr/>
              </p:nvGrpSpPr>
              <p:grpSpPr>
                <a:xfrm>
                  <a:off x="6173046" y="4571935"/>
                  <a:ext cx="347663" cy="265112"/>
                  <a:chOff x="4370" y="2696"/>
                  <a:chExt cx="226" cy="346"/>
                </a:xfrm>
              </p:grpSpPr>
              <p:cxnSp>
                <p:nvCxnSpPr>
                  <p:cNvPr id="7474" name="Google Shape;7474;p46"/>
                  <p:cNvCxnSpPr/>
                  <p:nvPr/>
                </p:nvCxnSpPr>
                <p:spPr>
                  <a:xfrm rot="5400000">
                    <a:off x="4197" y="2868"/>
                    <a:ext cx="345" cy="0"/>
                  </a:xfrm>
                  <a:prstGeom prst="straightConnector1">
                    <a:avLst/>
                  </a:prstGeom>
                  <a:noFill/>
                  <a:ln cap="flat" cmpd="sng" w="12700">
                    <a:solidFill>
                      <a:schemeClr val="dk1"/>
                    </a:solidFill>
                    <a:prstDash val="solid"/>
                    <a:round/>
                    <a:headEnd len="sm" w="sm" type="none"/>
                    <a:tailEnd len="sm" w="sm" type="none"/>
                  </a:ln>
                </p:spPr>
              </p:cxnSp>
              <p:cxnSp>
                <p:nvCxnSpPr>
                  <p:cNvPr id="7475" name="Google Shape;7475;p46"/>
                  <p:cNvCxnSpPr/>
                  <p:nvPr/>
                </p:nvCxnSpPr>
                <p:spPr>
                  <a:xfrm rot="5400000">
                    <a:off x="4423" y="2869"/>
                    <a:ext cx="345" cy="0"/>
                  </a:xfrm>
                  <a:prstGeom prst="straightConnector1">
                    <a:avLst/>
                  </a:prstGeom>
                  <a:noFill/>
                  <a:ln cap="flat" cmpd="sng" w="12700">
                    <a:solidFill>
                      <a:schemeClr val="dk1"/>
                    </a:solidFill>
                    <a:prstDash val="solid"/>
                    <a:round/>
                    <a:headEnd len="sm" w="sm" type="none"/>
                    <a:tailEnd len="sm" w="sm" type="none"/>
                  </a:ln>
                </p:spPr>
              </p:cxnSp>
            </p:grpSp>
          </p:grpSp>
          <p:grpSp>
            <p:nvGrpSpPr>
              <p:cNvPr id="7476" name="Google Shape;7476;p46"/>
              <p:cNvGrpSpPr/>
              <p:nvPr/>
            </p:nvGrpSpPr>
            <p:grpSpPr>
              <a:xfrm>
                <a:off x="6823004" y="4319870"/>
                <a:ext cx="523857" cy="280582"/>
                <a:chOff x="7493876" y="2774731"/>
                <a:chExt cx="1481958" cy="894622"/>
              </a:xfrm>
            </p:grpSpPr>
            <p:sp>
              <p:nvSpPr>
                <p:cNvPr id="7477" name="Google Shape;7477;p46"/>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478" name="Google Shape;7478;p46"/>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479" name="Google Shape;7479;p46"/>
                <p:cNvGrpSpPr/>
                <p:nvPr/>
              </p:nvGrpSpPr>
              <p:grpSpPr>
                <a:xfrm>
                  <a:off x="7713663" y="2848339"/>
                  <a:ext cx="1042107" cy="425543"/>
                  <a:chOff x="7786941" y="2884917"/>
                  <a:chExt cx="897649" cy="353919"/>
                </a:xfrm>
              </p:grpSpPr>
              <p:sp>
                <p:nvSpPr>
                  <p:cNvPr id="7480" name="Google Shape;7480;p46"/>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1" name="Google Shape;7481;p46"/>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2" name="Google Shape;7482;p46"/>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3" name="Google Shape;7483;p46"/>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484" name="Google Shape;7484;p46"/>
              <p:cNvSpPr/>
              <p:nvPr/>
            </p:nvSpPr>
            <p:spPr>
              <a:xfrm>
                <a:off x="7623251" y="3590438"/>
                <a:ext cx="550985" cy="125046"/>
              </a:xfrm>
              <a:custGeom>
                <a:rect b="b" l="l" r="r" t="t"/>
                <a:pathLst>
                  <a:path extrusionOk="0" h="125046" w="550985">
                    <a:moveTo>
                      <a:pt x="0" y="125046"/>
                    </a:moveTo>
                    <a:lnTo>
                      <a:pt x="93785" y="0"/>
                    </a:lnTo>
                    <a:lnTo>
                      <a:pt x="550985" y="732"/>
                    </a:lnTo>
                  </a:path>
                </a:pathLst>
              </a:custGeom>
              <a:no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5" name="Google Shape;7485;p46"/>
              <p:cNvSpPr/>
              <p:nvPr/>
            </p:nvSpPr>
            <p:spPr>
              <a:xfrm flipH="1" rot="10800000">
                <a:off x="7610087" y="3823331"/>
                <a:ext cx="554160" cy="125046"/>
              </a:xfrm>
              <a:custGeom>
                <a:rect b="b" l="l" r="r" t="t"/>
                <a:pathLst>
                  <a:path extrusionOk="0" h="125046" w="554160">
                    <a:moveTo>
                      <a:pt x="0" y="125046"/>
                    </a:moveTo>
                    <a:lnTo>
                      <a:pt x="93785" y="0"/>
                    </a:lnTo>
                    <a:lnTo>
                      <a:pt x="554160" y="732"/>
                    </a:lnTo>
                  </a:path>
                </a:pathLst>
              </a:custGeom>
              <a:no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6" name="Google Shape;7486;p46"/>
              <p:cNvSpPr/>
              <p:nvPr/>
            </p:nvSpPr>
            <p:spPr>
              <a:xfrm flipH="1">
                <a:off x="5980729" y="3577003"/>
                <a:ext cx="550985" cy="125046"/>
              </a:xfrm>
              <a:custGeom>
                <a:rect b="b" l="l" r="r" t="t"/>
                <a:pathLst>
                  <a:path extrusionOk="0" h="125046" w="550985">
                    <a:moveTo>
                      <a:pt x="0" y="125046"/>
                    </a:moveTo>
                    <a:lnTo>
                      <a:pt x="93785" y="0"/>
                    </a:lnTo>
                    <a:lnTo>
                      <a:pt x="550985" y="732"/>
                    </a:lnTo>
                  </a:path>
                </a:pathLst>
              </a:custGeom>
              <a:no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87" name="Google Shape;7487;p46"/>
              <p:cNvSpPr txBox="1"/>
              <p:nvPr/>
            </p:nvSpPr>
            <p:spPr>
              <a:xfrm rot="5400000">
                <a:off x="6039607" y="3553246"/>
                <a:ext cx="460375"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488" name="Google Shape;7488;p46"/>
              <p:cNvSpPr/>
              <p:nvPr/>
            </p:nvSpPr>
            <p:spPr>
              <a:xfrm rot="10800000">
                <a:off x="5978685" y="3814887"/>
                <a:ext cx="554160" cy="125046"/>
              </a:xfrm>
              <a:custGeom>
                <a:rect b="b" l="l" r="r" t="t"/>
                <a:pathLst>
                  <a:path extrusionOk="0" h="125046" w="554160">
                    <a:moveTo>
                      <a:pt x="0" y="125046"/>
                    </a:moveTo>
                    <a:lnTo>
                      <a:pt x="93785" y="0"/>
                    </a:lnTo>
                    <a:lnTo>
                      <a:pt x="554160" y="732"/>
                    </a:lnTo>
                  </a:path>
                </a:pathLst>
              </a:custGeom>
              <a:noFill/>
              <a:ln cap="flat" cmpd="sng" w="158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489" name="Google Shape;7489;p46"/>
            <p:cNvSpPr txBox="1"/>
            <p:nvPr/>
          </p:nvSpPr>
          <p:spPr>
            <a:xfrm>
              <a:off x="6000978" y="2431314"/>
              <a:ext cx="23575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POP: point-of-presence</a:t>
              </a:r>
              <a:endParaRPr b="0" i="0" sz="1400" u="none" cap="none" strike="noStrike">
                <a:solidFill>
                  <a:srgbClr val="000000"/>
                </a:solidFill>
                <a:latin typeface="Arial"/>
                <a:ea typeface="Arial"/>
                <a:cs typeface="Arial"/>
                <a:sym typeface="Arial"/>
              </a:endParaRPr>
            </a:p>
          </p:txBody>
        </p:sp>
      </p:grpSp>
      <p:pic>
        <p:nvPicPr>
          <p:cNvPr id="7490" name="Google Shape;7490;p46"/>
          <p:cNvPicPr preferRelativeResize="0"/>
          <p:nvPr/>
        </p:nvPicPr>
        <p:blipFill>
          <a:blip r:embed="rId5">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2"/>
                                        </p:tgtEl>
                                        <p:attrNameLst>
                                          <p:attrName>style.visibility</p:attrName>
                                        </p:attrNameLst>
                                      </p:cBhvr>
                                      <p:to>
                                        <p:strVal val="visible"/>
                                      </p:to>
                                    </p:set>
                                    <p:animEffect filter="fade" transition="in">
                                      <p:cBhvr>
                                        <p:cTn dur="500"/>
                                        <p:tgtEl>
                                          <p:spTgt spid="7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4" name="Shape 7494"/>
        <p:cNvGrpSpPr/>
        <p:nvPr/>
      </p:nvGrpSpPr>
      <p:grpSpPr>
        <a:xfrm>
          <a:off x="0" y="0"/>
          <a:ext cx="0" cy="0"/>
          <a:chOff x="0" y="0"/>
          <a:chExt cx="0" cy="0"/>
        </a:xfrm>
      </p:grpSpPr>
      <p:cxnSp>
        <p:nvCxnSpPr>
          <p:cNvPr id="7495" name="Google Shape;7495;p4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496" name="Google Shape;7496;p4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Delay, Loss &amp; Throughput</a:t>
            </a:r>
            <a:endParaRPr b="0" i="0" sz="1400" u="none" cap="none" strike="noStrike">
              <a:solidFill>
                <a:srgbClr val="000000"/>
              </a:solidFill>
              <a:latin typeface="Arial"/>
              <a:ea typeface="Arial"/>
              <a:cs typeface="Arial"/>
              <a:sym typeface="Arial"/>
            </a:endParaRPr>
          </a:p>
        </p:txBody>
      </p:sp>
      <p:sp>
        <p:nvSpPr>
          <p:cNvPr id="7497" name="Google Shape;7497;p4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498" name="Google Shape;7498;p47"/>
          <p:cNvSpPr/>
          <p:nvPr/>
        </p:nvSpPr>
        <p:spPr>
          <a:xfrm>
            <a:off x="378508" y="1387396"/>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How do packet loss and delay occurs?</a:t>
            </a:r>
            <a:endParaRPr b="0" i="0" sz="1400" u="none" cap="none" strike="noStrike">
              <a:solidFill>
                <a:srgbClr val="000000"/>
              </a:solidFill>
              <a:latin typeface="Arial"/>
              <a:ea typeface="Arial"/>
              <a:cs typeface="Arial"/>
              <a:sym typeface="Arial"/>
            </a:endParaRPr>
          </a:p>
        </p:txBody>
      </p:sp>
      <p:cxnSp>
        <p:nvCxnSpPr>
          <p:cNvPr id="7499" name="Google Shape;7499;p47"/>
          <p:cNvCxnSpPr/>
          <p:nvPr/>
        </p:nvCxnSpPr>
        <p:spPr>
          <a:xfrm>
            <a:off x="3697356" y="4596717"/>
            <a:ext cx="1933575" cy="9525"/>
          </a:xfrm>
          <a:prstGeom prst="straightConnector1">
            <a:avLst/>
          </a:prstGeom>
          <a:noFill/>
          <a:ln cap="flat" cmpd="sng" w="19050">
            <a:solidFill>
              <a:schemeClr val="dk1"/>
            </a:solidFill>
            <a:prstDash val="solid"/>
            <a:round/>
            <a:headEnd len="sm" w="sm" type="none"/>
            <a:tailEnd len="sm" w="sm" type="none"/>
          </a:ln>
        </p:spPr>
      </p:cxnSp>
      <p:grpSp>
        <p:nvGrpSpPr>
          <p:cNvPr id="7500" name="Google Shape;7500;p47"/>
          <p:cNvGrpSpPr/>
          <p:nvPr/>
        </p:nvGrpSpPr>
        <p:grpSpPr>
          <a:xfrm>
            <a:off x="2502867" y="4186185"/>
            <a:ext cx="1511352" cy="863670"/>
            <a:chOff x="7493876" y="2774731"/>
            <a:chExt cx="1481958" cy="894622"/>
          </a:xfrm>
        </p:grpSpPr>
        <p:sp>
          <p:nvSpPr>
            <p:cNvPr id="7501" name="Google Shape;7501;p4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502" name="Google Shape;7502;p4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503" name="Google Shape;7503;p47"/>
            <p:cNvGrpSpPr/>
            <p:nvPr/>
          </p:nvGrpSpPr>
          <p:grpSpPr>
            <a:xfrm>
              <a:off x="7713663" y="2848339"/>
              <a:ext cx="1042107" cy="425543"/>
              <a:chOff x="7786941" y="2884917"/>
              <a:chExt cx="897649" cy="353919"/>
            </a:xfrm>
          </p:grpSpPr>
          <p:sp>
            <p:nvSpPr>
              <p:cNvPr id="7504" name="Google Shape;7504;p4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05" name="Google Shape;7505;p4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06" name="Google Shape;7506;p4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07" name="Google Shape;7507;p4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508" name="Google Shape;7508;p47"/>
          <p:cNvSpPr txBox="1"/>
          <p:nvPr>
            <p:ph idx="1" type="body"/>
          </p:nvPr>
        </p:nvSpPr>
        <p:spPr>
          <a:xfrm>
            <a:off x="349616" y="1988419"/>
            <a:ext cx="11137549" cy="361624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Font typeface="Noto Sans Symbols"/>
              <a:buNone/>
            </a:pPr>
            <a:r>
              <a:rPr lang="en-US" sz="2400"/>
              <a:t>packets </a:t>
            </a:r>
            <a:r>
              <a:rPr i="1" lang="en-US" sz="2400"/>
              <a:t>queue</a:t>
            </a:r>
            <a:r>
              <a:rPr lang="en-US" sz="2400"/>
              <a:t> in router buffers</a:t>
            </a:r>
            <a:r>
              <a:rPr lang="en-US" sz="2000"/>
              <a:t> </a:t>
            </a:r>
            <a:endParaRPr/>
          </a:p>
          <a:p>
            <a:pPr indent="-277813" lvl="0" marL="407988" rtl="0" algn="l">
              <a:lnSpc>
                <a:spcPct val="90000"/>
              </a:lnSpc>
              <a:spcBef>
                <a:spcPts val="1000"/>
              </a:spcBef>
              <a:spcAft>
                <a:spcPts val="0"/>
              </a:spcAft>
              <a:buClr>
                <a:schemeClr val="dk1"/>
              </a:buClr>
              <a:buSzPts val="2000"/>
              <a:buFont typeface="Noto Sans Symbols"/>
              <a:buChar char="▪"/>
            </a:pPr>
            <a:r>
              <a:rPr lang="en-US" sz="2000"/>
              <a:t>packets queue, wait for turn</a:t>
            </a:r>
            <a:endParaRPr/>
          </a:p>
          <a:p>
            <a:pPr indent="-277813" lvl="0" marL="407988" rtl="0" algn="l">
              <a:lnSpc>
                <a:spcPct val="90000"/>
              </a:lnSpc>
              <a:spcBef>
                <a:spcPts val="1000"/>
              </a:spcBef>
              <a:spcAft>
                <a:spcPts val="0"/>
              </a:spcAft>
              <a:buClr>
                <a:srgbClr val="CC0000"/>
              </a:buClr>
              <a:buSzPts val="2000"/>
              <a:buFont typeface="Noto Sans Symbols"/>
              <a:buChar char="▪"/>
            </a:pPr>
            <a:r>
              <a:rPr lang="en-US" sz="2000">
                <a:solidFill>
                  <a:srgbClr val="CC0000"/>
                </a:solidFill>
              </a:rPr>
              <a:t>arrival rate to link (temporarily) exceeds output link capacity: packet loss</a:t>
            </a:r>
            <a:endParaRPr/>
          </a:p>
        </p:txBody>
      </p:sp>
      <p:cxnSp>
        <p:nvCxnSpPr>
          <p:cNvPr id="7509" name="Google Shape;7509;p47"/>
          <p:cNvCxnSpPr/>
          <p:nvPr/>
        </p:nvCxnSpPr>
        <p:spPr>
          <a:xfrm>
            <a:off x="1773306" y="4177617"/>
            <a:ext cx="741362" cy="355600"/>
          </a:xfrm>
          <a:prstGeom prst="straightConnector1">
            <a:avLst/>
          </a:prstGeom>
          <a:noFill/>
          <a:ln cap="flat" cmpd="sng" w="19050">
            <a:solidFill>
              <a:schemeClr val="dk1"/>
            </a:solidFill>
            <a:prstDash val="solid"/>
            <a:round/>
            <a:headEnd len="sm" w="sm" type="none"/>
            <a:tailEnd len="sm" w="sm" type="none"/>
          </a:ln>
        </p:spPr>
      </p:cxnSp>
      <p:sp>
        <p:nvSpPr>
          <p:cNvPr id="7510" name="Google Shape;7510;p47"/>
          <p:cNvSpPr/>
          <p:nvPr/>
        </p:nvSpPr>
        <p:spPr>
          <a:xfrm>
            <a:off x="3363981" y="4468129"/>
            <a:ext cx="147637"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511" name="Google Shape;7511;p47"/>
          <p:cNvSpPr/>
          <p:nvPr/>
        </p:nvSpPr>
        <p:spPr>
          <a:xfrm>
            <a:off x="3519556" y="4468129"/>
            <a:ext cx="147637" cy="200025"/>
          </a:xfrm>
          <a:prstGeom prst="rect">
            <a:avLst/>
          </a:prstGeom>
          <a:solidFill>
            <a:srgbClr val="00B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512" name="Google Shape;7512;p47"/>
          <p:cNvSpPr/>
          <p:nvPr/>
        </p:nvSpPr>
        <p:spPr>
          <a:xfrm>
            <a:off x="3654493" y="4406217"/>
            <a:ext cx="147638"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cxnSp>
        <p:nvCxnSpPr>
          <p:cNvPr id="7513" name="Google Shape;7513;p47"/>
          <p:cNvCxnSpPr/>
          <p:nvPr/>
        </p:nvCxnSpPr>
        <p:spPr>
          <a:xfrm flipH="1" rot="10800000">
            <a:off x="1771718" y="4717367"/>
            <a:ext cx="735013" cy="550862"/>
          </a:xfrm>
          <a:prstGeom prst="straightConnector1">
            <a:avLst/>
          </a:prstGeom>
          <a:noFill/>
          <a:ln cap="flat" cmpd="sng" w="19050">
            <a:solidFill>
              <a:schemeClr val="dk1"/>
            </a:solidFill>
            <a:prstDash val="solid"/>
            <a:round/>
            <a:headEnd len="sm" w="sm" type="none"/>
            <a:tailEnd len="sm" w="sm" type="none"/>
          </a:ln>
        </p:spPr>
      </p:cxnSp>
      <p:sp>
        <p:nvSpPr>
          <p:cNvPr id="7514" name="Google Shape;7514;p47"/>
          <p:cNvSpPr/>
          <p:nvPr/>
        </p:nvSpPr>
        <p:spPr>
          <a:xfrm>
            <a:off x="2311468" y="4368117"/>
            <a:ext cx="147638"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cxnSp>
        <p:nvCxnSpPr>
          <p:cNvPr id="7515" name="Google Shape;7515;p47"/>
          <p:cNvCxnSpPr/>
          <p:nvPr/>
        </p:nvCxnSpPr>
        <p:spPr>
          <a:xfrm>
            <a:off x="2262256" y="4304617"/>
            <a:ext cx="211137" cy="0"/>
          </a:xfrm>
          <a:prstGeom prst="straightConnector1">
            <a:avLst/>
          </a:prstGeom>
          <a:noFill/>
          <a:ln cap="flat" cmpd="sng" w="9525">
            <a:solidFill>
              <a:schemeClr val="dk1"/>
            </a:solidFill>
            <a:prstDash val="solid"/>
            <a:round/>
            <a:headEnd len="sm" w="sm" type="none"/>
            <a:tailEnd len="med" w="med" type="triangle"/>
          </a:ln>
        </p:spPr>
      </p:cxnSp>
      <p:sp>
        <p:nvSpPr>
          <p:cNvPr id="7516" name="Google Shape;7516;p47"/>
          <p:cNvSpPr txBox="1"/>
          <p:nvPr/>
        </p:nvSpPr>
        <p:spPr>
          <a:xfrm>
            <a:off x="939662" y="3861704"/>
            <a:ext cx="393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A</a:t>
            </a:r>
            <a:endParaRPr b="0" i="0" sz="1400" u="none" cap="none" strike="noStrike">
              <a:solidFill>
                <a:srgbClr val="000000"/>
              </a:solidFill>
              <a:latin typeface="Arial"/>
              <a:ea typeface="Arial"/>
              <a:cs typeface="Arial"/>
              <a:sym typeface="Arial"/>
            </a:endParaRPr>
          </a:p>
        </p:txBody>
      </p:sp>
      <p:sp>
        <p:nvSpPr>
          <p:cNvPr id="7517" name="Google Shape;7517;p47"/>
          <p:cNvSpPr txBox="1"/>
          <p:nvPr/>
        </p:nvSpPr>
        <p:spPr>
          <a:xfrm>
            <a:off x="1012639" y="4814204"/>
            <a:ext cx="38023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B</a:t>
            </a:r>
            <a:endParaRPr b="0" i="0" sz="1400" u="none" cap="none" strike="noStrike">
              <a:solidFill>
                <a:srgbClr val="000000"/>
              </a:solidFill>
              <a:latin typeface="Arial"/>
              <a:ea typeface="Arial"/>
              <a:cs typeface="Arial"/>
              <a:sym typeface="Arial"/>
            </a:endParaRPr>
          </a:p>
        </p:txBody>
      </p:sp>
      <p:grpSp>
        <p:nvGrpSpPr>
          <p:cNvPr id="7518" name="Google Shape;7518;p47"/>
          <p:cNvGrpSpPr/>
          <p:nvPr/>
        </p:nvGrpSpPr>
        <p:grpSpPr>
          <a:xfrm>
            <a:off x="1046231" y="3861704"/>
            <a:ext cx="779462" cy="679450"/>
            <a:chOff x="-44" y="1473"/>
            <a:chExt cx="981" cy="1105"/>
          </a:xfrm>
        </p:grpSpPr>
        <p:pic>
          <p:nvPicPr>
            <p:cNvPr descr="desktop_computer_stylized_medium" id="7519" name="Google Shape;7519;p47"/>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520" name="Google Shape;7520;p47"/>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pic>
        <p:nvPicPr>
          <p:cNvPr descr="desktop_computer_stylized_medium" id="7521" name="Google Shape;7521;p47"/>
          <p:cNvPicPr preferRelativeResize="0"/>
          <p:nvPr/>
        </p:nvPicPr>
        <p:blipFill rotWithShape="1">
          <a:blip r:embed="rId3">
            <a:alphaModFix/>
          </a:blip>
          <a:srcRect b="0" l="0" r="0" t="0"/>
          <a:stretch/>
        </p:blipFill>
        <p:spPr>
          <a:xfrm flipH="1">
            <a:off x="1141275" y="4868179"/>
            <a:ext cx="779462" cy="679450"/>
          </a:xfrm>
          <a:prstGeom prst="rect">
            <a:avLst/>
          </a:prstGeom>
          <a:noFill/>
          <a:ln>
            <a:noFill/>
          </a:ln>
        </p:spPr>
      </p:pic>
      <p:sp>
        <p:nvSpPr>
          <p:cNvPr id="7522" name="Google Shape;7522;p47"/>
          <p:cNvSpPr/>
          <p:nvPr/>
        </p:nvSpPr>
        <p:spPr>
          <a:xfrm flipH="1">
            <a:off x="1473401" y="4933357"/>
            <a:ext cx="379004" cy="311133"/>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sp>
        <p:nvSpPr>
          <p:cNvPr id="7523" name="Google Shape;7523;p47"/>
          <p:cNvSpPr/>
          <p:nvPr/>
        </p:nvSpPr>
        <p:spPr>
          <a:xfrm>
            <a:off x="1874906" y="5023754"/>
            <a:ext cx="139700" cy="185738"/>
          </a:xfrm>
          <a:prstGeom prst="rect">
            <a:avLst/>
          </a:prstGeom>
          <a:solidFill>
            <a:srgbClr val="00B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cxnSp>
        <p:nvCxnSpPr>
          <p:cNvPr id="7524" name="Google Shape;7524;p47"/>
          <p:cNvCxnSpPr/>
          <p:nvPr/>
        </p:nvCxnSpPr>
        <p:spPr>
          <a:xfrm flipH="1" rot="10800000">
            <a:off x="2049531" y="4993592"/>
            <a:ext cx="220662" cy="161925"/>
          </a:xfrm>
          <a:prstGeom prst="straightConnector1">
            <a:avLst/>
          </a:prstGeom>
          <a:noFill/>
          <a:ln cap="flat" cmpd="sng" w="9525">
            <a:solidFill>
              <a:schemeClr val="dk1"/>
            </a:solidFill>
            <a:prstDash val="solid"/>
            <a:round/>
            <a:headEnd len="sm" w="sm" type="none"/>
            <a:tailEnd len="med" w="med" type="triangle"/>
          </a:ln>
        </p:spPr>
      </p:cxnSp>
      <p:sp>
        <p:nvSpPr>
          <p:cNvPr id="7525" name="Google Shape;7525;p47"/>
          <p:cNvSpPr/>
          <p:nvPr/>
        </p:nvSpPr>
        <p:spPr>
          <a:xfrm>
            <a:off x="3211581" y="4469717"/>
            <a:ext cx="147637" cy="20002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526" name="Google Shape;7526;p47"/>
          <p:cNvSpPr/>
          <p:nvPr/>
        </p:nvSpPr>
        <p:spPr>
          <a:xfrm>
            <a:off x="3062356" y="4468129"/>
            <a:ext cx="147637" cy="20002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527" name="Google Shape;7527;p47"/>
          <p:cNvSpPr/>
          <p:nvPr/>
        </p:nvSpPr>
        <p:spPr>
          <a:xfrm>
            <a:off x="2909956" y="4471304"/>
            <a:ext cx="147637" cy="20002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7528" name="Google Shape;7528;p47"/>
          <p:cNvGrpSpPr/>
          <p:nvPr/>
        </p:nvGrpSpPr>
        <p:grpSpPr>
          <a:xfrm>
            <a:off x="3751331" y="3172731"/>
            <a:ext cx="5822952" cy="1204913"/>
            <a:chOff x="2259" y="2247"/>
            <a:chExt cx="3668" cy="759"/>
          </a:xfrm>
        </p:grpSpPr>
        <p:sp>
          <p:nvSpPr>
            <p:cNvPr id="7529" name="Google Shape;7529;p47"/>
            <p:cNvSpPr txBox="1"/>
            <p:nvPr/>
          </p:nvSpPr>
          <p:spPr>
            <a:xfrm>
              <a:off x="2525" y="2247"/>
              <a:ext cx="3402" cy="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packet being transmitted </a:t>
              </a:r>
              <a:r>
                <a:rPr b="0" i="0" lang="en-US" sz="2200" u="none" cap="none" strike="noStrike">
                  <a:solidFill>
                    <a:srgbClr val="CC0000"/>
                  </a:solidFill>
                  <a:latin typeface="Calibri"/>
                  <a:ea typeface="Calibri"/>
                  <a:cs typeface="Calibri"/>
                  <a:sym typeface="Calibri"/>
                </a:rPr>
                <a:t>(transmission delay)</a:t>
              </a:r>
              <a:endParaRPr b="0" i="0" sz="1400" u="none" cap="none" strike="noStrike">
                <a:solidFill>
                  <a:srgbClr val="000000"/>
                </a:solidFill>
                <a:latin typeface="Arial"/>
                <a:ea typeface="Arial"/>
                <a:cs typeface="Arial"/>
                <a:sym typeface="Arial"/>
              </a:endParaRPr>
            </a:p>
          </p:txBody>
        </p:sp>
        <p:cxnSp>
          <p:nvCxnSpPr>
            <p:cNvPr id="7530" name="Google Shape;7530;p47"/>
            <p:cNvCxnSpPr/>
            <p:nvPr/>
          </p:nvCxnSpPr>
          <p:spPr>
            <a:xfrm flipH="1">
              <a:off x="2259" y="2462"/>
              <a:ext cx="836" cy="544"/>
            </a:xfrm>
            <a:prstGeom prst="straightConnector1">
              <a:avLst/>
            </a:prstGeom>
            <a:noFill/>
            <a:ln cap="flat" cmpd="sng" w="9525">
              <a:solidFill>
                <a:schemeClr val="dk1"/>
              </a:solidFill>
              <a:prstDash val="solid"/>
              <a:round/>
              <a:headEnd len="sm" w="sm" type="none"/>
              <a:tailEnd len="sm" w="sm" type="none"/>
            </a:ln>
          </p:spPr>
        </p:cxnSp>
      </p:grpSp>
      <p:grpSp>
        <p:nvGrpSpPr>
          <p:cNvPr id="7531" name="Google Shape;7531;p47"/>
          <p:cNvGrpSpPr/>
          <p:nvPr/>
        </p:nvGrpSpPr>
        <p:grpSpPr>
          <a:xfrm>
            <a:off x="3468758" y="4742762"/>
            <a:ext cx="4848231" cy="868361"/>
            <a:chOff x="2103" y="3214"/>
            <a:chExt cx="3054" cy="547"/>
          </a:xfrm>
        </p:grpSpPr>
        <p:sp>
          <p:nvSpPr>
            <p:cNvPr id="7532" name="Google Shape;7532;p47"/>
            <p:cNvSpPr txBox="1"/>
            <p:nvPr/>
          </p:nvSpPr>
          <p:spPr>
            <a:xfrm>
              <a:off x="2530" y="3490"/>
              <a:ext cx="2627" cy="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packets in buffers</a:t>
              </a:r>
              <a:r>
                <a:rPr b="0" i="0" lang="en-US" sz="2200" u="none" cap="none" strike="noStrike">
                  <a:solidFill>
                    <a:srgbClr val="FF0000"/>
                  </a:solidFill>
                  <a:latin typeface="Calibri"/>
                  <a:ea typeface="Calibri"/>
                  <a:cs typeface="Calibri"/>
                  <a:sym typeface="Calibri"/>
                </a:rPr>
                <a:t> </a:t>
              </a:r>
              <a:r>
                <a:rPr b="0" i="0" lang="en-US" sz="2200" u="none" cap="none" strike="noStrike">
                  <a:solidFill>
                    <a:srgbClr val="CC0000"/>
                  </a:solidFill>
                  <a:latin typeface="Calibri"/>
                  <a:ea typeface="Calibri"/>
                  <a:cs typeface="Calibri"/>
                  <a:sym typeface="Calibri"/>
                </a:rPr>
                <a:t>(queueing delay)</a:t>
              </a:r>
              <a:endParaRPr b="0" i="0" sz="1400" u="none" cap="none" strike="noStrike">
                <a:solidFill>
                  <a:srgbClr val="000000"/>
                </a:solidFill>
                <a:latin typeface="Arial"/>
                <a:ea typeface="Arial"/>
                <a:cs typeface="Arial"/>
                <a:sym typeface="Arial"/>
              </a:endParaRPr>
            </a:p>
          </p:txBody>
        </p:sp>
        <p:cxnSp>
          <p:nvCxnSpPr>
            <p:cNvPr id="7533" name="Google Shape;7533;p47"/>
            <p:cNvCxnSpPr/>
            <p:nvPr/>
          </p:nvCxnSpPr>
          <p:spPr>
            <a:xfrm rot="10800000">
              <a:off x="2103" y="3214"/>
              <a:ext cx="471" cy="404"/>
            </a:xfrm>
            <a:prstGeom prst="straightConnector1">
              <a:avLst/>
            </a:prstGeom>
            <a:noFill/>
            <a:ln cap="flat" cmpd="sng" w="9525">
              <a:solidFill>
                <a:schemeClr val="dk1"/>
              </a:solidFill>
              <a:prstDash val="solid"/>
              <a:round/>
              <a:headEnd len="sm" w="sm" type="none"/>
              <a:tailEnd len="sm" w="sm" type="none"/>
            </a:ln>
          </p:spPr>
        </p:cxnSp>
      </p:grpSp>
      <p:grpSp>
        <p:nvGrpSpPr>
          <p:cNvPr id="7534" name="Google Shape;7534;p47"/>
          <p:cNvGrpSpPr/>
          <p:nvPr/>
        </p:nvGrpSpPr>
        <p:grpSpPr>
          <a:xfrm>
            <a:off x="2386080" y="4704672"/>
            <a:ext cx="4749800" cy="1697039"/>
            <a:chOff x="1421" y="3190"/>
            <a:chExt cx="2992" cy="1069"/>
          </a:xfrm>
        </p:grpSpPr>
        <p:cxnSp>
          <p:nvCxnSpPr>
            <p:cNvPr id="7535" name="Google Shape;7535;p47"/>
            <p:cNvCxnSpPr/>
            <p:nvPr/>
          </p:nvCxnSpPr>
          <p:spPr>
            <a:xfrm flipH="1" rot="10800000">
              <a:off x="1793" y="3190"/>
              <a:ext cx="110" cy="630"/>
            </a:xfrm>
            <a:prstGeom prst="straightConnector1">
              <a:avLst/>
            </a:prstGeom>
            <a:noFill/>
            <a:ln cap="flat" cmpd="sng" w="9525">
              <a:solidFill>
                <a:schemeClr val="dk1"/>
              </a:solidFill>
              <a:prstDash val="solid"/>
              <a:round/>
              <a:headEnd len="sm" w="sm" type="none"/>
              <a:tailEnd len="sm" w="sm" type="none"/>
            </a:ln>
          </p:spPr>
        </p:cxnSp>
        <p:sp>
          <p:nvSpPr>
            <p:cNvPr id="7536" name="Google Shape;7536;p47"/>
            <p:cNvSpPr txBox="1"/>
            <p:nvPr/>
          </p:nvSpPr>
          <p:spPr>
            <a:xfrm>
              <a:off x="1421" y="3774"/>
              <a:ext cx="2992" cy="4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free (available) buffers: arriving packets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Calibri"/>
                  <a:ea typeface="Calibri"/>
                  <a:cs typeface="Calibri"/>
                  <a:sym typeface="Calibri"/>
                </a:rPr>
                <a:t>dropped (</a:t>
              </a:r>
              <a:r>
                <a:rPr b="0" i="0" lang="en-US" sz="2200" u="none" cap="none" strike="noStrike">
                  <a:solidFill>
                    <a:srgbClr val="CC0000"/>
                  </a:solidFill>
                  <a:latin typeface="Calibri"/>
                  <a:ea typeface="Calibri"/>
                  <a:cs typeface="Calibri"/>
                  <a:sym typeface="Calibri"/>
                </a:rPr>
                <a:t>loss</a:t>
              </a:r>
              <a:r>
                <a:rPr b="0" i="0" lang="en-US" sz="2200" u="none" cap="none" strike="noStrike">
                  <a:solidFill>
                    <a:srgbClr val="000000"/>
                  </a:solidFill>
                  <a:latin typeface="Calibri"/>
                  <a:ea typeface="Calibri"/>
                  <a:cs typeface="Calibri"/>
                  <a:sym typeface="Calibri"/>
                </a:rPr>
                <a:t>) if no free buffers</a:t>
              </a:r>
              <a:endParaRPr b="0" i="0" sz="1400" u="none" cap="none" strike="noStrike">
                <a:solidFill>
                  <a:srgbClr val="000000"/>
                </a:solidFill>
                <a:latin typeface="Arial"/>
                <a:ea typeface="Arial"/>
                <a:cs typeface="Arial"/>
                <a:sym typeface="Arial"/>
              </a:endParaRPr>
            </a:p>
          </p:txBody>
        </p:sp>
      </p:grpSp>
      <p:grpSp>
        <p:nvGrpSpPr>
          <p:cNvPr id="7537" name="Google Shape;7537;p47"/>
          <p:cNvGrpSpPr/>
          <p:nvPr/>
        </p:nvGrpSpPr>
        <p:grpSpPr>
          <a:xfrm>
            <a:off x="5640996" y="4224627"/>
            <a:ext cx="1511352" cy="863670"/>
            <a:chOff x="7493876" y="2774731"/>
            <a:chExt cx="1481958" cy="894622"/>
          </a:xfrm>
        </p:grpSpPr>
        <p:sp>
          <p:nvSpPr>
            <p:cNvPr id="7538" name="Google Shape;7538;p4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539" name="Google Shape;7539;p4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540" name="Google Shape;7540;p47"/>
            <p:cNvGrpSpPr/>
            <p:nvPr/>
          </p:nvGrpSpPr>
          <p:grpSpPr>
            <a:xfrm>
              <a:off x="7713663" y="2848339"/>
              <a:ext cx="1042107" cy="425543"/>
              <a:chOff x="7786941" y="2884917"/>
              <a:chExt cx="897649" cy="353919"/>
            </a:xfrm>
          </p:grpSpPr>
          <p:sp>
            <p:nvSpPr>
              <p:cNvPr id="7541" name="Google Shape;7541;p4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42" name="Google Shape;7542;p4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43" name="Google Shape;7543;p4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44" name="Google Shape;7544;p4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id="7545" name="Google Shape;7545;p47"/>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9" name="Shape 7549"/>
        <p:cNvGrpSpPr/>
        <p:nvPr/>
      </p:nvGrpSpPr>
      <p:grpSpPr>
        <a:xfrm>
          <a:off x="0" y="0"/>
          <a:ext cx="0" cy="0"/>
          <a:chOff x="0" y="0"/>
          <a:chExt cx="0" cy="0"/>
        </a:xfrm>
      </p:grpSpPr>
      <p:cxnSp>
        <p:nvCxnSpPr>
          <p:cNvPr id="7550" name="Google Shape;7550;p4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551" name="Google Shape;7551;p4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Packet Delay – 4 Sources</a:t>
            </a:r>
            <a:endParaRPr b="0" i="0" sz="1400" u="none" cap="none" strike="noStrike">
              <a:solidFill>
                <a:srgbClr val="000000"/>
              </a:solidFill>
              <a:latin typeface="Arial"/>
              <a:ea typeface="Arial"/>
              <a:cs typeface="Arial"/>
              <a:sym typeface="Arial"/>
            </a:endParaRPr>
          </a:p>
        </p:txBody>
      </p:sp>
      <p:sp>
        <p:nvSpPr>
          <p:cNvPr id="7552" name="Google Shape;7552;p4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grpSp>
        <p:nvGrpSpPr>
          <p:cNvPr id="7553" name="Google Shape;7553;p48"/>
          <p:cNvGrpSpPr/>
          <p:nvPr/>
        </p:nvGrpSpPr>
        <p:grpSpPr>
          <a:xfrm>
            <a:off x="2689177" y="1950504"/>
            <a:ext cx="1511352" cy="863670"/>
            <a:chOff x="7493876" y="2774731"/>
            <a:chExt cx="1481958" cy="894622"/>
          </a:xfrm>
        </p:grpSpPr>
        <p:sp>
          <p:nvSpPr>
            <p:cNvPr id="7554" name="Google Shape;7554;p4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555" name="Google Shape;7555;p4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556" name="Google Shape;7556;p48"/>
            <p:cNvGrpSpPr/>
            <p:nvPr/>
          </p:nvGrpSpPr>
          <p:grpSpPr>
            <a:xfrm>
              <a:off x="7713663" y="2848339"/>
              <a:ext cx="1042107" cy="425543"/>
              <a:chOff x="7786941" y="2884917"/>
              <a:chExt cx="897649" cy="353919"/>
            </a:xfrm>
          </p:grpSpPr>
          <p:sp>
            <p:nvSpPr>
              <p:cNvPr id="7557" name="Google Shape;7557;p4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58" name="Google Shape;7558;p4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59" name="Google Shape;7559;p4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60" name="Google Shape;7560;p4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561" name="Google Shape;7561;p48"/>
          <p:cNvSpPr txBox="1"/>
          <p:nvPr/>
        </p:nvSpPr>
        <p:spPr>
          <a:xfrm>
            <a:off x="489482" y="4706691"/>
            <a:ext cx="3810000" cy="1839595"/>
          </a:xfrm>
          <a:prstGeom prst="rect">
            <a:avLst/>
          </a:prstGeom>
          <a:noFill/>
          <a:ln>
            <a:noFill/>
          </a:ln>
        </p:spPr>
        <p:txBody>
          <a:bodyPr anchorCtr="0" anchor="t" bIns="45700" lIns="91425" spcFirstLastPara="1" rIns="91425" wrap="square" tIns="45700">
            <a:noAutofit/>
          </a:bodyPr>
          <a:lstStyle/>
          <a:p>
            <a:pPr indent="-295275" lvl="0" marL="35242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d</a:t>
            </a:r>
            <a:r>
              <a:rPr b="0" baseline="-25000" i="0" lang="en-US" sz="2400" u="none" cap="none" strike="noStrike">
                <a:solidFill>
                  <a:srgbClr val="CC0000"/>
                </a:solidFill>
                <a:latin typeface="Calibri"/>
                <a:ea typeface="Calibri"/>
                <a:cs typeface="Calibri"/>
                <a:sym typeface="Calibri"/>
              </a:rPr>
              <a:t>proc</a:t>
            </a:r>
            <a:r>
              <a:rPr b="0" i="0" lang="en-US" sz="2400" u="none" cap="none" strike="noStrike">
                <a:solidFill>
                  <a:srgbClr val="CC0000"/>
                </a:solidFill>
                <a:latin typeface="Calibri"/>
                <a:ea typeface="Calibri"/>
                <a:cs typeface="Calibri"/>
                <a:sym typeface="Calibri"/>
              </a:rPr>
              <a:t>: nodal processing</a:t>
            </a:r>
            <a:r>
              <a:rPr b="0" i="0" lang="en-US"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33362" lvl="0" marL="349250" marR="0" rtl="0" algn="l">
              <a:lnSpc>
                <a:spcPct val="90000"/>
              </a:lnSpc>
              <a:spcBef>
                <a:spcPts val="600"/>
              </a:spcBef>
              <a:spcAft>
                <a:spcPts val="0"/>
              </a:spcAft>
              <a:buClr>
                <a:srgbClr val="0000A3"/>
              </a:buClr>
              <a:buSzPts val="2000"/>
              <a:buFont typeface="Noto Sans Symbols"/>
              <a:buChar char="▪"/>
            </a:pPr>
            <a:r>
              <a:rPr b="0" i="0" lang="en-US" sz="2000" u="none" cap="none" strike="noStrike">
                <a:solidFill>
                  <a:schemeClr val="dk1"/>
                </a:solidFill>
                <a:latin typeface="Calibri"/>
                <a:ea typeface="Calibri"/>
                <a:cs typeface="Calibri"/>
                <a:sym typeface="Calibri"/>
              </a:rPr>
              <a:t>check bit errors</a:t>
            </a:r>
            <a:endParaRPr b="0" i="0" sz="1400" u="none" cap="none" strike="noStrike">
              <a:solidFill>
                <a:srgbClr val="000000"/>
              </a:solidFill>
              <a:latin typeface="Arial"/>
              <a:ea typeface="Arial"/>
              <a:cs typeface="Arial"/>
              <a:sym typeface="Arial"/>
            </a:endParaRPr>
          </a:p>
          <a:p>
            <a:pPr indent="-233362" lvl="0" marL="349250" marR="0" rtl="0" algn="l">
              <a:lnSpc>
                <a:spcPct val="90000"/>
              </a:lnSpc>
              <a:spcBef>
                <a:spcPts val="600"/>
              </a:spcBef>
              <a:spcAft>
                <a:spcPts val="0"/>
              </a:spcAft>
              <a:buClr>
                <a:srgbClr val="0000A3"/>
              </a:buClr>
              <a:buSzPts val="2000"/>
              <a:buFont typeface="Noto Sans Symbols"/>
              <a:buChar char="▪"/>
            </a:pPr>
            <a:r>
              <a:rPr b="0" i="0" lang="en-US" sz="2000" u="none" cap="none" strike="noStrike">
                <a:solidFill>
                  <a:schemeClr val="dk1"/>
                </a:solidFill>
                <a:latin typeface="Calibri"/>
                <a:ea typeface="Calibri"/>
                <a:cs typeface="Calibri"/>
                <a:sym typeface="Calibri"/>
              </a:rPr>
              <a:t>determine output link</a:t>
            </a:r>
            <a:endParaRPr b="0" i="0" sz="1400" u="none" cap="none" strike="noStrike">
              <a:solidFill>
                <a:srgbClr val="000000"/>
              </a:solidFill>
              <a:latin typeface="Arial"/>
              <a:ea typeface="Arial"/>
              <a:cs typeface="Arial"/>
              <a:sym typeface="Arial"/>
            </a:endParaRPr>
          </a:p>
          <a:p>
            <a:pPr indent="-233362" lvl="0" marL="349250" marR="0" rtl="0" algn="l">
              <a:lnSpc>
                <a:spcPct val="90000"/>
              </a:lnSpc>
              <a:spcBef>
                <a:spcPts val="600"/>
              </a:spcBef>
              <a:spcAft>
                <a:spcPts val="0"/>
              </a:spcAft>
              <a:buClr>
                <a:srgbClr val="0000A3"/>
              </a:buClr>
              <a:buSzPts val="2000"/>
              <a:buFont typeface="Noto Sans Symbols"/>
              <a:buChar char="▪"/>
            </a:pPr>
            <a:r>
              <a:rPr b="0" i="0" lang="en-US" sz="2000" u="none" cap="none" strike="noStrike">
                <a:solidFill>
                  <a:schemeClr val="dk1"/>
                </a:solidFill>
                <a:latin typeface="Calibri"/>
                <a:ea typeface="Calibri"/>
                <a:cs typeface="Calibri"/>
                <a:sym typeface="Calibri"/>
              </a:rPr>
              <a:t>typically &lt; msec</a:t>
            </a:r>
            <a:endParaRPr b="0" i="0" sz="2000" u="none" cap="none" strike="noStrike">
              <a:solidFill>
                <a:schemeClr val="dk1"/>
              </a:solidFill>
              <a:latin typeface="Calibri"/>
              <a:ea typeface="Calibri"/>
              <a:cs typeface="Calibri"/>
              <a:sym typeface="Calibri"/>
            </a:endParaRPr>
          </a:p>
        </p:txBody>
      </p:sp>
      <p:sp>
        <p:nvSpPr>
          <p:cNvPr id="7562" name="Google Shape;7562;p48"/>
          <p:cNvSpPr/>
          <p:nvPr/>
        </p:nvSpPr>
        <p:spPr>
          <a:xfrm>
            <a:off x="4558103" y="4718987"/>
            <a:ext cx="5248506" cy="1394050"/>
          </a:xfrm>
          <a:prstGeom prst="rect">
            <a:avLst/>
          </a:prstGeom>
          <a:noFill/>
          <a:ln>
            <a:noFill/>
          </a:ln>
        </p:spPr>
        <p:txBody>
          <a:bodyPr anchorCtr="0" anchor="t" bIns="45700" lIns="91425" spcFirstLastPara="1" rIns="91425" wrap="square" tIns="45700">
            <a:noAutofit/>
          </a:bodyPr>
          <a:lstStyle/>
          <a:p>
            <a:pPr indent="-344488" lvl="0" marL="344488" marR="0" rtl="0" algn="l">
              <a:lnSpc>
                <a:spcPct val="90000"/>
              </a:lnSpc>
              <a:spcBef>
                <a:spcPts val="0"/>
              </a:spcBef>
              <a:spcAft>
                <a:spcPts val="0"/>
              </a:spcAft>
              <a:buClr>
                <a:srgbClr val="3333CC"/>
              </a:buClr>
              <a:buSzPts val="1530"/>
              <a:buFont typeface="Noto Sans Symbols"/>
              <a:buNone/>
            </a:pPr>
            <a:r>
              <a:rPr b="0" i="0" lang="en-US" sz="1800" u="none" cap="none" strike="noStrike">
                <a:solidFill>
                  <a:srgbClr val="FF0000"/>
                </a:solidFill>
                <a:latin typeface="Calibri"/>
                <a:ea typeface="Calibri"/>
                <a:cs typeface="Calibri"/>
                <a:sym typeface="Calibri"/>
              </a:rPr>
              <a:t> </a:t>
            </a:r>
            <a:r>
              <a:rPr b="0" i="1" lang="en-US" sz="2400" u="none" cap="none" strike="noStrike">
                <a:solidFill>
                  <a:srgbClr val="CC0000"/>
                </a:solidFill>
                <a:latin typeface="Calibri"/>
                <a:ea typeface="Calibri"/>
                <a:cs typeface="Calibri"/>
                <a:sym typeface="Calibri"/>
              </a:rPr>
              <a:t>d</a:t>
            </a:r>
            <a:r>
              <a:rPr b="0" baseline="-25000" i="0" lang="en-US" sz="2400" u="none" cap="none" strike="noStrike">
                <a:solidFill>
                  <a:srgbClr val="CC0000"/>
                </a:solidFill>
                <a:latin typeface="Calibri"/>
                <a:ea typeface="Calibri"/>
                <a:cs typeface="Calibri"/>
                <a:sym typeface="Calibri"/>
              </a:rPr>
              <a:t>queue</a:t>
            </a:r>
            <a:r>
              <a:rPr b="0" i="0" lang="en-US" sz="2400" u="none" cap="none" strike="noStrike">
                <a:solidFill>
                  <a:srgbClr val="CC0000"/>
                </a:solidFill>
                <a:latin typeface="Calibri"/>
                <a:ea typeface="Calibri"/>
                <a:cs typeface="Calibri"/>
                <a:sym typeface="Calibri"/>
              </a:rPr>
              <a:t>: queueing delay</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600"/>
              </a:spcBef>
              <a:spcAft>
                <a:spcPts val="0"/>
              </a:spcAft>
              <a:buClr>
                <a:srgbClr val="000099"/>
              </a:buClr>
              <a:buSzPts val="2000"/>
              <a:buFont typeface="Noto Sans Symbols"/>
              <a:buChar char="▪"/>
            </a:pPr>
            <a:r>
              <a:rPr b="0" i="0" lang="en-US" sz="2000" u="none" cap="none" strike="noStrike">
                <a:solidFill>
                  <a:srgbClr val="000000"/>
                </a:solidFill>
                <a:latin typeface="Calibri"/>
                <a:ea typeface="Calibri"/>
                <a:cs typeface="Calibri"/>
                <a:sym typeface="Calibri"/>
              </a:rPr>
              <a:t>time waiting at output link for transmission </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600"/>
              </a:spcBef>
              <a:spcAft>
                <a:spcPts val="0"/>
              </a:spcAft>
              <a:buClr>
                <a:srgbClr val="000099"/>
              </a:buClr>
              <a:buSzPts val="2000"/>
              <a:buFont typeface="Noto Sans Symbols"/>
              <a:buChar char="▪"/>
            </a:pPr>
            <a:r>
              <a:rPr b="0" i="0" lang="en-US" sz="2000" u="none" cap="none" strike="noStrike">
                <a:solidFill>
                  <a:srgbClr val="000000"/>
                </a:solidFill>
                <a:latin typeface="Calibri"/>
                <a:ea typeface="Calibri"/>
                <a:cs typeface="Calibri"/>
                <a:sym typeface="Calibri"/>
              </a:rPr>
              <a:t>depends on congestion level of router</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600"/>
              </a:spcBef>
              <a:spcAft>
                <a:spcPts val="0"/>
              </a:spcAft>
              <a:buClr>
                <a:srgbClr val="000099"/>
              </a:buClr>
              <a:buSzPts val="2000"/>
              <a:buFont typeface="Noto Sans Symbols"/>
              <a:buChar char="▪"/>
            </a:pPr>
            <a:r>
              <a:rPr b="0" i="0" lang="en-US" sz="2000" u="none" cap="none" strike="noStrike">
                <a:solidFill>
                  <a:schemeClr val="dk1"/>
                </a:solidFill>
                <a:latin typeface="Calibri"/>
                <a:ea typeface="Calibri"/>
                <a:cs typeface="Calibri"/>
                <a:sym typeface="Calibri"/>
              </a:rPr>
              <a:t>microseconds to milliseconds</a:t>
            </a:r>
            <a:endParaRPr b="0" i="0" sz="2400" u="none" cap="none" strike="noStrike">
              <a:solidFill>
                <a:srgbClr val="000000"/>
              </a:solidFill>
              <a:latin typeface="Calibri"/>
              <a:ea typeface="Calibri"/>
              <a:cs typeface="Calibri"/>
              <a:sym typeface="Calibri"/>
            </a:endParaRPr>
          </a:p>
        </p:txBody>
      </p:sp>
      <p:cxnSp>
        <p:nvCxnSpPr>
          <p:cNvPr id="7563" name="Google Shape;7563;p48"/>
          <p:cNvCxnSpPr/>
          <p:nvPr/>
        </p:nvCxnSpPr>
        <p:spPr>
          <a:xfrm>
            <a:off x="1945759" y="1966516"/>
            <a:ext cx="741403" cy="355600"/>
          </a:xfrm>
          <a:prstGeom prst="straightConnector1">
            <a:avLst/>
          </a:prstGeom>
          <a:noFill/>
          <a:ln cap="flat" cmpd="sng" w="19050">
            <a:solidFill>
              <a:schemeClr val="dk1"/>
            </a:solidFill>
            <a:prstDash val="solid"/>
            <a:round/>
            <a:headEnd len="sm" w="sm" type="none"/>
            <a:tailEnd len="sm" w="sm" type="none"/>
          </a:ln>
        </p:spPr>
      </p:cxnSp>
      <p:sp>
        <p:nvSpPr>
          <p:cNvPr id="7564" name="Google Shape;7564;p48"/>
          <p:cNvSpPr/>
          <p:nvPr/>
        </p:nvSpPr>
        <p:spPr>
          <a:xfrm>
            <a:off x="4789126" y="2185591"/>
            <a:ext cx="147646"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565" name="Google Shape;7565;p48"/>
          <p:cNvSpPr/>
          <p:nvPr/>
        </p:nvSpPr>
        <p:spPr>
          <a:xfrm>
            <a:off x="3536521" y="2257029"/>
            <a:ext cx="147645"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566" name="Google Shape;7566;p48"/>
          <p:cNvSpPr/>
          <p:nvPr/>
        </p:nvSpPr>
        <p:spPr>
          <a:xfrm>
            <a:off x="3698455" y="2257029"/>
            <a:ext cx="147645" cy="200025"/>
          </a:xfrm>
          <a:prstGeom prst="rect">
            <a:avLst/>
          </a:prstGeom>
          <a:solidFill>
            <a:srgbClr val="00B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cxnSp>
        <p:nvCxnSpPr>
          <p:cNvPr id="7567" name="Google Shape;7567;p48"/>
          <p:cNvCxnSpPr/>
          <p:nvPr/>
        </p:nvCxnSpPr>
        <p:spPr>
          <a:xfrm>
            <a:off x="6366809" y="2016632"/>
            <a:ext cx="366733" cy="0"/>
          </a:xfrm>
          <a:prstGeom prst="straightConnector1">
            <a:avLst/>
          </a:prstGeom>
          <a:noFill/>
          <a:ln cap="flat" cmpd="sng" w="9525">
            <a:solidFill>
              <a:schemeClr val="dk1"/>
            </a:solidFill>
            <a:prstDash val="solid"/>
            <a:round/>
            <a:headEnd len="sm" w="sm" type="none"/>
            <a:tailEnd len="med" w="med" type="triangle"/>
          </a:ln>
        </p:spPr>
      </p:cxnSp>
      <p:sp>
        <p:nvSpPr>
          <p:cNvPr id="7568" name="Google Shape;7568;p48"/>
          <p:cNvSpPr/>
          <p:nvPr/>
        </p:nvSpPr>
        <p:spPr>
          <a:xfrm>
            <a:off x="3827049" y="2195116"/>
            <a:ext cx="147646"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569" name="Google Shape;7569;p48"/>
          <p:cNvSpPr txBox="1"/>
          <p:nvPr/>
        </p:nvSpPr>
        <p:spPr>
          <a:xfrm>
            <a:off x="4695468" y="1770759"/>
            <a:ext cx="170040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propagation</a:t>
            </a:r>
            <a:endParaRPr b="0" i="0" sz="2000" u="none" cap="none" strike="noStrike">
              <a:solidFill>
                <a:srgbClr val="CC0000"/>
              </a:solidFill>
              <a:latin typeface="Calibri"/>
              <a:ea typeface="Calibri"/>
              <a:cs typeface="Calibri"/>
              <a:sym typeface="Calibri"/>
            </a:endParaRPr>
          </a:p>
        </p:txBody>
      </p:sp>
      <p:cxnSp>
        <p:nvCxnSpPr>
          <p:cNvPr id="7570" name="Google Shape;7570;p48"/>
          <p:cNvCxnSpPr/>
          <p:nvPr/>
        </p:nvCxnSpPr>
        <p:spPr>
          <a:xfrm rot="10800000">
            <a:off x="4398551" y="2013990"/>
            <a:ext cx="319105" cy="0"/>
          </a:xfrm>
          <a:prstGeom prst="straightConnector1">
            <a:avLst/>
          </a:prstGeom>
          <a:noFill/>
          <a:ln cap="flat" cmpd="sng" w="9525">
            <a:solidFill>
              <a:schemeClr val="dk1"/>
            </a:solidFill>
            <a:prstDash val="solid"/>
            <a:round/>
            <a:headEnd len="sm" w="sm" type="none"/>
            <a:tailEnd len="med" w="med" type="triangle"/>
          </a:ln>
        </p:spPr>
      </p:cxnSp>
      <p:sp>
        <p:nvSpPr>
          <p:cNvPr id="7571" name="Google Shape;7571;p48"/>
          <p:cNvSpPr txBox="1"/>
          <p:nvPr/>
        </p:nvSpPr>
        <p:spPr>
          <a:xfrm>
            <a:off x="2340846" y="2912666"/>
            <a:ext cx="1511824" cy="690638"/>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nodal</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processing</a:t>
            </a:r>
            <a:endParaRPr b="0" i="0" sz="1400" u="none" cap="none" strike="noStrike">
              <a:solidFill>
                <a:srgbClr val="000000"/>
              </a:solidFill>
              <a:latin typeface="Arial"/>
              <a:ea typeface="Arial"/>
              <a:cs typeface="Arial"/>
              <a:sym typeface="Arial"/>
            </a:endParaRPr>
          </a:p>
        </p:txBody>
      </p:sp>
      <p:cxnSp>
        <p:nvCxnSpPr>
          <p:cNvPr id="7572" name="Google Shape;7572;p48"/>
          <p:cNvCxnSpPr/>
          <p:nvPr/>
        </p:nvCxnSpPr>
        <p:spPr>
          <a:xfrm rot="10800000">
            <a:off x="2688289" y="2912872"/>
            <a:ext cx="833484" cy="0"/>
          </a:xfrm>
          <a:prstGeom prst="straightConnector1">
            <a:avLst/>
          </a:prstGeom>
          <a:noFill/>
          <a:ln cap="flat" cmpd="sng" w="9525">
            <a:solidFill>
              <a:schemeClr val="dk1"/>
            </a:solidFill>
            <a:prstDash val="solid"/>
            <a:round/>
            <a:headEnd len="med" w="med" type="triangle"/>
            <a:tailEnd len="med" w="med" type="triangle"/>
          </a:ln>
        </p:spPr>
      </p:cxnSp>
      <p:cxnSp>
        <p:nvCxnSpPr>
          <p:cNvPr id="7573" name="Google Shape;7573;p48"/>
          <p:cNvCxnSpPr/>
          <p:nvPr/>
        </p:nvCxnSpPr>
        <p:spPr>
          <a:xfrm rot="10800000">
            <a:off x="3512707" y="2718991"/>
            <a:ext cx="385784" cy="0"/>
          </a:xfrm>
          <a:prstGeom prst="straightConnector1">
            <a:avLst/>
          </a:prstGeom>
          <a:noFill/>
          <a:ln cap="flat" cmpd="sng" w="9525">
            <a:solidFill>
              <a:schemeClr val="dk1"/>
            </a:solidFill>
            <a:prstDash val="solid"/>
            <a:round/>
            <a:headEnd len="med" w="med" type="triangle"/>
            <a:tailEnd len="med" w="med" type="triangle"/>
          </a:ln>
        </p:spPr>
      </p:cxnSp>
      <p:sp>
        <p:nvSpPr>
          <p:cNvPr id="7574" name="Google Shape;7574;p48"/>
          <p:cNvSpPr txBox="1"/>
          <p:nvPr/>
        </p:nvSpPr>
        <p:spPr>
          <a:xfrm>
            <a:off x="3920717" y="3140345"/>
            <a:ext cx="13548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queueing</a:t>
            </a:r>
            <a:endParaRPr b="0" i="0" sz="2000" u="none" cap="none" strike="noStrike">
              <a:solidFill>
                <a:srgbClr val="CC0000"/>
              </a:solidFill>
              <a:latin typeface="Calibri"/>
              <a:ea typeface="Calibri"/>
              <a:cs typeface="Calibri"/>
              <a:sym typeface="Calibri"/>
            </a:endParaRPr>
          </a:p>
        </p:txBody>
      </p:sp>
      <p:cxnSp>
        <p:nvCxnSpPr>
          <p:cNvPr id="7575" name="Google Shape;7575;p48"/>
          <p:cNvCxnSpPr/>
          <p:nvPr/>
        </p:nvCxnSpPr>
        <p:spPr>
          <a:xfrm rot="10800000">
            <a:off x="3674640" y="2718991"/>
            <a:ext cx="595346" cy="552450"/>
          </a:xfrm>
          <a:prstGeom prst="straightConnector1">
            <a:avLst/>
          </a:prstGeom>
          <a:noFill/>
          <a:ln cap="flat" cmpd="sng" w="9525">
            <a:solidFill>
              <a:schemeClr val="dk1"/>
            </a:solidFill>
            <a:prstDash val="solid"/>
            <a:round/>
            <a:headEnd len="sm" w="sm" type="none"/>
            <a:tailEnd len="sm" w="sm" type="none"/>
          </a:ln>
        </p:spPr>
      </p:cxnSp>
      <p:sp>
        <p:nvSpPr>
          <p:cNvPr id="7576" name="Google Shape;7576;p48"/>
          <p:cNvSpPr/>
          <p:nvPr/>
        </p:nvSpPr>
        <p:spPr>
          <a:xfrm>
            <a:off x="1067823" y="3768609"/>
            <a:ext cx="6175328" cy="554037"/>
          </a:xfrm>
          <a:prstGeom prst="rect">
            <a:avLst/>
          </a:prstGeom>
          <a:noFill/>
          <a:ln>
            <a:noFill/>
          </a:ln>
        </p:spPr>
        <p:txBody>
          <a:bodyPr anchorCtr="0" anchor="t" bIns="45700" lIns="91425" spcFirstLastPara="1" rIns="91425" wrap="square" tIns="45700">
            <a:noAutofit/>
          </a:bodyPr>
          <a:lstStyle/>
          <a:p>
            <a:pPr indent="-285750" lvl="0" marL="285750" marR="0" rtl="0" algn="l">
              <a:lnSpc>
                <a:spcPct val="85000"/>
              </a:lnSpc>
              <a:spcBef>
                <a:spcPts val="0"/>
              </a:spcBef>
              <a:spcAft>
                <a:spcPts val="0"/>
              </a:spcAft>
              <a:buClr>
                <a:srgbClr val="000099"/>
              </a:buClr>
              <a:buSzPts val="2400"/>
              <a:buFont typeface="Noto Sans Symbols"/>
              <a:buNone/>
            </a:pP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nodal</a:t>
            </a:r>
            <a:r>
              <a:rPr b="0" i="0" lang="en-US" sz="3200" u="none" cap="none" strike="noStrike">
                <a:solidFill>
                  <a:srgbClr val="000000"/>
                </a:solidFill>
                <a:latin typeface="Calibri"/>
                <a:ea typeface="Calibri"/>
                <a:cs typeface="Calibri"/>
                <a:sym typeface="Calibri"/>
              </a:rPr>
              <a:t> = </a:t>
            </a: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proc</a:t>
            </a:r>
            <a:r>
              <a:rPr b="0" i="0" lang="en-US" sz="3200" u="none" cap="none" strike="noStrike">
                <a:solidFill>
                  <a:srgbClr val="000000"/>
                </a:solidFill>
                <a:latin typeface="Calibri"/>
                <a:ea typeface="Calibri"/>
                <a:cs typeface="Calibri"/>
                <a:sym typeface="Calibri"/>
              </a:rPr>
              <a:t> + </a:t>
            </a: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queue</a:t>
            </a:r>
            <a:r>
              <a:rPr b="0" i="0" lang="en-US" sz="3200" u="none" cap="none" strike="noStrike">
                <a:solidFill>
                  <a:srgbClr val="000000"/>
                </a:solidFill>
                <a:latin typeface="Calibri"/>
                <a:ea typeface="Calibri"/>
                <a:cs typeface="Calibri"/>
                <a:sym typeface="Calibri"/>
              </a:rPr>
              <a:t> + </a:t>
            </a: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trans</a:t>
            </a:r>
            <a:r>
              <a:rPr b="0" i="0" lang="en-US" sz="3200" u="none" cap="none" strike="noStrike">
                <a:solidFill>
                  <a:srgbClr val="000000"/>
                </a:solidFill>
                <a:latin typeface="Calibri"/>
                <a:ea typeface="Calibri"/>
                <a:cs typeface="Calibri"/>
                <a:sym typeface="Calibri"/>
              </a:rPr>
              <a:t> +  </a:t>
            </a: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prop</a:t>
            </a:r>
            <a:endParaRPr b="0" i="0" sz="3200" u="none" cap="none" strike="noStrike">
              <a:solidFill>
                <a:srgbClr val="000000"/>
              </a:solidFill>
              <a:latin typeface="Calibri"/>
              <a:ea typeface="Calibri"/>
              <a:cs typeface="Calibri"/>
              <a:sym typeface="Calibri"/>
            </a:endParaRPr>
          </a:p>
        </p:txBody>
      </p:sp>
      <p:cxnSp>
        <p:nvCxnSpPr>
          <p:cNvPr id="7577" name="Google Shape;7577;p48"/>
          <p:cNvCxnSpPr/>
          <p:nvPr/>
        </p:nvCxnSpPr>
        <p:spPr>
          <a:xfrm flipH="1" rot="10800000">
            <a:off x="1943879" y="2506265"/>
            <a:ext cx="735346" cy="549939"/>
          </a:xfrm>
          <a:prstGeom prst="straightConnector1">
            <a:avLst/>
          </a:prstGeom>
          <a:noFill/>
          <a:ln cap="flat" cmpd="sng" w="19050">
            <a:solidFill>
              <a:schemeClr val="dk1"/>
            </a:solidFill>
            <a:prstDash val="solid"/>
            <a:round/>
            <a:headEnd len="sm" w="sm" type="none"/>
            <a:tailEnd len="sm" w="sm" type="none"/>
          </a:ln>
        </p:spPr>
      </p:cxnSp>
      <p:sp>
        <p:nvSpPr>
          <p:cNvPr id="7578" name="Google Shape;7578;p48"/>
          <p:cNvSpPr/>
          <p:nvPr/>
        </p:nvSpPr>
        <p:spPr>
          <a:xfrm>
            <a:off x="2483950" y="2157016"/>
            <a:ext cx="147646"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cxnSp>
        <p:nvCxnSpPr>
          <p:cNvPr id="7579" name="Google Shape;7579;p48"/>
          <p:cNvCxnSpPr/>
          <p:nvPr/>
        </p:nvCxnSpPr>
        <p:spPr>
          <a:xfrm>
            <a:off x="2434736" y="2093516"/>
            <a:ext cx="211149" cy="0"/>
          </a:xfrm>
          <a:prstGeom prst="straightConnector1">
            <a:avLst/>
          </a:prstGeom>
          <a:noFill/>
          <a:ln cap="flat" cmpd="sng" w="9525">
            <a:solidFill>
              <a:schemeClr val="dk1"/>
            </a:solidFill>
            <a:prstDash val="solid"/>
            <a:round/>
            <a:headEnd len="sm" w="sm" type="none"/>
            <a:tailEnd len="med" w="med" type="triangle"/>
          </a:ln>
        </p:spPr>
      </p:cxnSp>
      <p:sp>
        <p:nvSpPr>
          <p:cNvPr id="7580" name="Google Shape;7580;p48"/>
          <p:cNvSpPr txBox="1"/>
          <p:nvPr/>
        </p:nvSpPr>
        <p:spPr>
          <a:xfrm>
            <a:off x="1141563" y="1650604"/>
            <a:ext cx="393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A</a:t>
            </a:r>
            <a:endParaRPr b="0" i="0" sz="1400" u="none" cap="none" strike="noStrike">
              <a:solidFill>
                <a:srgbClr val="000000"/>
              </a:solidFill>
              <a:latin typeface="Arial"/>
              <a:ea typeface="Arial"/>
              <a:cs typeface="Arial"/>
              <a:sym typeface="Arial"/>
            </a:endParaRPr>
          </a:p>
        </p:txBody>
      </p:sp>
      <p:sp>
        <p:nvSpPr>
          <p:cNvPr id="7581" name="Google Shape;7581;p48"/>
          <p:cNvSpPr txBox="1"/>
          <p:nvPr/>
        </p:nvSpPr>
        <p:spPr>
          <a:xfrm>
            <a:off x="1170306" y="2603104"/>
            <a:ext cx="38023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B</a:t>
            </a:r>
            <a:endParaRPr b="0" i="0" sz="1400" u="none" cap="none" strike="noStrike">
              <a:solidFill>
                <a:srgbClr val="000000"/>
              </a:solidFill>
              <a:latin typeface="Arial"/>
              <a:ea typeface="Arial"/>
              <a:cs typeface="Arial"/>
              <a:sym typeface="Arial"/>
            </a:endParaRPr>
          </a:p>
        </p:txBody>
      </p:sp>
      <p:grpSp>
        <p:nvGrpSpPr>
          <p:cNvPr id="7582" name="Google Shape;7582;p48"/>
          <p:cNvGrpSpPr/>
          <p:nvPr/>
        </p:nvGrpSpPr>
        <p:grpSpPr>
          <a:xfrm>
            <a:off x="1248140" y="1650604"/>
            <a:ext cx="779505" cy="679450"/>
            <a:chOff x="-44" y="1473"/>
            <a:chExt cx="981" cy="1105"/>
          </a:xfrm>
        </p:grpSpPr>
        <p:pic>
          <p:nvPicPr>
            <p:cNvPr descr="desktop_computer_stylized_medium" id="7583" name="Google Shape;7583;p4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584" name="Google Shape;7584;p4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grpSp>
        <p:nvGrpSpPr>
          <p:cNvPr id="7585" name="Google Shape;7585;p48"/>
          <p:cNvGrpSpPr/>
          <p:nvPr/>
        </p:nvGrpSpPr>
        <p:grpSpPr>
          <a:xfrm>
            <a:off x="1238948" y="2657572"/>
            <a:ext cx="779506" cy="679450"/>
            <a:chOff x="-44" y="1473"/>
            <a:chExt cx="981" cy="1105"/>
          </a:xfrm>
        </p:grpSpPr>
        <p:pic>
          <p:nvPicPr>
            <p:cNvPr descr="desktop_computer_stylized_medium" id="7586" name="Google Shape;7586;p4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587" name="Google Shape;7587;p4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sp>
        <p:nvSpPr>
          <p:cNvPr id="7588" name="Google Shape;7588;p48"/>
          <p:cNvSpPr txBox="1"/>
          <p:nvPr/>
        </p:nvSpPr>
        <p:spPr>
          <a:xfrm>
            <a:off x="2158034" y="1328842"/>
            <a:ext cx="176856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transmission</a:t>
            </a:r>
            <a:endParaRPr b="0" i="0" sz="1400" u="none" cap="none" strike="noStrike">
              <a:solidFill>
                <a:srgbClr val="000000"/>
              </a:solidFill>
              <a:latin typeface="Arial"/>
              <a:ea typeface="Arial"/>
              <a:cs typeface="Arial"/>
              <a:sym typeface="Arial"/>
            </a:endParaRPr>
          </a:p>
        </p:txBody>
      </p:sp>
      <p:cxnSp>
        <p:nvCxnSpPr>
          <p:cNvPr id="7589" name="Google Shape;7589;p48"/>
          <p:cNvCxnSpPr/>
          <p:nvPr/>
        </p:nvCxnSpPr>
        <p:spPr>
          <a:xfrm>
            <a:off x="3363473" y="1626791"/>
            <a:ext cx="528667" cy="533400"/>
          </a:xfrm>
          <a:prstGeom prst="straightConnector1">
            <a:avLst/>
          </a:prstGeom>
          <a:noFill/>
          <a:ln cap="flat" cmpd="sng" w="9525">
            <a:solidFill>
              <a:schemeClr val="dk1"/>
            </a:solidFill>
            <a:prstDash val="solid"/>
            <a:round/>
            <a:headEnd len="sm" w="sm" type="none"/>
            <a:tailEnd len="sm" w="sm" type="none"/>
          </a:ln>
        </p:spPr>
      </p:cxnSp>
      <p:sp>
        <p:nvSpPr>
          <p:cNvPr id="7590" name="Google Shape;7590;p48"/>
          <p:cNvSpPr/>
          <p:nvPr/>
        </p:nvSpPr>
        <p:spPr>
          <a:xfrm>
            <a:off x="2047189" y="2813148"/>
            <a:ext cx="139773" cy="185197"/>
          </a:xfrm>
          <a:prstGeom prst="rect">
            <a:avLst/>
          </a:prstGeom>
          <a:solidFill>
            <a:srgbClr val="00B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cxnSp>
        <p:nvCxnSpPr>
          <p:cNvPr id="7591" name="Google Shape;7591;p48"/>
          <p:cNvCxnSpPr/>
          <p:nvPr/>
        </p:nvCxnSpPr>
        <p:spPr>
          <a:xfrm flipH="1" rot="10800000">
            <a:off x="2222519" y="2782766"/>
            <a:ext cx="219680" cy="161939"/>
          </a:xfrm>
          <a:prstGeom prst="straightConnector1">
            <a:avLst/>
          </a:prstGeom>
          <a:noFill/>
          <a:ln cap="flat" cmpd="sng" w="9525">
            <a:solidFill>
              <a:schemeClr val="dk1"/>
            </a:solidFill>
            <a:prstDash val="solid"/>
            <a:round/>
            <a:headEnd len="sm" w="sm" type="none"/>
            <a:tailEnd len="med" w="med" type="triangle"/>
          </a:ln>
        </p:spPr>
      </p:cxnSp>
      <p:cxnSp>
        <p:nvCxnSpPr>
          <p:cNvPr id="7592" name="Google Shape;7592;p48"/>
          <p:cNvCxnSpPr/>
          <p:nvPr/>
        </p:nvCxnSpPr>
        <p:spPr>
          <a:xfrm>
            <a:off x="4205330" y="2421440"/>
            <a:ext cx="3388992" cy="0"/>
          </a:xfrm>
          <a:prstGeom prst="straightConnector1">
            <a:avLst/>
          </a:prstGeom>
          <a:noFill/>
          <a:ln cap="flat" cmpd="sng" w="25400">
            <a:solidFill>
              <a:schemeClr val="dk1"/>
            </a:solidFill>
            <a:prstDash val="solid"/>
            <a:miter lim="800000"/>
            <a:headEnd len="sm" w="sm" type="none"/>
            <a:tailEnd len="sm" w="sm" type="none"/>
          </a:ln>
        </p:spPr>
      </p:cxnSp>
      <p:grpSp>
        <p:nvGrpSpPr>
          <p:cNvPr id="7593" name="Google Shape;7593;p48"/>
          <p:cNvGrpSpPr/>
          <p:nvPr/>
        </p:nvGrpSpPr>
        <p:grpSpPr>
          <a:xfrm>
            <a:off x="7315764" y="1961139"/>
            <a:ext cx="1511352" cy="863670"/>
            <a:chOff x="7493876" y="2774731"/>
            <a:chExt cx="1481958" cy="894622"/>
          </a:xfrm>
        </p:grpSpPr>
        <p:sp>
          <p:nvSpPr>
            <p:cNvPr id="7594" name="Google Shape;7594;p4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595" name="Google Shape;7595;p4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596" name="Google Shape;7596;p48"/>
            <p:cNvGrpSpPr/>
            <p:nvPr/>
          </p:nvGrpSpPr>
          <p:grpSpPr>
            <a:xfrm>
              <a:off x="7713663" y="2848339"/>
              <a:ext cx="1042107" cy="425543"/>
              <a:chOff x="7786941" y="2884917"/>
              <a:chExt cx="897649" cy="353919"/>
            </a:xfrm>
          </p:grpSpPr>
          <p:sp>
            <p:nvSpPr>
              <p:cNvPr id="7597" name="Google Shape;7597;p4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98" name="Google Shape;7598;p4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99" name="Google Shape;7599;p4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00" name="Google Shape;7600;p4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pic>
        <p:nvPicPr>
          <p:cNvPr id="7601" name="Google Shape;7601;p48"/>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1"/>
                                        </p:tgtEl>
                                        <p:attrNameLst>
                                          <p:attrName>style.visibility</p:attrName>
                                        </p:attrNameLst>
                                      </p:cBhvr>
                                      <p:to>
                                        <p:strVal val="visible"/>
                                      </p:to>
                                    </p:set>
                                    <p:animEffect filter="fade" transition="in">
                                      <p:cBhvr>
                                        <p:cTn dur="500"/>
                                        <p:tgtEl>
                                          <p:spTgt spid="7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2"/>
                                        </p:tgtEl>
                                        <p:attrNameLst>
                                          <p:attrName>style.visibility</p:attrName>
                                        </p:attrNameLst>
                                      </p:cBhvr>
                                      <p:to>
                                        <p:strVal val="visible"/>
                                      </p:to>
                                    </p:set>
                                    <p:animEffect filter="fade" transition="in">
                                      <p:cBhvr>
                                        <p:cTn dur="500"/>
                                        <p:tgtEl>
                                          <p:spTgt spid="7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5" name="Shape 7605"/>
        <p:cNvGrpSpPr/>
        <p:nvPr/>
      </p:nvGrpSpPr>
      <p:grpSpPr>
        <a:xfrm>
          <a:off x="0" y="0"/>
          <a:ext cx="0" cy="0"/>
          <a:chOff x="0" y="0"/>
          <a:chExt cx="0" cy="0"/>
        </a:xfrm>
      </p:grpSpPr>
      <p:cxnSp>
        <p:nvCxnSpPr>
          <p:cNvPr id="7606" name="Google Shape;7606;p4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607" name="Google Shape;7607;p4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608" name="Google Shape;7608;p4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Packet Delay – 4 Sources</a:t>
            </a:r>
            <a:endParaRPr b="0" i="0" sz="1400" u="none" cap="none" strike="noStrike">
              <a:solidFill>
                <a:srgbClr val="000000"/>
              </a:solidFill>
              <a:latin typeface="Arial"/>
              <a:ea typeface="Arial"/>
              <a:cs typeface="Arial"/>
              <a:sym typeface="Arial"/>
            </a:endParaRPr>
          </a:p>
        </p:txBody>
      </p:sp>
      <p:grpSp>
        <p:nvGrpSpPr>
          <p:cNvPr id="7609" name="Google Shape;7609;p49"/>
          <p:cNvGrpSpPr/>
          <p:nvPr/>
        </p:nvGrpSpPr>
        <p:grpSpPr>
          <a:xfrm>
            <a:off x="2346457" y="1873639"/>
            <a:ext cx="1511352" cy="863670"/>
            <a:chOff x="7493876" y="2774731"/>
            <a:chExt cx="1481958" cy="894622"/>
          </a:xfrm>
        </p:grpSpPr>
        <p:sp>
          <p:nvSpPr>
            <p:cNvPr id="7610" name="Google Shape;7610;p4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611" name="Google Shape;7611;p4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612" name="Google Shape;7612;p49"/>
            <p:cNvGrpSpPr/>
            <p:nvPr/>
          </p:nvGrpSpPr>
          <p:grpSpPr>
            <a:xfrm>
              <a:off x="7713663" y="2848339"/>
              <a:ext cx="1042107" cy="425543"/>
              <a:chOff x="7786941" y="2884917"/>
              <a:chExt cx="897649" cy="353919"/>
            </a:xfrm>
          </p:grpSpPr>
          <p:sp>
            <p:nvSpPr>
              <p:cNvPr id="7613" name="Google Shape;7613;p4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14" name="Google Shape;7614;p4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15" name="Google Shape;7615;p4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16" name="Google Shape;7616;p4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7617" name="Google Shape;7617;p49"/>
          <p:cNvCxnSpPr/>
          <p:nvPr/>
        </p:nvCxnSpPr>
        <p:spPr>
          <a:xfrm>
            <a:off x="1603039" y="1889651"/>
            <a:ext cx="741403" cy="355600"/>
          </a:xfrm>
          <a:prstGeom prst="straightConnector1">
            <a:avLst/>
          </a:prstGeom>
          <a:noFill/>
          <a:ln cap="flat" cmpd="sng" w="19050">
            <a:solidFill>
              <a:schemeClr val="dk1"/>
            </a:solidFill>
            <a:prstDash val="solid"/>
            <a:round/>
            <a:headEnd len="sm" w="sm" type="none"/>
            <a:tailEnd len="sm" w="sm" type="none"/>
          </a:ln>
        </p:spPr>
      </p:cxnSp>
      <p:sp>
        <p:nvSpPr>
          <p:cNvPr id="7618" name="Google Shape;7618;p49"/>
          <p:cNvSpPr/>
          <p:nvPr/>
        </p:nvSpPr>
        <p:spPr>
          <a:xfrm>
            <a:off x="4446406" y="2108726"/>
            <a:ext cx="147646"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619" name="Google Shape;7619;p49"/>
          <p:cNvSpPr/>
          <p:nvPr/>
        </p:nvSpPr>
        <p:spPr>
          <a:xfrm>
            <a:off x="3193801" y="2180164"/>
            <a:ext cx="147645"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620" name="Google Shape;7620;p49"/>
          <p:cNvSpPr/>
          <p:nvPr/>
        </p:nvSpPr>
        <p:spPr>
          <a:xfrm>
            <a:off x="3355735" y="2180164"/>
            <a:ext cx="147645" cy="200025"/>
          </a:xfrm>
          <a:prstGeom prst="rect">
            <a:avLst/>
          </a:prstGeom>
          <a:solidFill>
            <a:srgbClr val="00B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cxnSp>
        <p:nvCxnSpPr>
          <p:cNvPr id="7621" name="Google Shape;7621;p49"/>
          <p:cNvCxnSpPr/>
          <p:nvPr/>
        </p:nvCxnSpPr>
        <p:spPr>
          <a:xfrm>
            <a:off x="6024089" y="1939767"/>
            <a:ext cx="366733" cy="0"/>
          </a:xfrm>
          <a:prstGeom prst="straightConnector1">
            <a:avLst/>
          </a:prstGeom>
          <a:noFill/>
          <a:ln cap="flat" cmpd="sng" w="9525">
            <a:solidFill>
              <a:schemeClr val="dk1"/>
            </a:solidFill>
            <a:prstDash val="solid"/>
            <a:round/>
            <a:headEnd len="sm" w="sm" type="none"/>
            <a:tailEnd len="med" w="med" type="triangle"/>
          </a:ln>
        </p:spPr>
      </p:cxnSp>
      <p:sp>
        <p:nvSpPr>
          <p:cNvPr id="7622" name="Google Shape;7622;p49"/>
          <p:cNvSpPr/>
          <p:nvPr/>
        </p:nvSpPr>
        <p:spPr>
          <a:xfrm>
            <a:off x="3484329" y="2118251"/>
            <a:ext cx="147646"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7623" name="Google Shape;7623;p49"/>
          <p:cNvSpPr txBox="1"/>
          <p:nvPr/>
        </p:nvSpPr>
        <p:spPr>
          <a:xfrm>
            <a:off x="4352748" y="1693894"/>
            <a:ext cx="170040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propagation</a:t>
            </a:r>
            <a:endParaRPr b="0" i="0" sz="2000" u="none" cap="none" strike="noStrike">
              <a:solidFill>
                <a:srgbClr val="CC0000"/>
              </a:solidFill>
              <a:latin typeface="Calibri"/>
              <a:ea typeface="Calibri"/>
              <a:cs typeface="Calibri"/>
              <a:sym typeface="Calibri"/>
            </a:endParaRPr>
          </a:p>
        </p:txBody>
      </p:sp>
      <p:cxnSp>
        <p:nvCxnSpPr>
          <p:cNvPr id="7624" name="Google Shape;7624;p49"/>
          <p:cNvCxnSpPr/>
          <p:nvPr/>
        </p:nvCxnSpPr>
        <p:spPr>
          <a:xfrm rot="10800000">
            <a:off x="4055831" y="1937125"/>
            <a:ext cx="319105" cy="0"/>
          </a:xfrm>
          <a:prstGeom prst="straightConnector1">
            <a:avLst/>
          </a:prstGeom>
          <a:noFill/>
          <a:ln cap="flat" cmpd="sng" w="9525">
            <a:solidFill>
              <a:schemeClr val="dk1"/>
            </a:solidFill>
            <a:prstDash val="solid"/>
            <a:round/>
            <a:headEnd len="sm" w="sm" type="none"/>
            <a:tailEnd len="med" w="med" type="triangle"/>
          </a:ln>
        </p:spPr>
      </p:cxnSp>
      <p:sp>
        <p:nvSpPr>
          <p:cNvPr id="7625" name="Google Shape;7625;p49"/>
          <p:cNvSpPr txBox="1"/>
          <p:nvPr/>
        </p:nvSpPr>
        <p:spPr>
          <a:xfrm>
            <a:off x="1998126" y="2835801"/>
            <a:ext cx="1511824" cy="690638"/>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nodal</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processing</a:t>
            </a:r>
            <a:endParaRPr b="0" i="0" sz="1400" u="none" cap="none" strike="noStrike">
              <a:solidFill>
                <a:srgbClr val="000000"/>
              </a:solidFill>
              <a:latin typeface="Arial"/>
              <a:ea typeface="Arial"/>
              <a:cs typeface="Arial"/>
              <a:sym typeface="Arial"/>
            </a:endParaRPr>
          </a:p>
        </p:txBody>
      </p:sp>
      <p:cxnSp>
        <p:nvCxnSpPr>
          <p:cNvPr id="7626" name="Google Shape;7626;p49"/>
          <p:cNvCxnSpPr/>
          <p:nvPr/>
        </p:nvCxnSpPr>
        <p:spPr>
          <a:xfrm rot="10800000">
            <a:off x="2345569" y="2836007"/>
            <a:ext cx="833484" cy="0"/>
          </a:xfrm>
          <a:prstGeom prst="straightConnector1">
            <a:avLst/>
          </a:prstGeom>
          <a:noFill/>
          <a:ln cap="flat" cmpd="sng" w="9525">
            <a:solidFill>
              <a:schemeClr val="dk1"/>
            </a:solidFill>
            <a:prstDash val="solid"/>
            <a:round/>
            <a:headEnd len="med" w="med" type="triangle"/>
            <a:tailEnd len="med" w="med" type="triangle"/>
          </a:ln>
        </p:spPr>
      </p:cxnSp>
      <p:cxnSp>
        <p:nvCxnSpPr>
          <p:cNvPr id="7627" name="Google Shape;7627;p49"/>
          <p:cNvCxnSpPr/>
          <p:nvPr/>
        </p:nvCxnSpPr>
        <p:spPr>
          <a:xfrm rot="10800000">
            <a:off x="3169987" y="2642126"/>
            <a:ext cx="385784" cy="0"/>
          </a:xfrm>
          <a:prstGeom prst="straightConnector1">
            <a:avLst/>
          </a:prstGeom>
          <a:noFill/>
          <a:ln cap="flat" cmpd="sng" w="9525">
            <a:solidFill>
              <a:schemeClr val="dk1"/>
            </a:solidFill>
            <a:prstDash val="solid"/>
            <a:round/>
            <a:headEnd len="med" w="med" type="triangle"/>
            <a:tailEnd len="med" w="med" type="triangle"/>
          </a:ln>
        </p:spPr>
      </p:cxnSp>
      <p:sp>
        <p:nvSpPr>
          <p:cNvPr id="7628" name="Google Shape;7628;p49"/>
          <p:cNvSpPr txBox="1"/>
          <p:nvPr/>
        </p:nvSpPr>
        <p:spPr>
          <a:xfrm>
            <a:off x="3577997" y="3063480"/>
            <a:ext cx="13548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queueing</a:t>
            </a:r>
            <a:endParaRPr b="0" i="0" sz="2000" u="none" cap="none" strike="noStrike">
              <a:solidFill>
                <a:srgbClr val="CC0000"/>
              </a:solidFill>
              <a:latin typeface="Calibri"/>
              <a:ea typeface="Calibri"/>
              <a:cs typeface="Calibri"/>
              <a:sym typeface="Calibri"/>
            </a:endParaRPr>
          </a:p>
        </p:txBody>
      </p:sp>
      <p:cxnSp>
        <p:nvCxnSpPr>
          <p:cNvPr id="7629" name="Google Shape;7629;p49"/>
          <p:cNvCxnSpPr/>
          <p:nvPr/>
        </p:nvCxnSpPr>
        <p:spPr>
          <a:xfrm rot="10800000">
            <a:off x="3331920" y="2642126"/>
            <a:ext cx="595346" cy="552450"/>
          </a:xfrm>
          <a:prstGeom prst="straightConnector1">
            <a:avLst/>
          </a:prstGeom>
          <a:noFill/>
          <a:ln cap="flat" cmpd="sng" w="9525">
            <a:solidFill>
              <a:schemeClr val="dk1"/>
            </a:solidFill>
            <a:prstDash val="solid"/>
            <a:round/>
            <a:headEnd len="sm" w="sm" type="none"/>
            <a:tailEnd len="sm" w="sm" type="none"/>
          </a:ln>
        </p:spPr>
      </p:cxnSp>
      <p:sp>
        <p:nvSpPr>
          <p:cNvPr id="7630" name="Google Shape;7630;p49"/>
          <p:cNvSpPr/>
          <p:nvPr/>
        </p:nvSpPr>
        <p:spPr>
          <a:xfrm>
            <a:off x="725103" y="3691744"/>
            <a:ext cx="6175328" cy="554037"/>
          </a:xfrm>
          <a:prstGeom prst="rect">
            <a:avLst/>
          </a:prstGeom>
          <a:noFill/>
          <a:ln>
            <a:noFill/>
          </a:ln>
        </p:spPr>
        <p:txBody>
          <a:bodyPr anchorCtr="0" anchor="t" bIns="45700" lIns="91425" spcFirstLastPara="1" rIns="91425" wrap="square" tIns="45700">
            <a:noAutofit/>
          </a:bodyPr>
          <a:lstStyle/>
          <a:p>
            <a:pPr indent="-285750" lvl="0" marL="285750" marR="0" rtl="0" algn="l">
              <a:lnSpc>
                <a:spcPct val="85000"/>
              </a:lnSpc>
              <a:spcBef>
                <a:spcPts val="0"/>
              </a:spcBef>
              <a:spcAft>
                <a:spcPts val="0"/>
              </a:spcAft>
              <a:buClr>
                <a:srgbClr val="000099"/>
              </a:buClr>
              <a:buSzPts val="2400"/>
              <a:buFont typeface="Noto Sans Symbols"/>
              <a:buNone/>
            </a:pP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nodal</a:t>
            </a:r>
            <a:r>
              <a:rPr b="0" i="0" lang="en-US" sz="3200" u="none" cap="none" strike="noStrike">
                <a:solidFill>
                  <a:srgbClr val="000000"/>
                </a:solidFill>
                <a:latin typeface="Calibri"/>
                <a:ea typeface="Calibri"/>
                <a:cs typeface="Calibri"/>
                <a:sym typeface="Calibri"/>
              </a:rPr>
              <a:t> = </a:t>
            </a: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proc</a:t>
            </a:r>
            <a:r>
              <a:rPr b="0" i="0" lang="en-US" sz="3200" u="none" cap="none" strike="noStrike">
                <a:solidFill>
                  <a:srgbClr val="000000"/>
                </a:solidFill>
                <a:latin typeface="Calibri"/>
                <a:ea typeface="Calibri"/>
                <a:cs typeface="Calibri"/>
                <a:sym typeface="Calibri"/>
              </a:rPr>
              <a:t> + </a:t>
            </a: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queue</a:t>
            </a:r>
            <a:r>
              <a:rPr b="0" i="0" lang="en-US" sz="3200" u="none" cap="none" strike="noStrike">
                <a:solidFill>
                  <a:srgbClr val="000000"/>
                </a:solidFill>
                <a:latin typeface="Calibri"/>
                <a:ea typeface="Calibri"/>
                <a:cs typeface="Calibri"/>
                <a:sym typeface="Calibri"/>
              </a:rPr>
              <a:t> + </a:t>
            </a: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trans</a:t>
            </a:r>
            <a:r>
              <a:rPr b="0" i="0" lang="en-US" sz="3200" u="none" cap="none" strike="noStrike">
                <a:solidFill>
                  <a:srgbClr val="000000"/>
                </a:solidFill>
                <a:latin typeface="Calibri"/>
                <a:ea typeface="Calibri"/>
                <a:cs typeface="Calibri"/>
                <a:sym typeface="Calibri"/>
              </a:rPr>
              <a:t> +  </a:t>
            </a:r>
            <a:r>
              <a:rPr b="0" i="1" lang="en-US" sz="3200" u="none" cap="none" strike="noStrike">
                <a:solidFill>
                  <a:srgbClr val="000000"/>
                </a:solidFill>
                <a:latin typeface="Calibri"/>
                <a:ea typeface="Calibri"/>
                <a:cs typeface="Calibri"/>
                <a:sym typeface="Calibri"/>
              </a:rPr>
              <a:t>d</a:t>
            </a:r>
            <a:r>
              <a:rPr b="0" baseline="-25000" i="0" lang="en-US" sz="3200" u="none" cap="none" strike="noStrike">
                <a:solidFill>
                  <a:srgbClr val="000000"/>
                </a:solidFill>
                <a:latin typeface="Calibri"/>
                <a:ea typeface="Calibri"/>
                <a:cs typeface="Calibri"/>
                <a:sym typeface="Calibri"/>
              </a:rPr>
              <a:t>prop</a:t>
            </a:r>
            <a:endParaRPr b="0" i="0" sz="3200" u="none" cap="none" strike="noStrike">
              <a:solidFill>
                <a:srgbClr val="000000"/>
              </a:solidFill>
              <a:latin typeface="Calibri"/>
              <a:ea typeface="Calibri"/>
              <a:cs typeface="Calibri"/>
              <a:sym typeface="Calibri"/>
            </a:endParaRPr>
          </a:p>
        </p:txBody>
      </p:sp>
      <p:cxnSp>
        <p:nvCxnSpPr>
          <p:cNvPr id="7631" name="Google Shape;7631;p49"/>
          <p:cNvCxnSpPr/>
          <p:nvPr/>
        </p:nvCxnSpPr>
        <p:spPr>
          <a:xfrm flipH="1" rot="10800000">
            <a:off x="1601159" y="2429400"/>
            <a:ext cx="735346" cy="549939"/>
          </a:xfrm>
          <a:prstGeom prst="straightConnector1">
            <a:avLst/>
          </a:prstGeom>
          <a:noFill/>
          <a:ln cap="flat" cmpd="sng" w="19050">
            <a:solidFill>
              <a:schemeClr val="dk1"/>
            </a:solidFill>
            <a:prstDash val="solid"/>
            <a:round/>
            <a:headEnd len="sm" w="sm" type="none"/>
            <a:tailEnd len="sm" w="sm" type="none"/>
          </a:ln>
        </p:spPr>
      </p:cxnSp>
      <p:sp>
        <p:nvSpPr>
          <p:cNvPr id="7632" name="Google Shape;7632;p49"/>
          <p:cNvSpPr/>
          <p:nvPr/>
        </p:nvSpPr>
        <p:spPr>
          <a:xfrm>
            <a:off x="2141230" y="2080151"/>
            <a:ext cx="147646" cy="200025"/>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cxnSp>
        <p:nvCxnSpPr>
          <p:cNvPr id="7633" name="Google Shape;7633;p49"/>
          <p:cNvCxnSpPr/>
          <p:nvPr/>
        </p:nvCxnSpPr>
        <p:spPr>
          <a:xfrm>
            <a:off x="2092016" y="2016651"/>
            <a:ext cx="211149" cy="0"/>
          </a:xfrm>
          <a:prstGeom prst="straightConnector1">
            <a:avLst/>
          </a:prstGeom>
          <a:noFill/>
          <a:ln cap="flat" cmpd="sng" w="9525">
            <a:solidFill>
              <a:schemeClr val="dk1"/>
            </a:solidFill>
            <a:prstDash val="solid"/>
            <a:round/>
            <a:headEnd len="sm" w="sm" type="none"/>
            <a:tailEnd len="med" w="med" type="triangle"/>
          </a:ln>
        </p:spPr>
      </p:cxnSp>
      <p:sp>
        <p:nvSpPr>
          <p:cNvPr id="7634" name="Google Shape;7634;p49"/>
          <p:cNvSpPr txBox="1"/>
          <p:nvPr/>
        </p:nvSpPr>
        <p:spPr>
          <a:xfrm>
            <a:off x="798843" y="1573739"/>
            <a:ext cx="3930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Calibri"/>
                <a:ea typeface="Calibri"/>
                <a:cs typeface="Calibri"/>
                <a:sym typeface="Calibri"/>
              </a:rPr>
              <a:t>A</a:t>
            </a:r>
            <a:endParaRPr b="0" i="0" sz="1400" u="none" cap="none" strike="noStrike">
              <a:solidFill>
                <a:srgbClr val="000000"/>
              </a:solidFill>
              <a:latin typeface="Arial"/>
              <a:ea typeface="Arial"/>
              <a:cs typeface="Arial"/>
              <a:sym typeface="Arial"/>
            </a:endParaRPr>
          </a:p>
        </p:txBody>
      </p:sp>
      <p:sp>
        <p:nvSpPr>
          <p:cNvPr id="7635" name="Google Shape;7635;p49"/>
          <p:cNvSpPr txBox="1"/>
          <p:nvPr/>
        </p:nvSpPr>
        <p:spPr>
          <a:xfrm>
            <a:off x="827586" y="2526239"/>
            <a:ext cx="38023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B</a:t>
            </a:r>
            <a:endParaRPr b="0" i="0" sz="1400" u="none" cap="none" strike="noStrike">
              <a:solidFill>
                <a:srgbClr val="000000"/>
              </a:solidFill>
              <a:latin typeface="Arial"/>
              <a:ea typeface="Arial"/>
              <a:cs typeface="Arial"/>
              <a:sym typeface="Arial"/>
            </a:endParaRPr>
          </a:p>
        </p:txBody>
      </p:sp>
      <p:grpSp>
        <p:nvGrpSpPr>
          <p:cNvPr id="7636" name="Google Shape;7636;p49"/>
          <p:cNvGrpSpPr/>
          <p:nvPr/>
        </p:nvGrpSpPr>
        <p:grpSpPr>
          <a:xfrm>
            <a:off x="905420" y="1573739"/>
            <a:ext cx="779505" cy="679450"/>
            <a:chOff x="-44" y="1473"/>
            <a:chExt cx="981" cy="1105"/>
          </a:xfrm>
        </p:grpSpPr>
        <p:pic>
          <p:nvPicPr>
            <p:cNvPr descr="desktop_computer_stylized_medium" id="7637" name="Google Shape;7637;p4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638" name="Google Shape;7638;p4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grpSp>
        <p:nvGrpSpPr>
          <p:cNvPr id="7639" name="Google Shape;7639;p49"/>
          <p:cNvGrpSpPr/>
          <p:nvPr/>
        </p:nvGrpSpPr>
        <p:grpSpPr>
          <a:xfrm>
            <a:off x="896228" y="2580707"/>
            <a:ext cx="779506" cy="679450"/>
            <a:chOff x="-44" y="1473"/>
            <a:chExt cx="981" cy="1105"/>
          </a:xfrm>
        </p:grpSpPr>
        <p:pic>
          <p:nvPicPr>
            <p:cNvPr descr="desktop_computer_stylized_medium" id="7640" name="Google Shape;7640;p4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641" name="Google Shape;7641;p4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p:txBody>
        </p:sp>
      </p:grpSp>
      <p:sp>
        <p:nvSpPr>
          <p:cNvPr id="7642" name="Google Shape;7642;p49"/>
          <p:cNvSpPr txBox="1"/>
          <p:nvPr/>
        </p:nvSpPr>
        <p:spPr>
          <a:xfrm>
            <a:off x="1815314" y="1251977"/>
            <a:ext cx="176856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transmission</a:t>
            </a:r>
            <a:endParaRPr b="0" i="0" sz="1400" u="none" cap="none" strike="noStrike">
              <a:solidFill>
                <a:srgbClr val="000000"/>
              </a:solidFill>
              <a:latin typeface="Arial"/>
              <a:ea typeface="Arial"/>
              <a:cs typeface="Arial"/>
              <a:sym typeface="Arial"/>
            </a:endParaRPr>
          </a:p>
        </p:txBody>
      </p:sp>
      <p:cxnSp>
        <p:nvCxnSpPr>
          <p:cNvPr id="7643" name="Google Shape;7643;p49"/>
          <p:cNvCxnSpPr/>
          <p:nvPr/>
        </p:nvCxnSpPr>
        <p:spPr>
          <a:xfrm>
            <a:off x="3020753" y="1549926"/>
            <a:ext cx="528667" cy="533400"/>
          </a:xfrm>
          <a:prstGeom prst="straightConnector1">
            <a:avLst/>
          </a:prstGeom>
          <a:noFill/>
          <a:ln cap="flat" cmpd="sng" w="9525">
            <a:solidFill>
              <a:schemeClr val="dk1"/>
            </a:solidFill>
            <a:prstDash val="solid"/>
            <a:round/>
            <a:headEnd len="sm" w="sm" type="none"/>
            <a:tailEnd len="sm" w="sm" type="none"/>
          </a:ln>
        </p:spPr>
      </p:cxnSp>
      <p:sp>
        <p:nvSpPr>
          <p:cNvPr id="7644" name="Google Shape;7644;p49"/>
          <p:cNvSpPr/>
          <p:nvPr/>
        </p:nvSpPr>
        <p:spPr>
          <a:xfrm>
            <a:off x="1704469" y="2736283"/>
            <a:ext cx="139773" cy="185197"/>
          </a:xfrm>
          <a:prstGeom prst="rect">
            <a:avLst/>
          </a:prstGeom>
          <a:solidFill>
            <a:srgbClr val="00B05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cxnSp>
        <p:nvCxnSpPr>
          <p:cNvPr id="7645" name="Google Shape;7645;p49"/>
          <p:cNvCxnSpPr/>
          <p:nvPr/>
        </p:nvCxnSpPr>
        <p:spPr>
          <a:xfrm flipH="1" rot="10800000">
            <a:off x="1879799" y="2705901"/>
            <a:ext cx="219680" cy="161939"/>
          </a:xfrm>
          <a:prstGeom prst="straightConnector1">
            <a:avLst/>
          </a:prstGeom>
          <a:noFill/>
          <a:ln cap="flat" cmpd="sng" w="9525">
            <a:solidFill>
              <a:schemeClr val="dk1"/>
            </a:solidFill>
            <a:prstDash val="solid"/>
            <a:round/>
            <a:headEnd len="sm" w="sm" type="none"/>
            <a:tailEnd len="med" w="med" type="triangle"/>
          </a:ln>
        </p:spPr>
      </p:cxnSp>
      <p:cxnSp>
        <p:nvCxnSpPr>
          <p:cNvPr id="7646" name="Google Shape;7646;p49"/>
          <p:cNvCxnSpPr/>
          <p:nvPr/>
        </p:nvCxnSpPr>
        <p:spPr>
          <a:xfrm>
            <a:off x="3862610" y="2344575"/>
            <a:ext cx="3388992" cy="0"/>
          </a:xfrm>
          <a:prstGeom prst="straightConnector1">
            <a:avLst/>
          </a:prstGeom>
          <a:noFill/>
          <a:ln cap="flat" cmpd="sng" w="25400">
            <a:solidFill>
              <a:schemeClr val="dk1"/>
            </a:solidFill>
            <a:prstDash val="solid"/>
            <a:miter lim="800000"/>
            <a:headEnd len="sm" w="sm" type="none"/>
            <a:tailEnd len="sm" w="sm" type="none"/>
          </a:ln>
        </p:spPr>
      </p:cxnSp>
      <p:grpSp>
        <p:nvGrpSpPr>
          <p:cNvPr id="7647" name="Google Shape;7647;p49"/>
          <p:cNvGrpSpPr/>
          <p:nvPr/>
        </p:nvGrpSpPr>
        <p:grpSpPr>
          <a:xfrm>
            <a:off x="6973044" y="1884274"/>
            <a:ext cx="1511352" cy="863670"/>
            <a:chOff x="7493876" y="2774731"/>
            <a:chExt cx="1481958" cy="894622"/>
          </a:xfrm>
        </p:grpSpPr>
        <p:sp>
          <p:nvSpPr>
            <p:cNvPr id="7648" name="Google Shape;7648;p4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649" name="Google Shape;7649;p4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650" name="Google Shape;7650;p49"/>
            <p:cNvGrpSpPr/>
            <p:nvPr/>
          </p:nvGrpSpPr>
          <p:grpSpPr>
            <a:xfrm>
              <a:off x="7713663" y="2848339"/>
              <a:ext cx="1042107" cy="425543"/>
              <a:chOff x="7786941" y="2884917"/>
              <a:chExt cx="897649" cy="353919"/>
            </a:xfrm>
          </p:grpSpPr>
          <p:sp>
            <p:nvSpPr>
              <p:cNvPr id="7651" name="Google Shape;7651;p4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52" name="Google Shape;7652;p4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53" name="Google Shape;7653;p4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54" name="Google Shape;7654;p4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655" name="Google Shape;7655;p49"/>
          <p:cNvSpPr/>
          <p:nvPr/>
        </p:nvSpPr>
        <p:spPr>
          <a:xfrm>
            <a:off x="213774" y="4403076"/>
            <a:ext cx="4380277" cy="2078037"/>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99"/>
              </a:buClr>
              <a:buSzPts val="1560"/>
              <a:buFont typeface="Noto Sans Symbols"/>
              <a:buNone/>
            </a:pPr>
            <a:r>
              <a:rPr b="0" i="1" lang="en-US" sz="2400" u="none" cap="none" strike="noStrike">
                <a:solidFill>
                  <a:srgbClr val="CC0000"/>
                </a:solidFill>
                <a:latin typeface="Calibri"/>
                <a:ea typeface="Calibri"/>
                <a:cs typeface="Calibri"/>
                <a:sym typeface="Calibri"/>
              </a:rPr>
              <a:t>d</a:t>
            </a:r>
            <a:r>
              <a:rPr b="0" baseline="-25000" i="0" lang="en-US" sz="2400" u="none" cap="none" strike="noStrike">
                <a:solidFill>
                  <a:srgbClr val="CC0000"/>
                </a:solidFill>
                <a:latin typeface="Calibri"/>
                <a:ea typeface="Calibri"/>
                <a:cs typeface="Calibri"/>
                <a:sym typeface="Calibri"/>
              </a:rPr>
              <a:t>trans</a:t>
            </a:r>
            <a:r>
              <a:rPr b="0" i="0" lang="en-US" sz="2400" u="none" cap="none" strike="noStrike">
                <a:solidFill>
                  <a:srgbClr val="CC0000"/>
                </a:solidFill>
                <a:latin typeface="Calibri"/>
                <a:ea typeface="Calibri"/>
                <a:cs typeface="Calibri"/>
                <a:sym typeface="Calibri"/>
              </a:rPr>
              <a:t>: transmission delay:</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600"/>
              </a:spcBef>
              <a:spcAft>
                <a:spcPts val="0"/>
              </a:spcAft>
              <a:buClr>
                <a:srgbClr val="000099"/>
              </a:buClr>
              <a:buSzPts val="2000"/>
              <a:buFont typeface="Noto Sans Symbols"/>
              <a:buChar char="▪"/>
            </a:pPr>
            <a:r>
              <a:rPr b="0" i="1" lang="en-US" sz="2000" u="none" cap="none" strike="noStrike">
                <a:solidFill>
                  <a:srgbClr val="000000"/>
                </a:solidFill>
                <a:latin typeface="Calibri"/>
                <a:ea typeface="Calibri"/>
                <a:cs typeface="Calibri"/>
                <a:sym typeface="Calibri"/>
              </a:rPr>
              <a:t>L</a:t>
            </a:r>
            <a:r>
              <a:rPr b="0" i="0" lang="en-US" sz="2000" u="none" cap="none" strike="noStrike">
                <a:solidFill>
                  <a:srgbClr val="000000"/>
                </a:solidFill>
                <a:latin typeface="Calibri"/>
                <a:ea typeface="Calibri"/>
                <a:cs typeface="Calibri"/>
                <a:sym typeface="Calibri"/>
              </a:rPr>
              <a:t>: packet length (bits) </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600"/>
              </a:spcBef>
              <a:spcAft>
                <a:spcPts val="0"/>
              </a:spcAft>
              <a:buClr>
                <a:srgbClr val="000099"/>
              </a:buClr>
              <a:buSzPts val="2000"/>
              <a:buFont typeface="Noto Sans Symbols"/>
              <a:buChar char="▪"/>
            </a:pPr>
            <a:r>
              <a:rPr b="0" i="1" lang="en-US" sz="2000" u="none" cap="none" strike="noStrike">
                <a:solidFill>
                  <a:srgbClr val="000000"/>
                </a:solidFill>
                <a:latin typeface="Calibri"/>
                <a:ea typeface="Calibri"/>
                <a:cs typeface="Calibri"/>
                <a:sym typeface="Calibri"/>
              </a:rPr>
              <a:t>R</a:t>
            </a:r>
            <a:r>
              <a:rPr b="0" i="0" lang="en-US" sz="2000" u="none" cap="none" strike="noStrike">
                <a:solidFill>
                  <a:srgbClr val="000000"/>
                </a:solidFill>
                <a:latin typeface="Calibri"/>
                <a:ea typeface="Calibri"/>
                <a:cs typeface="Calibri"/>
                <a:sym typeface="Calibri"/>
              </a:rPr>
              <a:t>: link </a:t>
            </a:r>
            <a:r>
              <a:rPr b="0" i="1" lang="en-US" sz="2000" u="none" cap="none" strike="noStrike">
                <a:solidFill>
                  <a:srgbClr val="000000"/>
                </a:solidFill>
                <a:latin typeface="Calibri"/>
                <a:ea typeface="Calibri"/>
                <a:cs typeface="Calibri"/>
                <a:sym typeface="Calibri"/>
              </a:rPr>
              <a:t>transmission rate (bps)</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600"/>
              </a:spcBef>
              <a:spcAft>
                <a:spcPts val="0"/>
              </a:spcAft>
              <a:buClr>
                <a:srgbClr val="000099"/>
              </a:buClr>
              <a:buSzPts val="2000"/>
              <a:buFont typeface="Noto Sans Symbols"/>
              <a:buChar char="▪"/>
            </a:pPr>
            <a:r>
              <a:rPr b="0" i="1" lang="en-US" sz="2000" u="none" cap="none" strike="noStrike">
                <a:solidFill>
                  <a:srgbClr val="CC0000"/>
                </a:solidFill>
                <a:latin typeface="Calibri"/>
                <a:ea typeface="Calibri"/>
                <a:cs typeface="Calibri"/>
                <a:sym typeface="Calibri"/>
              </a:rPr>
              <a:t>d</a:t>
            </a:r>
            <a:r>
              <a:rPr b="0" baseline="-25000" i="1" lang="en-US" sz="2000" u="none" cap="none" strike="noStrike">
                <a:solidFill>
                  <a:srgbClr val="CC0000"/>
                </a:solidFill>
                <a:latin typeface="Calibri"/>
                <a:ea typeface="Calibri"/>
                <a:cs typeface="Calibri"/>
                <a:sym typeface="Calibri"/>
              </a:rPr>
              <a:t>trans</a:t>
            </a:r>
            <a:r>
              <a:rPr b="0" i="1" lang="en-US" sz="2000" u="none" cap="none" strike="noStrike">
                <a:solidFill>
                  <a:srgbClr val="CC0000"/>
                </a:solidFill>
                <a:latin typeface="Calibri"/>
                <a:ea typeface="Calibri"/>
                <a:cs typeface="Calibri"/>
                <a:sym typeface="Calibri"/>
              </a:rPr>
              <a:t> </a:t>
            </a:r>
            <a:r>
              <a:rPr b="0" i="1" lang="en-US" sz="2000" u="none" cap="none" strike="noStrike">
                <a:solidFill>
                  <a:srgbClr val="000000"/>
                </a:solidFill>
                <a:latin typeface="Calibri"/>
                <a:ea typeface="Calibri"/>
                <a:cs typeface="Calibri"/>
                <a:sym typeface="Calibri"/>
              </a:rPr>
              <a:t>= L/R</a:t>
            </a:r>
            <a:endParaRPr b="0" i="0" sz="1400" u="none" cap="none" strike="noStrike">
              <a:solidFill>
                <a:srgbClr val="000000"/>
              </a:solidFill>
              <a:latin typeface="Arial"/>
              <a:ea typeface="Arial"/>
              <a:cs typeface="Arial"/>
              <a:sym typeface="Arial"/>
            </a:endParaRPr>
          </a:p>
        </p:txBody>
      </p:sp>
      <p:sp>
        <p:nvSpPr>
          <p:cNvPr id="7656" name="Google Shape;7656;p49"/>
          <p:cNvSpPr/>
          <p:nvPr/>
        </p:nvSpPr>
        <p:spPr>
          <a:xfrm>
            <a:off x="5509036" y="4410024"/>
            <a:ext cx="5147743" cy="219075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9"/>
              </a:buClr>
              <a:buSzPts val="1560"/>
              <a:buFont typeface="Noto Sans Symbols"/>
              <a:buNone/>
            </a:pPr>
            <a:r>
              <a:rPr b="0" i="1" lang="en-US" sz="2400" u="none" cap="none" strike="noStrike">
                <a:solidFill>
                  <a:srgbClr val="CC0000"/>
                </a:solidFill>
                <a:latin typeface="Calibri"/>
                <a:ea typeface="Calibri"/>
                <a:cs typeface="Calibri"/>
                <a:sym typeface="Calibri"/>
              </a:rPr>
              <a:t>d</a:t>
            </a:r>
            <a:r>
              <a:rPr b="0" baseline="-25000" i="0" lang="en-US" sz="2400" u="none" cap="none" strike="noStrike">
                <a:solidFill>
                  <a:srgbClr val="CC0000"/>
                </a:solidFill>
                <a:latin typeface="Calibri"/>
                <a:ea typeface="Calibri"/>
                <a:cs typeface="Calibri"/>
                <a:sym typeface="Calibri"/>
              </a:rPr>
              <a:t>prop</a:t>
            </a:r>
            <a:r>
              <a:rPr b="0" i="0" lang="en-US" sz="2400" u="none" cap="none" strike="noStrike">
                <a:solidFill>
                  <a:srgbClr val="CC0000"/>
                </a:solidFill>
                <a:latin typeface="Calibri"/>
                <a:ea typeface="Calibri"/>
                <a:cs typeface="Calibri"/>
                <a:sym typeface="Calibri"/>
              </a:rPr>
              <a:t>: propagation delay:</a:t>
            </a:r>
            <a:endParaRPr b="0" i="0" sz="1600" u="none" cap="none" strike="noStrike">
              <a:solidFill>
                <a:srgbClr val="CC0000"/>
              </a:solidFill>
              <a:latin typeface="Calibri"/>
              <a:ea typeface="Calibri"/>
              <a:cs typeface="Calibri"/>
              <a:sym typeface="Calibri"/>
            </a:endParaRPr>
          </a:p>
          <a:p>
            <a:pPr indent="-231775" lvl="0" marL="231775" marR="0" rtl="0" algn="l">
              <a:lnSpc>
                <a:spcPct val="90000"/>
              </a:lnSpc>
              <a:spcBef>
                <a:spcPts val="600"/>
              </a:spcBef>
              <a:spcAft>
                <a:spcPts val="0"/>
              </a:spcAft>
              <a:buClr>
                <a:srgbClr val="000099"/>
              </a:buClr>
              <a:buSzPts val="2000"/>
              <a:buFont typeface="Noto Sans Symbols"/>
              <a:buChar char="▪"/>
            </a:pPr>
            <a:r>
              <a:rPr b="0" i="1" lang="en-US" sz="2000" u="none" cap="none" strike="noStrike">
                <a:solidFill>
                  <a:srgbClr val="000000"/>
                </a:solidFill>
                <a:latin typeface="Calibri"/>
                <a:ea typeface="Calibri"/>
                <a:cs typeface="Calibri"/>
                <a:sym typeface="Calibri"/>
              </a:rPr>
              <a:t>d</a:t>
            </a:r>
            <a:r>
              <a:rPr b="0" i="0" lang="en-US" sz="2000" u="none" cap="none" strike="noStrike">
                <a:solidFill>
                  <a:srgbClr val="000000"/>
                </a:solidFill>
                <a:latin typeface="Calibri"/>
                <a:ea typeface="Calibri"/>
                <a:cs typeface="Calibri"/>
                <a:sym typeface="Calibri"/>
              </a:rPr>
              <a:t>: length of physical link</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600"/>
              </a:spcBef>
              <a:spcAft>
                <a:spcPts val="0"/>
              </a:spcAft>
              <a:buClr>
                <a:srgbClr val="000099"/>
              </a:buClr>
              <a:buSzPts val="2000"/>
              <a:buFont typeface="Noto Sans Symbols"/>
              <a:buChar char="▪"/>
            </a:pPr>
            <a:r>
              <a:rPr b="0" i="1" lang="en-US" sz="2000" u="none" cap="none" strike="noStrike">
                <a:solidFill>
                  <a:srgbClr val="000000"/>
                </a:solidFill>
                <a:latin typeface="Calibri"/>
                <a:ea typeface="Calibri"/>
                <a:cs typeface="Calibri"/>
                <a:sym typeface="Calibri"/>
              </a:rPr>
              <a:t>s</a:t>
            </a:r>
            <a:r>
              <a:rPr b="0" i="0" lang="en-US" sz="2000" u="none" cap="none" strike="noStrike">
                <a:solidFill>
                  <a:srgbClr val="000000"/>
                </a:solidFill>
                <a:latin typeface="Calibri"/>
                <a:ea typeface="Calibri"/>
                <a:cs typeface="Calibri"/>
                <a:sym typeface="Calibri"/>
              </a:rPr>
              <a:t>: propagation speed (~2x10</a:t>
            </a:r>
            <a:r>
              <a:rPr b="0" baseline="30000" i="0" lang="en-US" sz="2000" u="none" cap="none" strike="noStrike">
                <a:solidFill>
                  <a:srgbClr val="000000"/>
                </a:solidFill>
                <a:latin typeface="Calibri"/>
                <a:ea typeface="Calibri"/>
                <a:cs typeface="Calibri"/>
                <a:sym typeface="Calibri"/>
              </a:rPr>
              <a:t>8</a:t>
            </a:r>
            <a:r>
              <a:rPr b="0" i="0" lang="en-US" sz="2000" u="none" cap="none" strike="noStrike">
                <a:solidFill>
                  <a:srgbClr val="000000"/>
                </a:solidFill>
                <a:latin typeface="Calibri"/>
                <a:ea typeface="Calibri"/>
                <a:cs typeface="Calibri"/>
                <a:sym typeface="Calibri"/>
              </a:rPr>
              <a:t> m/sec)</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600"/>
              </a:spcBef>
              <a:spcAft>
                <a:spcPts val="0"/>
              </a:spcAft>
              <a:buClr>
                <a:srgbClr val="000099"/>
              </a:buClr>
              <a:buSzPts val="2000"/>
              <a:buFont typeface="Noto Sans Symbols"/>
              <a:buChar char="▪"/>
            </a:pPr>
            <a:r>
              <a:rPr b="0" i="1" lang="en-US" sz="2000" u="none" cap="none" strike="noStrike">
                <a:solidFill>
                  <a:srgbClr val="CC0000"/>
                </a:solidFill>
                <a:latin typeface="Calibri"/>
                <a:ea typeface="Calibri"/>
                <a:cs typeface="Calibri"/>
                <a:sym typeface="Calibri"/>
              </a:rPr>
              <a:t>d</a:t>
            </a:r>
            <a:r>
              <a:rPr b="0" baseline="-25000" i="0" lang="en-US" sz="2000" u="none" cap="none" strike="noStrike">
                <a:solidFill>
                  <a:srgbClr val="CC0000"/>
                </a:solidFill>
                <a:latin typeface="Calibri"/>
                <a:ea typeface="Calibri"/>
                <a:cs typeface="Calibri"/>
                <a:sym typeface="Calibri"/>
              </a:rPr>
              <a:t>prop</a:t>
            </a:r>
            <a:r>
              <a:rPr b="0" i="0" lang="en-US" sz="2000" u="none" cap="none" strike="noStrike">
                <a:solidFill>
                  <a:srgbClr val="000000"/>
                </a:solidFill>
                <a:latin typeface="Calibri"/>
                <a:ea typeface="Calibri"/>
                <a:cs typeface="Calibri"/>
                <a:sym typeface="Calibri"/>
              </a:rPr>
              <a:t> = </a:t>
            </a:r>
            <a:r>
              <a:rPr b="0" i="1" lang="en-US" sz="2000" u="none" cap="none" strike="noStrike">
                <a:solidFill>
                  <a:srgbClr val="000000"/>
                </a:solidFill>
                <a:latin typeface="Calibri"/>
                <a:ea typeface="Calibri"/>
                <a:cs typeface="Calibri"/>
                <a:sym typeface="Calibri"/>
              </a:rPr>
              <a:t>d</a:t>
            </a:r>
            <a:r>
              <a:rPr b="0" i="0" lang="en-US" sz="2000" u="none" cap="none" strike="noStrike">
                <a:solidFill>
                  <a:srgbClr val="000000"/>
                </a:solidFill>
                <a:latin typeface="Calibri"/>
                <a:ea typeface="Calibri"/>
                <a:cs typeface="Calibri"/>
                <a:sym typeface="Calibri"/>
              </a:rPr>
              <a:t>/</a:t>
            </a:r>
            <a:r>
              <a:rPr b="0" i="1" lang="en-US" sz="2000" u="none" cap="none" strike="noStrike">
                <a:solidFill>
                  <a:srgbClr val="000000"/>
                </a:solidFill>
                <a:latin typeface="Calibri"/>
                <a:ea typeface="Calibri"/>
                <a:cs typeface="Calibri"/>
                <a:sym typeface="Calibri"/>
              </a:rPr>
              <a:t>s</a:t>
            </a:r>
            <a:endParaRPr b="0" i="0" sz="1400" u="none" cap="none" strike="noStrike">
              <a:solidFill>
                <a:srgbClr val="000000"/>
              </a:solidFill>
              <a:latin typeface="Arial"/>
              <a:ea typeface="Arial"/>
              <a:cs typeface="Arial"/>
              <a:sym typeface="Arial"/>
            </a:endParaRPr>
          </a:p>
        </p:txBody>
      </p:sp>
      <p:grpSp>
        <p:nvGrpSpPr>
          <p:cNvPr id="7657" name="Google Shape;7657;p49"/>
          <p:cNvGrpSpPr/>
          <p:nvPr/>
        </p:nvGrpSpPr>
        <p:grpSpPr>
          <a:xfrm>
            <a:off x="193145" y="5454552"/>
            <a:ext cx="7076415" cy="1127327"/>
            <a:chOff x="1211117" y="5568048"/>
            <a:chExt cx="7076415" cy="1127327"/>
          </a:xfrm>
        </p:grpSpPr>
        <p:sp>
          <p:nvSpPr>
            <p:cNvPr id="7658" name="Google Shape;7658;p49"/>
            <p:cNvSpPr txBox="1"/>
            <p:nvPr/>
          </p:nvSpPr>
          <p:spPr>
            <a:xfrm>
              <a:off x="3836662" y="5864378"/>
              <a:ext cx="2105222"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rgbClr val="C00000"/>
                  </a:solidFill>
                  <a:latin typeface="Calibri"/>
                  <a:ea typeface="Calibri"/>
                  <a:cs typeface="Calibri"/>
                  <a:sym typeface="Calibri"/>
                </a:rPr>
                <a:t>d</a:t>
              </a:r>
              <a:r>
                <a:rPr b="0" baseline="-25000" i="0" lang="en-US" sz="2400" u="none" cap="none" strike="noStrike">
                  <a:solidFill>
                    <a:srgbClr val="C00000"/>
                  </a:solidFill>
                  <a:latin typeface="Calibri"/>
                  <a:ea typeface="Calibri"/>
                  <a:cs typeface="Calibri"/>
                  <a:sym typeface="Calibri"/>
                </a:rPr>
                <a:t>trans</a:t>
              </a:r>
              <a:r>
                <a:rPr b="0" baseline="-25000" i="0" lang="en-US" sz="2000" u="none" cap="none" strike="noStrike">
                  <a:solidFill>
                    <a:srgbClr val="C00000"/>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and </a:t>
              </a:r>
              <a:r>
                <a:rPr b="0" i="1" lang="en-US" sz="2400" u="none" cap="none" strike="noStrike">
                  <a:solidFill>
                    <a:srgbClr val="C00000"/>
                  </a:solidFill>
                  <a:latin typeface="Calibri"/>
                  <a:ea typeface="Calibri"/>
                  <a:cs typeface="Calibri"/>
                  <a:sym typeface="Calibri"/>
                </a:rPr>
                <a:t>d</a:t>
              </a:r>
              <a:r>
                <a:rPr b="0" baseline="-25000" i="0" lang="en-US" sz="2400" u="none" cap="none" strike="noStrike">
                  <a:solidFill>
                    <a:srgbClr val="C00000"/>
                  </a:solidFill>
                  <a:latin typeface="Calibri"/>
                  <a:ea typeface="Calibri"/>
                  <a:cs typeface="Calibri"/>
                  <a:sym typeface="Calibri"/>
                </a:rPr>
                <a:t>prop</a:t>
              </a:r>
              <a:endParaRPr b="0" baseline="-25000" i="0" sz="2400" u="none" cap="none" strike="noStrike">
                <a:solidFill>
                  <a:srgbClr val="C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very </a:t>
              </a:r>
              <a:r>
                <a:rPr b="0" i="0" lang="en-US" sz="2400" u="none" cap="none" strike="noStrike">
                  <a:solidFill>
                    <a:schemeClr val="dk1"/>
                  </a:solidFill>
                  <a:latin typeface="Calibri"/>
                  <a:ea typeface="Calibri"/>
                  <a:cs typeface="Calibri"/>
                  <a:sym typeface="Calibri"/>
                </a:rPr>
                <a:t>different</a:t>
              </a:r>
              <a:endParaRPr b="0" i="0" sz="1400" u="none" cap="none" strike="noStrike">
                <a:solidFill>
                  <a:srgbClr val="000000"/>
                </a:solidFill>
                <a:latin typeface="Arial"/>
                <a:ea typeface="Arial"/>
                <a:cs typeface="Arial"/>
                <a:sym typeface="Arial"/>
              </a:endParaRPr>
            </a:p>
          </p:txBody>
        </p:sp>
        <p:sp>
          <p:nvSpPr>
            <p:cNvPr id="7659" name="Google Shape;7659;p49"/>
            <p:cNvSpPr/>
            <p:nvPr/>
          </p:nvSpPr>
          <p:spPr>
            <a:xfrm>
              <a:off x="1211117" y="5568048"/>
              <a:ext cx="1869375" cy="500634"/>
            </a:xfrm>
            <a:prstGeom prst="ellipse">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60" name="Google Shape;7660;p49"/>
            <p:cNvSpPr/>
            <p:nvPr/>
          </p:nvSpPr>
          <p:spPr>
            <a:xfrm>
              <a:off x="6418157" y="5570209"/>
              <a:ext cx="1869375" cy="500634"/>
            </a:xfrm>
            <a:prstGeom prst="ellipse">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661" name="Google Shape;7661;p49"/>
            <p:cNvCxnSpPr>
              <a:stCxn id="7660" idx="2"/>
            </p:cNvCxnSpPr>
            <p:nvPr/>
          </p:nvCxnSpPr>
          <p:spPr>
            <a:xfrm flipH="1">
              <a:off x="5393057" y="5820526"/>
              <a:ext cx="1025100" cy="248100"/>
            </a:xfrm>
            <a:prstGeom prst="straightConnector1">
              <a:avLst/>
            </a:prstGeom>
            <a:noFill/>
            <a:ln cap="flat" cmpd="sng" w="9525">
              <a:solidFill>
                <a:srgbClr val="C00000"/>
              </a:solidFill>
              <a:prstDash val="solid"/>
              <a:miter lim="800000"/>
              <a:headEnd len="sm" w="sm" type="none"/>
              <a:tailEnd len="sm" w="sm" type="none"/>
            </a:ln>
          </p:spPr>
        </p:cxnSp>
        <p:cxnSp>
          <p:nvCxnSpPr>
            <p:cNvPr id="7662" name="Google Shape;7662;p49"/>
            <p:cNvCxnSpPr/>
            <p:nvPr/>
          </p:nvCxnSpPr>
          <p:spPr>
            <a:xfrm>
              <a:off x="3097924" y="5820526"/>
              <a:ext cx="940801" cy="248156"/>
            </a:xfrm>
            <a:prstGeom prst="straightConnector1">
              <a:avLst/>
            </a:prstGeom>
            <a:noFill/>
            <a:ln cap="flat" cmpd="sng" w="9525">
              <a:solidFill>
                <a:srgbClr val="C00000"/>
              </a:solidFill>
              <a:prstDash val="solid"/>
              <a:miter lim="800000"/>
              <a:headEnd len="sm" w="sm" type="none"/>
              <a:tailEnd len="sm" w="sm" type="none"/>
            </a:ln>
          </p:spPr>
        </p:cxnSp>
      </p:grpSp>
      <p:sp>
        <p:nvSpPr>
          <p:cNvPr id="7663" name="Google Shape;7663;p49"/>
          <p:cNvSpPr txBox="1"/>
          <p:nvPr/>
        </p:nvSpPr>
        <p:spPr>
          <a:xfrm>
            <a:off x="8629898" y="3198167"/>
            <a:ext cx="312795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 Check out the online interactive exercises:   h</a:t>
            </a:r>
            <a:r>
              <a:rPr b="0" i="0" lang="en-US" sz="1100" u="none" cap="none" strike="noStrike">
                <a:solidFill>
                  <a:schemeClr val="dk1"/>
                </a:solidFill>
                <a:latin typeface="Calibri"/>
                <a:ea typeface="Calibri"/>
                <a:cs typeface="Calibri"/>
                <a:sym typeface="Calibri"/>
              </a:rPr>
              <a:t>ttp://gaia.cs.umass.edu/kurose_ross</a:t>
            </a:r>
            <a:endParaRPr b="0" i="0" sz="1100" u="none" cap="none" strike="noStrike">
              <a:solidFill>
                <a:schemeClr val="dk1"/>
              </a:solidFill>
              <a:latin typeface="Calibri"/>
              <a:ea typeface="Calibri"/>
              <a:cs typeface="Calibri"/>
              <a:sym typeface="Calibri"/>
            </a:endParaRPr>
          </a:p>
        </p:txBody>
      </p:sp>
      <p:pic>
        <p:nvPicPr>
          <p:cNvPr id="7664" name="Google Shape;7664;p49"/>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5"/>
                                        </p:tgtEl>
                                        <p:attrNameLst>
                                          <p:attrName>style.visibility</p:attrName>
                                        </p:attrNameLst>
                                      </p:cBhvr>
                                      <p:to>
                                        <p:strVal val="visible"/>
                                      </p:to>
                                    </p:set>
                                    <p:animEffect filter="fade" transition="in">
                                      <p:cBhvr>
                                        <p:cTn dur="500"/>
                                        <p:tgtEl>
                                          <p:spTgt spid="7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6"/>
                                        </p:tgtEl>
                                        <p:attrNameLst>
                                          <p:attrName>style.visibility</p:attrName>
                                        </p:attrNameLst>
                                      </p:cBhvr>
                                      <p:to>
                                        <p:strVal val="visible"/>
                                      </p:to>
                                    </p:set>
                                    <p:animEffect filter="fade" transition="in">
                                      <p:cBhvr>
                                        <p:cTn dur="500"/>
                                        <p:tgtEl>
                                          <p:spTgt spid="7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57"/>
                                        </p:tgtEl>
                                        <p:attrNameLst>
                                          <p:attrName>style.visibility</p:attrName>
                                        </p:attrNameLst>
                                      </p:cBhvr>
                                      <p:to>
                                        <p:strVal val="visible"/>
                                      </p:to>
                                    </p:set>
                                    <p:animEffect filter="fade" transition="in">
                                      <p:cBhvr>
                                        <p:cTn dur="500"/>
                                        <p:tgtEl>
                                          <p:spTgt spid="7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3"/>
                                        </p:tgtEl>
                                        <p:attrNameLst>
                                          <p:attrName>style.visibility</p:attrName>
                                        </p:attrNameLst>
                                      </p:cBhvr>
                                      <p:to>
                                        <p:strVal val="visible"/>
                                      </p:to>
                                    </p:set>
                                    <p:animEffect filter="fade" transition="in">
                                      <p:cBhvr>
                                        <p:cTn dur="1000"/>
                                        <p:tgtEl>
                                          <p:spTgt spid="7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cxnSp>
        <p:nvCxnSpPr>
          <p:cNvPr id="132" name="Google Shape;132;p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33" name="Google Shape;133;p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Introduction to Computer Networks</a:t>
            </a:r>
            <a:endParaRPr b="0" i="0" sz="1400" u="none" cap="none" strike="noStrike">
              <a:solidFill>
                <a:srgbClr val="000000"/>
              </a:solidFill>
              <a:latin typeface="Arial"/>
              <a:ea typeface="Arial"/>
              <a:cs typeface="Arial"/>
              <a:sym typeface="Arial"/>
            </a:endParaRPr>
          </a:p>
        </p:txBody>
      </p:sp>
      <p:sp>
        <p:nvSpPr>
          <p:cNvPr id="134" name="Google Shape;134;p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a:off x="598883" y="5740665"/>
            <a:ext cx="7447720" cy="907941"/>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Two or more devices connected together.</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Communicate with each other, share data or resources</a:t>
            </a:r>
            <a:endParaRPr b="0" i="0" sz="1400" u="none" cap="none" strike="noStrike">
              <a:solidFill>
                <a:srgbClr val="000000"/>
              </a:solidFill>
              <a:latin typeface="Arial"/>
              <a:ea typeface="Arial"/>
              <a:cs typeface="Arial"/>
              <a:sym typeface="Arial"/>
            </a:endParaRPr>
          </a:p>
        </p:txBody>
      </p:sp>
      <p:pic>
        <p:nvPicPr>
          <p:cNvPr id="136" name="Google Shape;136;p5"/>
          <p:cNvPicPr preferRelativeResize="0"/>
          <p:nvPr/>
        </p:nvPicPr>
        <p:blipFill rotWithShape="1">
          <a:blip r:embed="rId3">
            <a:alphaModFix/>
          </a:blip>
          <a:srcRect b="0" l="0" r="0" t="0"/>
          <a:stretch/>
        </p:blipFill>
        <p:spPr>
          <a:xfrm>
            <a:off x="1060175" y="1427893"/>
            <a:ext cx="6573077" cy="4222578"/>
          </a:xfrm>
          <a:prstGeom prst="rect">
            <a:avLst/>
          </a:prstGeom>
          <a:noFill/>
          <a:ln>
            <a:noFill/>
          </a:ln>
        </p:spPr>
      </p:pic>
      <p:pic>
        <p:nvPicPr>
          <p:cNvPr id="137" name="Google Shape;137;p5"/>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1000"/>
                                        <p:tgtEl>
                                          <p:spTgt spid="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Effect filter="fade" transition="in">
                                      <p:cBhvr>
                                        <p:cTn dur="1000"/>
                                        <p:tgtEl>
                                          <p:spTgt spid="13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8" name="Shape 7668"/>
        <p:cNvGrpSpPr/>
        <p:nvPr/>
      </p:nvGrpSpPr>
      <p:grpSpPr>
        <a:xfrm>
          <a:off x="0" y="0"/>
          <a:ext cx="0" cy="0"/>
          <a:chOff x="0" y="0"/>
          <a:chExt cx="0" cy="0"/>
        </a:xfrm>
      </p:grpSpPr>
      <p:cxnSp>
        <p:nvCxnSpPr>
          <p:cNvPr id="7669" name="Google Shape;7669;p5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670" name="Google Shape;7670;p5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Transmission Delay vs Propagation Delay</a:t>
            </a:r>
            <a:endParaRPr b="0" i="0" sz="1400" u="none" cap="none" strike="noStrike">
              <a:solidFill>
                <a:srgbClr val="000000"/>
              </a:solidFill>
              <a:latin typeface="Arial"/>
              <a:ea typeface="Arial"/>
              <a:cs typeface="Arial"/>
              <a:sym typeface="Arial"/>
            </a:endParaRPr>
          </a:p>
        </p:txBody>
      </p:sp>
      <p:sp>
        <p:nvSpPr>
          <p:cNvPr id="7671" name="Google Shape;7671;p5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graphicFrame>
        <p:nvGraphicFramePr>
          <p:cNvPr id="7672" name="Google Shape;7672;p50"/>
          <p:cNvGraphicFramePr/>
          <p:nvPr/>
        </p:nvGraphicFramePr>
        <p:xfrm>
          <a:off x="164126" y="1471291"/>
          <a:ext cx="3000000" cy="3000000"/>
        </p:xfrm>
        <a:graphic>
          <a:graphicData uri="http://schemas.openxmlformats.org/drawingml/2006/table">
            <a:tbl>
              <a:tblPr bandRow="1" firstRow="1">
                <a:noFill/>
                <a:tableStyleId>{5FBB22FA-0181-4D80-B330-8C0FFAE7C9BA}</a:tableStyleId>
              </a:tblPr>
              <a:tblGrid>
                <a:gridCol w="4064000"/>
                <a:gridCol w="4064000"/>
              </a:tblGrid>
              <a:tr h="794825">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t>Transmission Delay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t>Propagation Delay</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Time required for the router to push out the packet.</a:t>
                      </a:r>
                      <a:endParaRPr sz="2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Time it takes a bit to propagate from one router to the next.</a:t>
                      </a:r>
                      <a:endParaRPr b="0" i="0" sz="24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 function of the</a:t>
                      </a:r>
                      <a:r>
                        <a:rPr b="1" i="0" lang="en-US" sz="2400" u="none" cap="none" strike="noStrike">
                          <a:solidFill>
                            <a:schemeClr val="dk1"/>
                          </a:solidFill>
                          <a:latin typeface="Calibri"/>
                          <a:ea typeface="Calibri"/>
                          <a:cs typeface="Calibri"/>
                          <a:sym typeface="Calibri"/>
                        </a:rPr>
                        <a:t> packet’s length</a:t>
                      </a:r>
                      <a:r>
                        <a:rPr b="0" i="0" lang="en-US" sz="2400" u="none" cap="none" strike="noStrike">
                          <a:solidFill>
                            <a:schemeClr val="dk1"/>
                          </a:solidFill>
                          <a:latin typeface="Calibri"/>
                          <a:ea typeface="Calibri"/>
                          <a:cs typeface="Calibri"/>
                          <a:sym typeface="Calibri"/>
                        </a:rPr>
                        <a:t> and the </a:t>
                      </a:r>
                      <a:r>
                        <a:rPr b="1" i="0" lang="en-US" sz="2400" u="none" cap="none" strike="noStrike">
                          <a:solidFill>
                            <a:schemeClr val="dk1"/>
                          </a:solidFill>
                          <a:latin typeface="Calibri"/>
                          <a:ea typeface="Calibri"/>
                          <a:cs typeface="Calibri"/>
                          <a:sym typeface="Calibri"/>
                        </a:rPr>
                        <a:t>transmission rate</a:t>
                      </a:r>
                      <a:r>
                        <a:rPr b="0" i="0" lang="en-US" sz="2400" u="none" cap="none" strike="noStrike">
                          <a:solidFill>
                            <a:schemeClr val="dk1"/>
                          </a:solidFill>
                          <a:latin typeface="Calibri"/>
                          <a:ea typeface="Calibri"/>
                          <a:cs typeface="Calibri"/>
                          <a:sym typeface="Calibri"/>
                        </a:rPr>
                        <a:t> of the link.</a:t>
                      </a:r>
                      <a:endParaRPr b="0" i="0" sz="24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 function of the </a:t>
                      </a:r>
                      <a:r>
                        <a:rPr b="1" i="0" lang="en-US" sz="2400" u="none" cap="none" strike="noStrike">
                          <a:solidFill>
                            <a:schemeClr val="dk1"/>
                          </a:solidFill>
                          <a:latin typeface="Calibri"/>
                          <a:ea typeface="Calibri"/>
                          <a:cs typeface="Calibri"/>
                          <a:sym typeface="Calibri"/>
                        </a:rPr>
                        <a:t>distance</a:t>
                      </a:r>
                      <a:r>
                        <a:rPr b="0" i="0" lang="en-US" sz="2400" u="none" cap="none" strike="noStrike">
                          <a:solidFill>
                            <a:schemeClr val="dk1"/>
                          </a:solidFill>
                          <a:latin typeface="Calibri"/>
                          <a:ea typeface="Calibri"/>
                          <a:cs typeface="Calibri"/>
                          <a:sym typeface="Calibri"/>
                        </a:rPr>
                        <a:t> between the two routers.</a:t>
                      </a:r>
                      <a:endParaRPr b="0" i="0" sz="24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Clr>
                          <a:srgbClr val="CC0000"/>
                        </a:buClr>
                        <a:buSzPts val="2800"/>
                        <a:buFont typeface="Calibri"/>
                        <a:buNone/>
                      </a:pPr>
                      <a:r>
                        <a:rPr i="1" lang="en-US" sz="2800" u="none" cap="none" strike="noStrike">
                          <a:solidFill>
                            <a:srgbClr val="CC0000"/>
                          </a:solidFill>
                        </a:rPr>
                        <a:t>d</a:t>
                      </a:r>
                      <a:r>
                        <a:rPr baseline="-25000" i="1" lang="en-US" sz="2800" u="none" cap="none" strike="noStrike">
                          <a:solidFill>
                            <a:srgbClr val="CC0000"/>
                          </a:solidFill>
                        </a:rPr>
                        <a:t>trans</a:t>
                      </a:r>
                      <a:r>
                        <a:rPr i="1" lang="en-US" sz="2800" u="none" cap="none" strike="noStrike">
                          <a:solidFill>
                            <a:srgbClr val="CC0000"/>
                          </a:solidFill>
                        </a:rPr>
                        <a:t> </a:t>
                      </a:r>
                      <a:r>
                        <a:rPr i="1" lang="en-US" sz="2800" u="none" cap="none" strike="noStrike">
                          <a:solidFill>
                            <a:srgbClr val="000000"/>
                          </a:solidFill>
                        </a:rPr>
                        <a:t>= L/R</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CC0000"/>
                        </a:buClr>
                        <a:buSzPts val="2800"/>
                        <a:buFont typeface="Calibri"/>
                        <a:buNone/>
                      </a:pPr>
                      <a:r>
                        <a:rPr i="1" lang="en-US" sz="2800" u="none" cap="none" strike="noStrike">
                          <a:solidFill>
                            <a:srgbClr val="CC0000"/>
                          </a:solidFill>
                        </a:rPr>
                        <a:t>d</a:t>
                      </a:r>
                      <a:r>
                        <a:rPr baseline="-25000" lang="en-US" sz="2800" u="none" cap="none" strike="noStrike">
                          <a:solidFill>
                            <a:srgbClr val="CC0000"/>
                          </a:solidFill>
                        </a:rPr>
                        <a:t>prop</a:t>
                      </a:r>
                      <a:r>
                        <a:rPr lang="en-US" sz="2800" u="none" cap="none" strike="noStrike">
                          <a:solidFill>
                            <a:srgbClr val="000000"/>
                          </a:solidFill>
                        </a:rPr>
                        <a:t> = </a:t>
                      </a:r>
                      <a:r>
                        <a:rPr i="1" lang="en-US" sz="2800" u="none" cap="none" strike="noStrike">
                          <a:solidFill>
                            <a:srgbClr val="000000"/>
                          </a:solidFill>
                        </a:rPr>
                        <a:t>d</a:t>
                      </a:r>
                      <a:r>
                        <a:rPr lang="en-US" sz="2800" u="none" cap="none" strike="noStrike">
                          <a:solidFill>
                            <a:srgbClr val="000000"/>
                          </a:solidFill>
                        </a:rPr>
                        <a:t>/</a:t>
                      </a:r>
                      <a:r>
                        <a:rPr i="1" lang="en-US" sz="2800" u="none" cap="none" strike="noStrike">
                          <a:solidFill>
                            <a:srgbClr val="000000"/>
                          </a:solidFill>
                        </a:rPr>
                        <a:t>s</a:t>
                      </a:r>
                      <a:endParaRPr sz="1400" u="none" cap="none" strike="noStrike"/>
                    </a:p>
                  </a:txBody>
                  <a:tcPr marT="45725" marB="45725" marR="91450" marL="91450"/>
                </a:tc>
              </a:tr>
              <a:tr h="370850">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Nothing to do with the distance between</a:t>
                      </a:r>
                      <a:endParaRPr sz="1400" u="none" cap="none" strike="noStrike"/>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the two routers.</a:t>
                      </a:r>
                      <a:endParaRPr sz="28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Nothing to do with the packet’s length or the transmission rate of the link.</a:t>
                      </a:r>
                      <a:endParaRPr sz="2800" u="none" cap="none" strike="noStrike"/>
                    </a:p>
                  </a:txBody>
                  <a:tcPr marT="45725" marB="45725" marR="91450" marL="91450"/>
                </a:tc>
              </a:tr>
            </a:tbl>
          </a:graphicData>
        </a:graphic>
      </p:graphicFrame>
      <p:pic>
        <p:nvPicPr>
          <p:cNvPr id="7673" name="Google Shape;7673;p50"/>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2"/>
                                        </p:tgtEl>
                                        <p:attrNameLst>
                                          <p:attrName>style.visibility</p:attrName>
                                        </p:attrNameLst>
                                      </p:cBhvr>
                                      <p:to>
                                        <p:strVal val="visible"/>
                                      </p:to>
                                    </p:set>
                                    <p:animEffect filter="fade" transition="in">
                                      <p:cBhvr>
                                        <p:cTn dur="1000"/>
                                        <p:tgtEl>
                                          <p:spTgt spid="7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7" name="Shape 7677"/>
        <p:cNvGrpSpPr/>
        <p:nvPr/>
      </p:nvGrpSpPr>
      <p:grpSpPr>
        <a:xfrm>
          <a:off x="0" y="0"/>
          <a:ext cx="0" cy="0"/>
          <a:chOff x="0" y="0"/>
          <a:chExt cx="0" cy="0"/>
        </a:xfrm>
      </p:grpSpPr>
      <p:cxnSp>
        <p:nvCxnSpPr>
          <p:cNvPr id="7678" name="Google Shape;7678;p5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679" name="Google Shape;7679;p5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Delay – Caravan Analogy</a:t>
            </a:r>
            <a:endParaRPr b="0" i="0" sz="1400" u="none" cap="none" strike="noStrike">
              <a:solidFill>
                <a:srgbClr val="000000"/>
              </a:solidFill>
              <a:latin typeface="Arial"/>
              <a:ea typeface="Arial"/>
              <a:cs typeface="Arial"/>
              <a:sym typeface="Arial"/>
            </a:endParaRPr>
          </a:p>
        </p:txBody>
      </p:sp>
      <p:sp>
        <p:nvSpPr>
          <p:cNvPr id="7680" name="Google Shape;7680;p5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681" name="Google Shape;7681;p51"/>
          <p:cNvSpPr txBox="1"/>
          <p:nvPr/>
        </p:nvSpPr>
        <p:spPr>
          <a:xfrm>
            <a:off x="183559" y="3387383"/>
            <a:ext cx="4836396" cy="3317875"/>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cars “propagate” at  100 km/hr</a:t>
            </a:r>
            <a:endParaRPr b="0" i="0" sz="2400" u="none" cap="none" strike="noStrike">
              <a:solidFill>
                <a:schemeClr val="dk1"/>
              </a:solidFill>
              <a:latin typeface="Calibri"/>
              <a:ea typeface="Calibri"/>
              <a:cs typeface="Calibri"/>
              <a:sym typeface="Calibri"/>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toll booth takes 12 sec to service car (bit transmission time)</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car ~ bit; caravan ~ packet</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1" lang="en-US" sz="2400" u="none" cap="none" strike="noStrike">
                <a:solidFill>
                  <a:srgbClr val="CC0000"/>
                </a:solidFill>
                <a:latin typeface="Calibri"/>
                <a:ea typeface="Calibri"/>
                <a:cs typeface="Calibri"/>
                <a:sym typeface="Calibri"/>
              </a:rPr>
              <a:t>Q:</a:t>
            </a:r>
            <a:r>
              <a:rPr b="0" i="0" lang="en-US" sz="2400" u="none" cap="none" strike="noStrike">
                <a:solidFill>
                  <a:srgbClr val="CC0000"/>
                </a:solidFill>
                <a:latin typeface="Calibri"/>
                <a:ea typeface="Calibri"/>
                <a:cs typeface="Calibri"/>
                <a:sym typeface="Calibri"/>
              </a:rPr>
              <a:t> How long until caravan is lined up before 2nd toll booth?</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000"/>
              <a:buFont typeface="Noto Sans Symbols"/>
              <a:buNone/>
            </a:pPr>
            <a:r>
              <a:t/>
            </a:r>
            <a:endParaRPr b="0" i="0" sz="2000" u="none" cap="none" strike="noStrike">
              <a:solidFill>
                <a:srgbClr val="CC0000"/>
              </a:solidFill>
              <a:latin typeface="Calibri"/>
              <a:ea typeface="Calibri"/>
              <a:cs typeface="Calibri"/>
              <a:sym typeface="Calibri"/>
            </a:endParaRPr>
          </a:p>
        </p:txBody>
      </p:sp>
      <p:sp>
        <p:nvSpPr>
          <p:cNvPr id="7682" name="Google Shape;7682;p51"/>
          <p:cNvSpPr txBox="1"/>
          <p:nvPr/>
        </p:nvSpPr>
        <p:spPr>
          <a:xfrm>
            <a:off x="5186569" y="3381962"/>
            <a:ext cx="4323190" cy="3365500"/>
          </a:xfrm>
          <a:prstGeom prst="rect">
            <a:avLst/>
          </a:prstGeom>
          <a:noFill/>
          <a:ln>
            <a:noFill/>
          </a:ln>
        </p:spPr>
        <p:txBody>
          <a:bodyPr anchorCtr="0" anchor="t" bIns="45700" lIns="91425" spcFirstLastPara="1" rIns="91425" wrap="square" tIns="45700">
            <a:noAutofit/>
          </a:bodyPr>
          <a:lstStyle/>
          <a:p>
            <a:pPr indent="-287338" lvl="0" marL="287338"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time to “push” entire caravan through toll booth onto highway = 12*10 = 120 sec</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time for last car to propagate from 1st to 2nd toll both: 100km/(100km/hr) = 1 hr</a:t>
            </a:r>
            <a:endParaRPr b="0" i="0" sz="2400" u="none" cap="none" strike="noStrike">
              <a:solidFill>
                <a:schemeClr val="dk1"/>
              </a:solidFill>
              <a:latin typeface="Calibri"/>
              <a:ea typeface="Calibri"/>
              <a:cs typeface="Calibri"/>
              <a:sym typeface="Calibri"/>
            </a:endParaRPr>
          </a:p>
          <a:p>
            <a:pPr indent="-287338" lvl="0" marL="287338" marR="0" rtl="0" algn="l">
              <a:lnSpc>
                <a:spcPct val="90000"/>
              </a:lnSpc>
              <a:spcBef>
                <a:spcPts val="1000"/>
              </a:spcBef>
              <a:spcAft>
                <a:spcPts val="0"/>
              </a:spcAft>
              <a:buClr>
                <a:srgbClr val="0000A3"/>
              </a:buClr>
              <a:buSzPts val="2400"/>
              <a:buFont typeface="Noto Sans Symbols"/>
              <a:buChar char="▪"/>
            </a:pPr>
            <a:r>
              <a:rPr b="0" i="1" lang="en-US" sz="2400" u="none" cap="none" strike="noStrike">
                <a:solidFill>
                  <a:srgbClr val="CC0000"/>
                </a:solidFill>
                <a:latin typeface="Calibri"/>
                <a:ea typeface="Calibri"/>
                <a:cs typeface="Calibri"/>
                <a:sym typeface="Calibri"/>
              </a:rPr>
              <a:t>A:</a:t>
            </a:r>
            <a:r>
              <a:rPr b="0" i="0" lang="en-US" sz="2400" u="none" cap="none" strike="noStrike">
                <a:solidFill>
                  <a:srgbClr val="CC0000"/>
                </a:solidFill>
                <a:latin typeface="Calibri"/>
                <a:ea typeface="Calibri"/>
                <a:cs typeface="Calibri"/>
                <a:sym typeface="Calibri"/>
              </a:rPr>
              <a:t> 62 minutes</a:t>
            </a:r>
            <a:endParaRPr b="0" i="0" sz="1400" u="none" cap="none" strike="noStrike">
              <a:solidFill>
                <a:srgbClr val="000000"/>
              </a:solidFill>
              <a:latin typeface="Arial"/>
              <a:ea typeface="Arial"/>
              <a:cs typeface="Arial"/>
              <a:sym typeface="Arial"/>
            </a:endParaRPr>
          </a:p>
        </p:txBody>
      </p:sp>
      <p:grpSp>
        <p:nvGrpSpPr>
          <p:cNvPr id="7683" name="Google Shape;7683;p51"/>
          <p:cNvGrpSpPr/>
          <p:nvPr/>
        </p:nvGrpSpPr>
        <p:grpSpPr>
          <a:xfrm>
            <a:off x="5752063" y="1658775"/>
            <a:ext cx="2127250" cy="1031875"/>
            <a:chOff x="1190" y="938"/>
            <a:chExt cx="1340" cy="650"/>
          </a:xfrm>
        </p:grpSpPr>
        <p:sp>
          <p:nvSpPr>
            <p:cNvPr id="7684" name="Google Shape;7684;p51"/>
            <p:cNvSpPr/>
            <p:nvPr/>
          </p:nvSpPr>
          <p:spPr>
            <a:xfrm>
              <a:off x="1568" y="938"/>
              <a:ext cx="47" cy="423"/>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685" name="Google Shape;7685;p51"/>
            <p:cNvSpPr txBox="1"/>
            <p:nvPr/>
          </p:nvSpPr>
          <p:spPr>
            <a:xfrm>
              <a:off x="1190" y="1355"/>
              <a:ext cx="1340" cy="23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toll booth</a:t>
              </a:r>
              <a:endParaRPr b="0" i="0" sz="1400" u="none" cap="none" strike="noStrike">
                <a:solidFill>
                  <a:srgbClr val="000000"/>
                </a:solidFill>
                <a:latin typeface="Arial"/>
                <a:ea typeface="Arial"/>
                <a:cs typeface="Arial"/>
                <a:sym typeface="Arial"/>
              </a:endParaRPr>
            </a:p>
          </p:txBody>
        </p:sp>
      </p:grpSp>
      <p:grpSp>
        <p:nvGrpSpPr>
          <p:cNvPr id="7686" name="Google Shape;7686;p51"/>
          <p:cNvGrpSpPr/>
          <p:nvPr/>
        </p:nvGrpSpPr>
        <p:grpSpPr>
          <a:xfrm>
            <a:off x="2761213" y="1658776"/>
            <a:ext cx="2343150" cy="1370014"/>
            <a:chOff x="1103" y="938"/>
            <a:chExt cx="1476" cy="863"/>
          </a:xfrm>
        </p:grpSpPr>
        <p:sp>
          <p:nvSpPr>
            <p:cNvPr id="7687" name="Google Shape;7687;p51"/>
            <p:cNvSpPr/>
            <p:nvPr/>
          </p:nvSpPr>
          <p:spPr>
            <a:xfrm>
              <a:off x="1568" y="938"/>
              <a:ext cx="47" cy="423"/>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688" name="Google Shape;7688;p51"/>
            <p:cNvSpPr txBox="1"/>
            <p:nvPr/>
          </p:nvSpPr>
          <p:spPr>
            <a:xfrm>
              <a:off x="1103" y="1355"/>
              <a:ext cx="1476" cy="4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toll  booth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(aka router)</a:t>
              </a:r>
              <a:endParaRPr b="0" i="0" sz="1800" u="none" cap="none" strike="noStrike">
                <a:solidFill>
                  <a:schemeClr val="dk1"/>
                </a:solidFill>
                <a:latin typeface="Calibri"/>
                <a:ea typeface="Calibri"/>
                <a:cs typeface="Calibri"/>
                <a:sym typeface="Calibri"/>
              </a:endParaRPr>
            </a:p>
          </p:txBody>
        </p:sp>
      </p:grpSp>
      <p:sp>
        <p:nvSpPr>
          <p:cNvPr id="7689" name="Google Shape;7689;p51"/>
          <p:cNvSpPr txBox="1"/>
          <p:nvPr/>
        </p:nvSpPr>
        <p:spPr>
          <a:xfrm>
            <a:off x="1002263" y="2317588"/>
            <a:ext cx="211655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ten-car caravan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(aka 10-bit packet)</a:t>
            </a:r>
            <a:endParaRPr b="0" i="0" sz="1400" u="none" cap="none" strike="noStrike">
              <a:solidFill>
                <a:srgbClr val="000000"/>
              </a:solidFill>
              <a:latin typeface="Arial"/>
              <a:ea typeface="Arial"/>
              <a:cs typeface="Arial"/>
              <a:sym typeface="Arial"/>
            </a:endParaRPr>
          </a:p>
        </p:txBody>
      </p:sp>
      <p:cxnSp>
        <p:nvCxnSpPr>
          <p:cNvPr id="7690" name="Google Shape;7690;p51"/>
          <p:cNvCxnSpPr/>
          <p:nvPr/>
        </p:nvCxnSpPr>
        <p:spPr>
          <a:xfrm rot="10800000">
            <a:off x="3739113" y="1968338"/>
            <a:ext cx="658813" cy="0"/>
          </a:xfrm>
          <a:prstGeom prst="straightConnector1">
            <a:avLst/>
          </a:prstGeom>
          <a:noFill/>
          <a:ln cap="flat" cmpd="sng" w="9525">
            <a:solidFill>
              <a:schemeClr val="dk1"/>
            </a:solidFill>
            <a:prstDash val="solid"/>
            <a:round/>
            <a:headEnd len="sm" w="sm" type="none"/>
            <a:tailEnd len="med" w="med" type="triangle"/>
          </a:ln>
        </p:spPr>
      </p:cxnSp>
      <p:sp>
        <p:nvSpPr>
          <p:cNvPr id="7691" name="Google Shape;7691;p51"/>
          <p:cNvSpPr txBox="1"/>
          <p:nvPr/>
        </p:nvSpPr>
        <p:spPr>
          <a:xfrm>
            <a:off x="4397925" y="1768313"/>
            <a:ext cx="10795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100 km</a:t>
            </a:r>
            <a:endParaRPr b="0" i="0" sz="1400" u="none" cap="none" strike="noStrike">
              <a:solidFill>
                <a:srgbClr val="000000"/>
              </a:solidFill>
              <a:latin typeface="Arial"/>
              <a:ea typeface="Arial"/>
              <a:cs typeface="Arial"/>
              <a:sym typeface="Arial"/>
            </a:endParaRPr>
          </a:p>
        </p:txBody>
      </p:sp>
      <p:cxnSp>
        <p:nvCxnSpPr>
          <p:cNvPr id="7692" name="Google Shape;7692;p51"/>
          <p:cNvCxnSpPr/>
          <p:nvPr/>
        </p:nvCxnSpPr>
        <p:spPr>
          <a:xfrm rot="10800000">
            <a:off x="6731550" y="1966750"/>
            <a:ext cx="622300" cy="0"/>
          </a:xfrm>
          <a:prstGeom prst="straightConnector1">
            <a:avLst/>
          </a:prstGeom>
          <a:noFill/>
          <a:ln cap="flat" cmpd="sng" w="9525">
            <a:solidFill>
              <a:schemeClr val="dk1"/>
            </a:solidFill>
            <a:prstDash val="solid"/>
            <a:round/>
            <a:headEnd len="sm" w="sm" type="none"/>
            <a:tailEnd len="med" w="med" type="triangle"/>
          </a:ln>
        </p:spPr>
      </p:cxnSp>
      <p:sp>
        <p:nvSpPr>
          <p:cNvPr id="7693" name="Google Shape;7693;p51"/>
          <p:cNvSpPr txBox="1"/>
          <p:nvPr/>
        </p:nvSpPr>
        <p:spPr>
          <a:xfrm>
            <a:off x="7353850" y="1768313"/>
            <a:ext cx="10795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100 km</a:t>
            </a:r>
            <a:endParaRPr b="0" i="0" sz="1400" u="none" cap="none" strike="noStrike">
              <a:solidFill>
                <a:srgbClr val="000000"/>
              </a:solidFill>
              <a:latin typeface="Arial"/>
              <a:ea typeface="Arial"/>
              <a:cs typeface="Arial"/>
              <a:sym typeface="Arial"/>
            </a:endParaRPr>
          </a:p>
        </p:txBody>
      </p:sp>
      <p:cxnSp>
        <p:nvCxnSpPr>
          <p:cNvPr id="7694" name="Google Shape;7694;p51"/>
          <p:cNvCxnSpPr/>
          <p:nvPr/>
        </p:nvCxnSpPr>
        <p:spPr>
          <a:xfrm>
            <a:off x="8263277" y="1966750"/>
            <a:ext cx="469557" cy="0"/>
          </a:xfrm>
          <a:prstGeom prst="straightConnector1">
            <a:avLst/>
          </a:prstGeom>
          <a:noFill/>
          <a:ln cap="flat" cmpd="sng" w="9525">
            <a:solidFill>
              <a:schemeClr val="dk1"/>
            </a:solidFill>
            <a:prstDash val="solid"/>
            <a:round/>
            <a:headEnd len="sm" w="sm" type="none"/>
            <a:tailEnd len="sm" w="sm" type="none"/>
          </a:ln>
        </p:spPr>
      </p:cxnSp>
      <p:sp>
        <p:nvSpPr>
          <p:cNvPr id="7695" name="Google Shape;7695;p51"/>
          <p:cNvSpPr/>
          <p:nvPr/>
        </p:nvSpPr>
        <p:spPr>
          <a:xfrm>
            <a:off x="1483275" y="1968338"/>
            <a:ext cx="74613" cy="7461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696" name="Google Shape;7696;p51"/>
          <p:cNvSpPr/>
          <p:nvPr/>
        </p:nvSpPr>
        <p:spPr>
          <a:xfrm>
            <a:off x="1635675" y="1968338"/>
            <a:ext cx="74613" cy="7461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697" name="Google Shape;7697;p51"/>
          <p:cNvSpPr/>
          <p:nvPr/>
        </p:nvSpPr>
        <p:spPr>
          <a:xfrm>
            <a:off x="1859513" y="1968338"/>
            <a:ext cx="74613" cy="7461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descr="MCj03985170000[1]" id="7698" name="Google Shape;7698;p51"/>
          <p:cNvPicPr preferRelativeResize="0"/>
          <p:nvPr/>
        </p:nvPicPr>
        <p:blipFill rotWithShape="1">
          <a:blip r:embed="rId3">
            <a:alphaModFix/>
          </a:blip>
          <a:srcRect b="0" l="0" r="0" t="0"/>
          <a:stretch/>
        </p:blipFill>
        <p:spPr>
          <a:xfrm flipH="1">
            <a:off x="1967463" y="1879438"/>
            <a:ext cx="749300" cy="219075"/>
          </a:xfrm>
          <a:prstGeom prst="rect">
            <a:avLst/>
          </a:prstGeom>
          <a:noFill/>
          <a:ln>
            <a:noFill/>
          </a:ln>
        </p:spPr>
      </p:pic>
      <p:pic>
        <p:nvPicPr>
          <p:cNvPr descr="MCj03985170000[1]" id="7699" name="Google Shape;7699;p51"/>
          <p:cNvPicPr preferRelativeResize="0"/>
          <p:nvPr/>
        </p:nvPicPr>
        <p:blipFill rotWithShape="1">
          <a:blip r:embed="rId3">
            <a:alphaModFix/>
          </a:blip>
          <a:srcRect b="0" l="0" r="0" t="0"/>
          <a:stretch/>
        </p:blipFill>
        <p:spPr>
          <a:xfrm flipH="1">
            <a:off x="700638" y="1874675"/>
            <a:ext cx="749300" cy="219075"/>
          </a:xfrm>
          <a:prstGeom prst="rect">
            <a:avLst/>
          </a:prstGeom>
          <a:noFill/>
          <a:ln>
            <a:noFill/>
          </a:ln>
        </p:spPr>
      </p:pic>
      <p:grpSp>
        <p:nvGrpSpPr>
          <p:cNvPr id="7700" name="Google Shape;7700;p51"/>
          <p:cNvGrpSpPr/>
          <p:nvPr/>
        </p:nvGrpSpPr>
        <p:grpSpPr>
          <a:xfrm>
            <a:off x="3286675" y="1569875"/>
            <a:ext cx="458788" cy="777875"/>
            <a:chOff x="2365" y="1352"/>
            <a:chExt cx="1022" cy="1616"/>
          </a:xfrm>
        </p:grpSpPr>
        <p:pic>
          <p:nvPicPr>
            <p:cNvPr id="7701" name="Google Shape;7701;p51"/>
            <p:cNvPicPr preferRelativeResize="0"/>
            <p:nvPr/>
          </p:nvPicPr>
          <p:blipFill rotWithShape="1">
            <a:blip r:embed="rId4">
              <a:alphaModFix/>
            </a:blip>
            <a:srcRect b="0" l="0" r="0" t="0"/>
            <a:stretch/>
          </p:blipFill>
          <p:spPr>
            <a:xfrm>
              <a:off x="2373" y="1352"/>
              <a:ext cx="1014" cy="1616"/>
            </a:xfrm>
            <a:prstGeom prst="rect">
              <a:avLst/>
            </a:prstGeom>
            <a:noFill/>
            <a:ln>
              <a:noFill/>
            </a:ln>
          </p:spPr>
        </p:pic>
        <p:sp>
          <p:nvSpPr>
            <p:cNvPr id="7702" name="Google Shape;7702;p51"/>
            <p:cNvSpPr/>
            <p:nvPr/>
          </p:nvSpPr>
          <p:spPr>
            <a:xfrm>
              <a:off x="2365" y="2129"/>
              <a:ext cx="367" cy="2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pic>
        <p:nvPicPr>
          <p:cNvPr descr="MCj03985170000[1]" id="7703" name="Google Shape;7703;p51"/>
          <p:cNvPicPr preferRelativeResize="0"/>
          <p:nvPr/>
        </p:nvPicPr>
        <p:blipFill rotWithShape="1">
          <a:blip r:embed="rId3">
            <a:alphaModFix/>
          </a:blip>
          <a:srcRect b="0" l="0" r="0" t="0"/>
          <a:stretch/>
        </p:blipFill>
        <p:spPr>
          <a:xfrm flipH="1">
            <a:off x="2731050" y="1900075"/>
            <a:ext cx="749300" cy="219075"/>
          </a:xfrm>
          <a:prstGeom prst="rect">
            <a:avLst/>
          </a:prstGeom>
          <a:noFill/>
          <a:ln>
            <a:noFill/>
          </a:ln>
        </p:spPr>
      </p:pic>
      <p:grpSp>
        <p:nvGrpSpPr>
          <p:cNvPr id="7704" name="Google Shape;7704;p51"/>
          <p:cNvGrpSpPr/>
          <p:nvPr/>
        </p:nvGrpSpPr>
        <p:grpSpPr>
          <a:xfrm>
            <a:off x="6209263" y="1598450"/>
            <a:ext cx="458788" cy="777875"/>
            <a:chOff x="2365" y="1352"/>
            <a:chExt cx="1022" cy="1616"/>
          </a:xfrm>
        </p:grpSpPr>
        <p:pic>
          <p:nvPicPr>
            <p:cNvPr id="7705" name="Google Shape;7705;p51"/>
            <p:cNvPicPr preferRelativeResize="0"/>
            <p:nvPr/>
          </p:nvPicPr>
          <p:blipFill rotWithShape="1">
            <a:blip r:embed="rId4">
              <a:alphaModFix/>
            </a:blip>
            <a:srcRect b="0" l="0" r="0" t="0"/>
            <a:stretch/>
          </p:blipFill>
          <p:spPr>
            <a:xfrm>
              <a:off x="2373" y="1352"/>
              <a:ext cx="1014" cy="1616"/>
            </a:xfrm>
            <a:prstGeom prst="rect">
              <a:avLst/>
            </a:prstGeom>
            <a:noFill/>
            <a:ln>
              <a:noFill/>
            </a:ln>
          </p:spPr>
        </p:pic>
        <p:sp>
          <p:nvSpPr>
            <p:cNvPr id="7706" name="Google Shape;7706;p51"/>
            <p:cNvSpPr/>
            <p:nvPr/>
          </p:nvSpPr>
          <p:spPr>
            <a:xfrm>
              <a:off x="2365" y="2129"/>
              <a:ext cx="367" cy="2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cxnSp>
        <p:nvCxnSpPr>
          <p:cNvPr id="7707" name="Google Shape;7707;p51"/>
          <p:cNvCxnSpPr/>
          <p:nvPr/>
        </p:nvCxnSpPr>
        <p:spPr>
          <a:xfrm>
            <a:off x="5477425" y="1966750"/>
            <a:ext cx="866775" cy="0"/>
          </a:xfrm>
          <a:prstGeom prst="straightConnector1">
            <a:avLst/>
          </a:prstGeom>
          <a:noFill/>
          <a:ln cap="flat" cmpd="sng" w="9525">
            <a:solidFill>
              <a:schemeClr val="dk1"/>
            </a:solidFill>
            <a:prstDash val="solid"/>
            <a:round/>
            <a:headEnd len="sm" w="sm" type="none"/>
            <a:tailEnd len="med" w="med" type="triangle"/>
          </a:ln>
        </p:spPr>
      </p:cxnSp>
      <p:sp>
        <p:nvSpPr>
          <p:cNvPr id="7708" name="Google Shape;7708;p51"/>
          <p:cNvSpPr/>
          <p:nvPr/>
        </p:nvSpPr>
        <p:spPr>
          <a:xfrm rot="5400000">
            <a:off x="1969876" y="1053113"/>
            <a:ext cx="107886" cy="2525712"/>
          </a:xfrm>
          <a:prstGeom prst="righ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709" name="Google Shape;7709;p51"/>
          <p:cNvPicPr preferRelativeResize="0"/>
          <p:nvPr/>
        </p:nvPicPr>
        <p:blipFill>
          <a:blip r:embed="rId5">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2">
                                            <p:txEl>
                                              <p:pRg end="0" st="0"/>
                                            </p:txEl>
                                          </p:spTgt>
                                        </p:tgtEl>
                                        <p:attrNameLst>
                                          <p:attrName>style.visibility</p:attrName>
                                        </p:attrNameLst>
                                      </p:cBhvr>
                                      <p:to>
                                        <p:strVal val="visible"/>
                                      </p:to>
                                    </p:set>
                                    <p:animEffect filter="fade" transition="in">
                                      <p:cBhvr>
                                        <p:cTn dur="500"/>
                                        <p:tgtEl>
                                          <p:spTgt spid="76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2">
                                            <p:txEl>
                                              <p:pRg end="1" st="1"/>
                                            </p:txEl>
                                          </p:spTgt>
                                        </p:tgtEl>
                                        <p:attrNameLst>
                                          <p:attrName>style.visibility</p:attrName>
                                        </p:attrNameLst>
                                      </p:cBhvr>
                                      <p:to>
                                        <p:strVal val="visible"/>
                                      </p:to>
                                    </p:set>
                                    <p:animEffect filter="fade" transition="in">
                                      <p:cBhvr>
                                        <p:cTn dur="500"/>
                                        <p:tgtEl>
                                          <p:spTgt spid="76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2">
                                            <p:txEl>
                                              <p:pRg end="2" st="2"/>
                                            </p:txEl>
                                          </p:spTgt>
                                        </p:tgtEl>
                                        <p:attrNameLst>
                                          <p:attrName>style.visibility</p:attrName>
                                        </p:attrNameLst>
                                      </p:cBhvr>
                                      <p:to>
                                        <p:strVal val="visible"/>
                                      </p:to>
                                    </p:set>
                                    <p:animEffect filter="fade" transition="in">
                                      <p:cBhvr>
                                        <p:cTn dur="500"/>
                                        <p:tgtEl>
                                          <p:spTgt spid="7682">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3" name="Shape 7713"/>
        <p:cNvGrpSpPr/>
        <p:nvPr/>
      </p:nvGrpSpPr>
      <p:grpSpPr>
        <a:xfrm>
          <a:off x="0" y="0"/>
          <a:ext cx="0" cy="0"/>
          <a:chOff x="0" y="0"/>
          <a:chExt cx="0" cy="0"/>
        </a:xfrm>
      </p:grpSpPr>
      <p:cxnSp>
        <p:nvCxnSpPr>
          <p:cNvPr id="7714" name="Google Shape;7714;p5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715" name="Google Shape;7715;p5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716" name="Google Shape;7716;p5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Delay – Caravan Analogy (more)</a:t>
            </a:r>
            <a:endParaRPr b="0" i="0" sz="1400" u="none" cap="none" strike="noStrike">
              <a:solidFill>
                <a:srgbClr val="000000"/>
              </a:solidFill>
              <a:latin typeface="Arial"/>
              <a:ea typeface="Arial"/>
              <a:cs typeface="Arial"/>
              <a:sym typeface="Arial"/>
            </a:endParaRPr>
          </a:p>
        </p:txBody>
      </p:sp>
      <p:grpSp>
        <p:nvGrpSpPr>
          <p:cNvPr id="7717" name="Google Shape;7717;p52"/>
          <p:cNvGrpSpPr/>
          <p:nvPr/>
        </p:nvGrpSpPr>
        <p:grpSpPr>
          <a:xfrm>
            <a:off x="5470708" y="1719940"/>
            <a:ext cx="2127250" cy="1031875"/>
            <a:chOff x="1190" y="938"/>
            <a:chExt cx="1340" cy="650"/>
          </a:xfrm>
        </p:grpSpPr>
        <p:sp>
          <p:nvSpPr>
            <p:cNvPr id="7718" name="Google Shape;7718;p52"/>
            <p:cNvSpPr/>
            <p:nvPr/>
          </p:nvSpPr>
          <p:spPr>
            <a:xfrm>
              <a:off x="1568" y="938"/>
              <a:ext cx="47" cy="423"/>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719" name="Google Shape;7719;p52"/>
            <p:cNvSpPr txBox="1"/>
            <p:nvPr/>
          </p:nvSpPr>
          <p:spPr>
            <a:xfrm>
              <a:off x="1190" y="1355"/>
              <a:ext cx="1340" cy="23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toll booth</a:t>
              </a:r>
              <a:endParaRPr b="0" i="0" sz="1400" u="none" cap="none" strike="noStrike">
                <a:solidFill>
                  <a:srgbClr val="000000"/>
                </a:solidFill>
                <a:latin typeface="Arial"/>
                <a:ea typeface="Arial"/>
                <a:cs typeface="Arial"/>
                <a:sym typeface="Arial"/>
              </a:endParaRPr>
            </a:p>
          </p:txBody>
        </p:sp>
      </p:grpSp>
      <p:grpSp>
        <p:nvGrpSpPr>
          <p:cNvPr id="7720" name="Google Shape;7720;p52"/>
          <p:cNvGrpSpPr/>
          <p:nvPr/>
        </p:nvGrpSpPr>
        <p:grpSpPr>
          <a:xfrm>
            <a:off x="2479858" y="1719941"/>
            <a:ext cx="2343150" cy="1370014"/>
            <a:chOff x="1103" y="938"/>
            <a:chExt cx="1476" cy="863"/>
          </a:xfrm>
        </p:grpSpPr>
        <p:sp>
          <p:nvSpPr>
            <p:cNvPr id="7721" name="Google Shape;7721;p52"/>
            <p:cNvSpPr/>
            <p:nvPr/>
          </p:nvSpPr>
          <p:spPr>
            <a:xfrm>
              <a:off x="1568" y="938"/>
              <a:ext cx="47" cy="423"/>
            </a:xfrm>
            <a:prstGeom prst="rect">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722" name="Google Shape;7722;p52"/>
            <p:cNvSpPr txBox="1"/>
            <p:nvPr/>
          </p:nvSpPr>
          <p:spPr>
            <a:xfrm>
              <a:off x="1103" y="1355"/>
              <a:ext cx="1476" cy="44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toll  booth</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(aka router)</a:t>
              </a:r>
              <a:endParaRPr b="0" i="0" sz="1800" u="none" cap="none" strike="noStrike">
                <a:solidFill>
                  <a:schemeClr val="dk1"/>
                </a:solidFill>
                <a:latin typeface="Calibri"/>
                <a:ea typeface="Calibri"/>
                <a:cs typeface="Calibri"/>
                <a:sym typeface="Calibri"/>
              </a:endParaRPr>
            </a:p>
          </p:txBody>
        </p:sp>
      </p:grpSp>
      <p:sp>
        <p:nvSpPr>
          <p:cNvPr id="7723" name="Google Shape;7723;p52"/>
          <p:cNvSpPr txBox="1"/>
          <p:nvPr/>
        </p:nvSpPr>
        <p:spPr>
          <a:xfrm>
            <a:off x="720908" y="2378753"/>
            <a:ext cx="211655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ten-car caravan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(aka 10-bit packet)</a:t>
            </a:r>
            <a:endParaRPr b="0" i="0" sz="1400" u="none" cap="none" strike="noStrike">
              <a:solidFill>
                <a:srgbClr val="000000"/>
              </a:solidFill>
              <a:latin typeface="Arial"/>
              <a:ea typeface="Arial"/>
              <a:cs typeface="Arial"/>
              <a:sym typeface="Arial"/>
            </a:endParaRPr>
          </a:p>
        </p:txBody>
      </p:sp>
      <p:cxnSp>
        <p:nvCxnSpPr>
          <p:cNvPr id="7724" name="Google Shape;7724;p52"/>
          <p:cNvCxnSpPr/>
          <p:nvPr/>
        </p:nvCxnSpPr>
        <p:spPr>
          <a:xfrm rot="10800000">
            <a:off x="3457758" y="2029503"/>
            <a:ext cx="658813" cy="0"/>
          </a:xfrm>
          <a:prstGeom prst="straightConnector1">
            <a:avLst/>
          </a:prstGeom>
          <a:noFill/>
          <a:ln cap="flat" cmpd="sng" w="9525">
            <a:solidFill>
              <a:schemeClr val="dk1"/>
            </a:solidFill>
            <a:prstDash val="solid"/>
            <a:round/>
            <a:headEnd len="sm" w="sm" type="none"/>
            <a:tailEnd len="med" w="med" type="triangle"/>
          </a:ln>
        </p:spPr>
      </p:cxnSp>
      <p:sp>
        <p:nvSpPr>
          <p:cNvPr id="7725" name="Google Shape;7725;p52"/>
          <p:cNvSpPr txBox="1"/>
          <p:nvPr/>
        </p:nvSpPr>
        <p:spPr>
          <a:xfrm>
            <a:off x="4116570" y="1829478"/>
            <a:ext cx="10795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100 km</a:t>
            </a:r>
            <a:endParaRPr b="0" i="0" sz="1400" u="none" cap="none" strike="noStrike">
              <a:solidFill>
                <a:srgbClr val="000000"/>
              </a:solidFill>
              <a:latin typeface="Arial"/>
              <a:ea typeface="Arial"/>
              <a:cs typeface="Arial"/>
              <a:sym typeface="Arial"/>
            </a:endParaRPr>
          </a:p>
        </p:txBody>
      </p:sp>
      <p:cxnSp>
        <p:nvCxnSpPr>
          <p:cNvPr id="7726" name="Google Shape;7726;p52"/>
          <p:cNvCxnSpPr/>
          <p:nvPr/>
        </p:nvCxnSpPr>
        <p:spPr>
          <a:xfrm rot="10800000">
            <a:off x="6450195" y="2027915"/>
            <a:ext cx="622300" cy="0"/>
          </a:xfrm>
          <a:prstGeom prst="straightConnector1">
            <a:avLst/>
          </a:prstGeom>
          <a:noFill/>
          <a:ln cap="flat" cmpd="sng" w="9525">
            <a:solidFill>
              <a:schemeClr val="dk1"/>
            </a:solidFill>
            <a:prstDash val="solid"/>
            <a:round/>
            <a:headEnd len="sm" w="sm" type="none"/>
            <a:tailEnd len="med" w="med" type="triangle"/>
          </a:ln>
        </p:spPr>
      </p:cxnSp>
      <p:sp>
        <p:nvSpPr>
          <p:cNvPr id="7727" name="Google Shape;7727;p52"/>
          <p:cNvSpPr txBox="1"/>
          <p:nvPr/>
        </p:nvSpPr>
        <p:spPr>
          <a:xfrm>
            <a:off x="7072495" y="1829478"/>
            <a:ext cx="1079500"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100 km</a:t>
            </a:r>
            <a:endParaRPr b="0" i="0" sz="1400" u="none" cap="none" strike="noStrike">
              <a:solidFill>
                <a:srgbClr val="000000"/>
              </a:solidFill>
              <a:latin typeface="Arial"/>
              <a:ea typeface="Arial"/>
              <a:cs typeface="Arial"/>
              <a:sym typeface="Arial"/>
            </a:endParaRPr>
          </a:p>
        </p:txBody>
      </p:sp>
      <p:cxnSp>
        <p:nvCxnSpPr>
          <p:cNvPr id="7728" name="Google Shape;7728;p52"/>
          <p:cNvCxnSpPr/>
          <p:nvPr/>
        </p:nvCxnSpPr>
        <p:spPr>
          <a:xfrm>
            <a:off x="7981922" y="2027915"/>
            <a:ext cx="469557" cy="0"/>
          </a:xfrm>
          <a:prstGeom prst="straightConnector1">
            <a:avLst/>
          </a:prstGeom>
          <a:noFill/>
          <a:ln cap="flat" cmpd="sng" w="9525">
            <a:solidFill>
              <a:schemeClr val="dk1"/>
            </a:solidFill>
            <a:prstDash val="solid"/>
            <a:round/>
            <a:headEnd len="sm" w="sm" type="none"/>
            <a:tailEnd len="sm" w="sm" type="none"/>
          </a:ln>
        </p:spPr>
      </p:cxnSp>
      <p:sp>
        <p:nvSpPr>
          <p:cNvPr id="7729" name="Google Shape;7729;p52"/>
          <p:cNvSpPr/>
          <p:nvPr/>
        </p:nvSpPr>
        <p:spPr>
          <a:xfrm>
            <a:off x="1201920" y="2029503"/>
            <a:ext cx="74613" cy="7461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730" name="Google Shape;7730;p52"/>
          <p:cNvSpPr/>
          <p:nvPr/>
        </p:nvSpPr>
        <p:spPr>
          <a:xfrm>
            <a:off x="1354320" y="2029503"/>
            <a:ext cx="74613" cy="7461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7731" name="Google Shape;7731;p52"/>
          <p:cNvSpPr/>
          <p:nvPr/>
        </p:nvSpPr>
        <p:spPr>
          <a:xfrm>
            <a:off x="1578158" y="2029503"/>
            <a:ext cx="74613" cy="7461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descr="MCj03985170000[1]" id="7732" name="Google Shape;7732;p52"/>
          <p:cNvPicPr preferRelativeResize="0"/>
          <p:nvPr/>
        </p:nvPicPr>
        <p:blipFill rotWithShape="1">
          <a:blip r:embed="rId3">
            <a:alphaModFix/>
          </a:blip>
          <a:srcRect b="0" l="0" r="0" t="0"/>
          <a:stretch/>
        </p:blipFill>
        <p:spPr>
          <a:xfrm flipH="1">
            <a:off x="1686108" y="1940603"/>
            <a:ext cx="749300" cy="219075"/>
          </a:xfrm>
          <a:prstGeom prst="rect">
            <a:avLst/>
          </a:prstGeom>
          <a:noFill/>
          <a:ln>
            <a:noFill/>
          </a:ln>
        </p:spPr>
      </p:pic>
      <p:pic>
        <p:nvPicPr>
          <p:cNvPr descr="MCj03985170000[1]" id="7733" name="Google Shape;7733;p52"/>
          <p:cNvPicPr preferRelativeResize="0"/>
          <p:nvPr/>
        </p:nvPicPr>
        <p:blipFill rotWithShape="1">
          <a:blip r:embed="rId3">
            <a:alphaModFix/>
          </a:blip>
          <a:srcRect b="0" l="0" r="0" t="0"/>
          <a:stretch/>
        </p:blipFill>
        <p:spPr>
          <a:xfrm flipH="1">
            <a:off x="419283" y="1935840"/>
            <a:ext cx="749300" cy="219075"/>
          </a:xfrm>
          <a:prstGeom prst="rect">
            <a:avLst/>
          </a:prstGeom>
          <a:noFill/>
          <a:ln>
            <a:noFill/>
          </a:ln>
        </p:spPr>
      </p:pic>
      <p:grpSp>
        <p:nvGrpSpPr>
          <p:cNvPr id="7734" name="Google Shape;7734;p52"/>
          <p:cNvGrpSpPr/>
          <p:nvPr/>
        </p:nvGrpSpPr>
        <p:grpSpPr>
          <a:xfrm>
            <a:off x="3005320" y="1631040"/>
            <a:ext cx="458788" cy="777875"/>
            <a:chOff x="2365" y="1352"/>
            <a:chExt cx="1022" cy="1616"/>
          </a:xfrm>
        </p:grpSpPr>
        <p:pic>
          <p:nvPicPr>
            <p:cNvPr id="7735" name="Google Shape;7735;p52"/>
            <p:cNvPicPr preferRelativeResize="0"/>
            <p:nvPr/>
          </p:nvPicPr>
          <p:blipFill rotWithShape="1">
            <a:blip r:embed="rId4">
              <a:alphaModFix/>
            </a:blip>
            <a:srcRect b="0" l="0" r="0" t="0"/>
            <a:stretch/>
          </p:blipFill>
          <p:spPr>
            <a:xfrm>
              <a:off x="2373" y="1352"/>
              <a:ext cx="1014" cy="1616"/>
            </a:xfrm>
            <a:prstGeom prst="rect">
              <a:avLst/>
            </a:prstGeom>
            <a:noFill/>
            <a:ln>
              <a:noFill/>
            </a:ln>
          </p:spPr>
        </p:pic>
        <p:sp>
          <p:nvSpPr>
            <p:cNvPr id="7736" name="Google Shape;7736;p52"/>
            <p:cNvSpPr/>
            <p:nvPr/>
          </p:nvSpPr>
          <p:spPr>
            <a:xfrm>
              <a:off x="2365" y="2129"/>
              <a:ext cx="367" cy="2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pic>
        <p:nvPicPr>
          <p:cNvPr descr="MCj03985170000[1]" id="7737" name="Google Shape;7737;p52"/>
          <p:cNvPicPr preferRelativeResize="0"/>
          <p:nvPr/>
        </p:nvPicPr>
        <p:blipFill rotWithShape="1">
          <a:blip r:embed="rId3">
            <a:alphaModFix/>
          </a:blip>
          <a:srcRect b="0" l="0" r="0" t="0"/>
          <a:stretch/>
        </p:blipFill>
        <p:spPr>
          <a:xfrm flipH="1">
            <a:off x="2449695" y="1961240"/>
            <a:ext cx="749300" cy="219075"/>
          </a:xfrm>
          <a:prstGeom prst="rect">
            <a:avLst/>
          </a:prstGeom>
          <a:noFill/>
          <a:ln>
            <a:noFill/>
          </a:ln>
        </p:spPr>
      </p:pic>
      <p:grpSp>
        <p:nvGrpSpPr>
          <p:cNvPr id="7738" name="Google Shape;7738;p52"/>
          <p:cNvGrpSpPr/>
          <p:nvPr/>
        </p:nvGrpSpPr>
        <p:grpSpPr>
          <a:xfrm>
            <a:off x="5927908" y="1659615"/>
            <a:ext cx="458788" cy="777875"/>
            <a:chOff x="2365" y="1352"/>
            <a:chExt cx="1022" cy="1616"/>
          </a:xfrm>
        </p:grpSpPr>
        <p:pic>
          <p:nvPicPr>
            <p:cNvPr id="7739" name="Google Shape;7739;p52"/>
            <p:cNvPicPr preferRelativeResize="0"/>
            <p:nvPr/>
          </p:nvPicPr>
          <p:blipFill rotWithShape="1">
            <a:blip r:embed="rId4">
              <a:alphaModFix/>
            </a:blip>
            <a:srcRect b="0" l="0" r="0" t="0"/>
            <a:stretch/>
          </p:blipFill>
          <p:spPr>
            <a:xfrm>
              <a:off x="2373" y="1352"/>
              <a:ext cx="1014" cy="1616"/>
            </a:xfrm>
            <a:prstGeom prst="rect">
              <a:avLst/>
            </a:prstGeom>
            <a:noFill/>
            <a:ln>
              <a:noFill/>
            </a:ln>
          </p:spPr>
        </p:pic>
        <p:sp>
          <p:nvSpPr>
            <p:cNvPr id="7740" name="Google Shape;7740;p52"/>
            <p:cNvSpPr/>
            <p:nvPr/>
          </p:nvSpPr>
          <p:spPr>
            <a:xfrm>
              <a:off x="2365" y="2129"/>
              <a:ext cx="367" cy="2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grpSp>
      <p:cxnSp>
        <p:nvCxnSpPr>
          <p:cNvPr id="7741" name="Google Shape;7741;p52"/>
          <p:cNvCxnSpPr/>
          <p:nvPr/>
        </p:nvCxnSpPr>
        <p:spPr>
          <a:xfrm>
            <a:off x="5196070" y="2027915"/>
            <a:ext cx="866775" cy="0"/>
          </a:xfrm>
          <a:prstGeom prst="straightConnector1">
            <a:avLst/>
          </a:prstGeom>
          <a:noFill/>
          <a:ln cap="flat" cmpd="sng" w="9525">
            <a:solidFill>
              <a:schemeClr val="dk1"/>
            </a:solidFill>
            <a:prstDash val="solid"/>
            <a:round/>
            <a:headEnd len="sm" w="sm" type="none"/>
            <a:tailEnd len="med" w="med" type="triangle"/>
          </a:ln>
        </p:spPr>
      </p:cxnSp>
      <p:sp>
        <p:nvSpPr>
          <p:cNvPr id="7742" name="Google Shape;7742;p52"/>
          <p:cNvSpPr/>
          <p:nvPr/>
        </p:nvSpPr>
        <p:spPr>
          <a:xfrm rot="5400000">
            <a:off x="1688521" y="1114278"/>
            <a:ext cx="107886" cy="2525712"/>
          </a:xfrm>
          <a:prstGeom prst="righ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43" name="Google Shape;7743;p52"/>
          <p:cNvSpPr txBox="1"/>
          <p:nvPr/>
        </p:nvSpPr>
        <p:spPr>
          <a:xfrm>
            <a:off x="812015" y="3345351"/>
            <a:ext cx="8670425" cy="1922478"/>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suppose cars now “propagate” at 1000 km/hr</a:t>
            </a:r>
            <a:endParaRPr b="0" i="0" sz="2400" u="none" cap="none" strike="noStrike">
              <a:solidFill>
                <a:schemeClr val="dk1"/>
              </a:solidFill>
              <a:latin typeface="Calibri"/>
              <a:ea typeface="Calibri"/>
              <a:cs typeface="Calibri"/>
              <a:sym typeface="Calibri"/>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and suppose toll booth now takes one min to service a car</a:t>
            </a:r>
            <a:endParaRPr b="0" i="0" sz="2400" u="none" cap="none" strike="noStrike">
              <a:solidFill>
                <a:schemeClr val="accent2"/>
              </a:solidFill>
              <a:latin typeface="Calibri"/>
              <a:ea typeface="Calibri"/>
              <a:cs typeface="Calibri"/>
              <a:sym typeface="Calibri"/>
            </a:endParaRPr>
          </a:p>
          <a:p>
            <a:pPr indent="-287338" lvl="0" marL="287338" marR="0" rtl="0" algn="l">
              <a:lnSpc>
                <a:spcPct val="90000"/>
              </a:lnSpc>
              <a:spcBef>
                <a:spcPts val="1000"/>
              </a:spcBef>
              <a:spcAft>
                <a:spcPts val="0"/>
              </a:spcAft>
              <a:buClr>
                <a:srgbClr val="0000A3"/>
              </a:buClr>
              <a:buSzPts val="2400"/>
              <a:buFont typeface="Noto Sans Symbols"/>
              <a:buChar char="▪"/>
            </a:pPr>
            <a:r>
              <a:rPr b="0" i="1" lang="en-US" sz="2400" u="none" cap="none" strike="noStrike">
                <a:solidFill>
                  <a:srgbClr val="CC0000"/>
                </a:solidFill>
                <a:latin typeface="Calibri"/>
                <a:ea typeface="Calibri"/>
                <a:cs typeface="Calibri"/>
                <a:sym typeface="Calibri"/>
              </a:rPr>
              <a:t>Q:</a:t>
            </a:r>
            <a:r>
              <a:rPr b="0" i="0" lang="en-US" sz="2400" u="none" cap="none" strike="noStrike">
                <a:solidFill>
                  <a:srgbClr val="CC0000"/>
                </a:solidFill>
                <a:latin typeface="Calibri"/>
                <a:ea typeface="Calibri"/>
                <a:cs typeface="Calibri"/>
                <a:sym typeface="Calibri"/>
              </a:rPr>
              <a:t> Will cars arrive to 2nd booth before all cars serviced at first booth?</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800"/>
              <a:buFont typeface="Noto Sans Symbols"/>
              <a:buNone/>
            </a:pPr>
            <a:r>
              <a:t/>
            </a:r>
            <a:endParaRPr b="0" i="0" sz="2800" u="none" cap="none" strike="noStrike">
              <a:solidFill>
                <a:srgbClr val="CC0000"/>
              </a:solidFill>
              <a:latin typeface="Calibri"/>
              <a:ea typeface="Calibri"/>
              <a:cs typeface="Calibri"/>
              <a:sym typeface="Calibri"/>
            </a:endParaRPr>
          </a:p>
        </p:txBody>
      </p:sp>
      <p:sp>
        <p:nvSpPr>
          <p:cNvPr id="7744" name="Google Shape;7744;p52"/>
          <p:cNvSpPr txBox="1"/>
          <p:nvPr/>
        </p:nvSpPr>
        <p:spPr>
          <a:xfrm>
            <a:off x="1100190" y="5380383"/>
            <a:ext cx="6609721" cy="82572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2400"/>
              <a:buFont typeface="Noto Sans Symbols"/>
              <a:buNone/>
            </a:pPr>
            <a:r>
              <a:rPr b="0" i="1" lang="en-US" sz="2400" u="sng" cap="none" strike="noStrike">
                <a:solidFill>
                  <a:srgbClr val="CC0000"/>
                </a:solidFill>
                <a:latin typeface="Calibri"/>
                <a:ea typeface="Calibri"/>
                <a:cs typeface="Calibri"/>
                <a:sym typeface="Calibri"/>
              </a:rPr>
              <a:t>A: Yes!</a:t>
            </a:r>
            <a:r>
              <a:rPr b="0" i="0" lang="en-US" sz="2400" u="none" cap="none" strike="noStrike">
                <a:solidFill>
                  <a:schemeClr val="dk1"/>
                </a:solidFill>
                <a:latin typeface="Calibri"/>
                <a:ea typeface="Calibri"/>
                <a:cs typeface="Calibri"/>
                <a:sym typeface="Calibri"/>
              </a:rPr>
              <a:t>  after 7 min, first car arrives at second booth; three cars still at first booth</a:t>
            </a:r>
            <a:endParaRPr b="0" i="0" sz="1400" u="none" cap="none" strike="noStrike">
              <a:solidFill>
                <a:srgbClr val="000000"/>
              </a:solidFill>
              <a:latin typeface="Arial"/>
              <a:ea typeface="Arial"/>
              <a:cs typeface="Arial"/>
              <a:sym typeface="Arial"/>
            </a:endParaRPr>
          </a:p>
        </p:txBody>
      </p:sp>
      <p:pic>
        <p:nvPicPr>
          <p:cNvPr id="7745" name="Google Shape;7745;p52"/>
          <p:cNvPicPr preferRelativeResize="0"/>
          <p:nvPr/>
        </p:nvPicPr>
        <p:blipFill>
          <a:blip r:embed="rId5">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44"/>
                                        </p:tgtEl>
                                        <p:attrNameLst>
                                          <p:attrName>style.visibility</p:attrName>
                                        </p:attrNameLst>
                                      </p:cBhvr>
                                      <p:to>
                                        <p:strVal val="visible"/>
                                      </p:to>
                                    </p:set>
                                    <p:animEffect filter="fade" transition="in">
                                      <p:cBhvr>
                                        <p:cTn dur="1000"/>
                                        <p:tgtEl>
                                          <p:spTgt spid="7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9" name="Shape 7749"/>
        <p:cNvGrpSpPr/>
        <p:nvPr/>
      </p:nvGrpSpPr>
      <p:grpSpPr>
        <a:xfrm>
          <a:off x="0" y="0"/>
          <a:ext cx="0" cy="0"/>
          <a:chOff x="0" y="0"/>
          <a:chExt cx="0" cy="0"/>
        </a:xfrm>
      </p:grpSpPr>
      <p:cxnSp>
        <p:nvCxnSpPr>
          <p:cNvPr id="7750" name="Google Shape;7750;p5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751" name="Google Shape;7751;p5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752" name="Google Shape;7752;p5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Packet Queueing Delay revisited</a:t>
            </a:r>
            <a:endParaRPr b="0" i="0" sz="1400" u="none" cap="none" strike="noStrike">
              <a:solidFill>
                <a:srgbClr val="000000"/>
              </a:solidFill>
              <a:latin typeface="Arial"/>
              <a:ea typeface="Arial"/>
              <a:cs typeface="Arial"/>
              <a:sym typeface="Arial"/>
            </a:endParaRPr>
          </a:p>
        </p:txBody>
      </p:sp>
      <p:sp>
        <p:nvSpPr>
          <p:cNvPr id="7753" name="Google Shape;7753;p53"/>
          <p:cNvSpPr/>
          <p:nvPr/>
        </p:nvSpPr>
        <p:spPr>
          <a:xfrm>
            <a:off x="318873" y="1551003"/>
            <a:ext cx="8300052" cy="39549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Unlike other delays (d</a:t>
            </a:r>
            <a:r>
              <a:rPr b="1" i="0" lang="en-US" sz="2000" u="none" cap="none" strike="noStrike">
                <a:solidFill>
                  <a:srgbClr val="2F5496"/>
                </a:solidFill>
                <a:latin typeface="Calibri"/>
                <a:ea typeface="Calibri"/>
                <a:cs typeface="Calibri"/>
                <a:sym typeface="Calibri"/>
              </a:rPr>
              <a:t>proc</a:t>
            </a:r>
            <a:r>
              <a:rPr b="1" i="0" lang="en-US" sz="2400" u="none" cap="none" strike="noStrike">
                <a:solidFill>
                  <a:srgbClr val="2F5496"/>
                </a:solidFill>
                <a:latin typeface="Calibri"/>
                <a:ea typeface="Calibri"/>
                <a:cs typeface="Calibri"/>
                <a:sym typeface="Calibri"/>
              </a:rPr>
              <a:t>, d</a:t>
            </a:r>
            <a:r>
              <a:rPr b="1" i="0" lang="en-US" sz="2000" u="none" cap="none" strike="noStrike">
                <a:solidFill>
                  <a:srgbClr val="2F5496"/>
                </a:solidFill>
                <a:latin typeface="Calibri"/>
                <a:ea typeface="Calibri"/>
                <a:cs typeface="Calibri"/>
                <a:sym typeface="Calibri"/>
              </a:rPr>
              <a:t>trans</a:t>
            </a:r>
            <a:r>
              <a:rPr b="1" i="0" lang="en-US" sz="2400" u="none" cap="none" strike="noStrike">
                <a:solidFill>
                  <a:srgbClr val="2F5496"/>
                </a:solidFill>
                <a:latin typeface="Calibri"/>
                <a:ea typeface="Calibri"/>
                <a:cs typeface="Calibri"/>
                <a:sym typeface="Calibri"/>
              </a:rPr>
              <a:t>, d</a:t>
            </a:r>
            <a:r>
              <a:rPr b="1" i="0" lang="en-US" sz="2000" u="none" cap="none" strike="noStrike">
                <a:solidFill>
                  <a:srgbClr val="2F5496"/>
                </a:solidFill>
                <a:latin typeface="Calibri"/>
                <a:ea typeface="Calibri"/>
                <a:cs typeface="Calibri"/>
                <a:sym typeface="Calibri"/>
              </a:rPr>
              <a:t>prop</a:t>
            </a:r>
            <a:r>
              <a:rPr b="1" i="0" lang="en-US" sz="2400" u="none" cap="none" strike="noStrike">
                <a:solidFill>
                  <a:srgbClr val="2F5496"/>
                </a:solidFill>
                <a:latin typeface="Calibri"/>
                <a:ea typeface="Calibri"/>
                <a:cs typeface="Calibri"/>
                <a:sym typeface="Calibri"/>
              </a:rPr>
              <a:t>), d</a:t>
            </a:r>
            <a:r>
              <a:rPr b="1" i="0" lang="en-US" sz="2000" u="none" cap="none" strike="noStrike">
                <a:solidFill>
                  <a:srgbClr val="2F5496"/>
                </a:solidFill>
                <a:latin typeface="Calibri"/>
                <a:ea typeface="Calibri"/>
                <a:cs typeface="Calibri"/>
                <a:sym typeface="Calibri"/>
              </a:rPr>
              <a:t>queue</a:t>
            </a:r>
            <a:r>
              <a:rPr b="1" i="0" lang="en-US" sz="2400" u="none" cap="none" strike="noStrike">
                <a:solidFill>
                  <a:srgbClr val="2F5496"/>
                </a:solidFill>
                <a:latin typeface="Calibri"/>
                <a:ea typeface="Calibri"/>
                <a:cs typeface="Calibri"/>
                <a:sym typeface="Calibri"/>
              </a:rPr>
              <a:t> is interesting.</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Can vary from packet to packet.</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Characterize </a:t>
            </a:r>
            <a:r>
              <a:rPr b="1" i="1" lang="en-US" sz="2400" u="none" cap="none" strike="noStrike">
                <a:solidFill>
                  <a:srgbClr val="000000"/>
                </a:solidFill>
                <a:latin typeface="Calibri"/>
                <a:ea typeface="Calibri"/>
                <a:cs typeface="Calibri"/>
                <a:sym typeface="Calibri"/>
              </a:rPr>
              <a:t>d</a:t>
            </a:r>
            <a:r>
              <a:rPr b="1" baseline="-25000" i="0" lang="en-US" sz="2400" u="none" cap="none" strike="noStrike">
                <a:solidFill>
                  <a:srgbClr val="000000"/>
                </a:solidFill>
                <a:latin typeface="Calibri"/>
                <a:ea typeface="Calibri"/>
                <a:cs typeface="Calibri"/>
                <a:sym typeface="Calibri"/>
              </a:rPr>
              <a:t>queue</a:t>
            </a:r>
            <a:r>
              <a:rPr b="0" baseline="-25000" i="0" lang="en-US" sz="2400" u="none" cap="none" strike="noStrike">
                <a:solidFill>
                  <a:srgbClr val="00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-&gt; average, variance, probability that it exceeds some specified value.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When is the queuing delay large and when is it insignificant?</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Rate at which traffic arrives at the queue, </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Transmission rate of the link,</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Nature of the arriving traffic – periodically or in bursts</a:t>
            </a:r>
            <a:endParaRPr b="0" i="0" sz="1400" u="none" cap="none" strike="noStrike">
              <a:solidFill>
                <a:srgbClr val="000000"/>
              </a:solidFill>
              <a:latin typeface="Arial"/>
              <a:ea typeface="Arial"/>
              <a:cs typeface="Arial"/>
              <a:sym typeface="Arial"/>
            </a:endParaRPr>
          </a:p>
          <a:p>
            <a:pPr indent="-304800" lvl="0" marL="457200" marR="0" rtl="0" algn="l">
              <a:lnSpc>
                <a:spcPct val="100000"/>
              </a:lnSpc>
              <a:spcBef>
                <a:spcPts val="6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7754" name="Google Shape;7754;p53"/>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8" name="Shape 7758"/>
        <p:cNvGrpSpPr/>
        <p:nvPr/>
      </p:nvGrpSpPr>
      <p:grpSpPr>
        <a:xfrm>
          <a:off x="0" y="0"/>
          <a:ext cx="0" cy="0"/>
          <a:chOff x="0" y="0"/>
          <a:chExt cx="0" cy="0"/>
        </a:xfrm>
      </p:grpSpPr>
      <p:cxnSp>
        <p:nvCxnSpPr>
          <p:cNvPr id="7759" name="Google Shape;7759;p5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760" name="Google Shape;7760;p5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761" name="Google Shape;7761;p5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Packet Queueing Delay revisited</a:t>
            </a:r>
            <a:endParaRPr b="0" i="0" sz="1400" u="none" cap="none" strike="noStrike">
              <a:solidFill>
                <a:srgbClr val="000000"/>
              </a:solidFill>
              <a:latin typeface="Arial"/>
              <a:ea typeface="Arial"/>
              <a:cs typeface="Arial"/>
              <a:sym typeface="Arial"/>
            </a:endParaRPr>
          </a:p>
        </p:txBody>
      </p:sp>
      <p:sp>
        <p:nvSpPr>
          <p:cNvPr id="7762" name="Google Shape;7762;p54"/>
          <p:cNvSpPr txBox="1"/>
          <p:nvPr/>
        </p:nvSpPr>
        <p:spPr>
          <a:xfrm>
            <a:off x="397565" y="1489335"/>
            <a:ext cx="4722641" cy="1982731"/>
          </a:xfrm>
          <a:prstGeom prst="rect">
            <a:avLst/>
          </a:prstGeom>
          <a:noFill/>
          <a:ln>
            <a:noFill/>
          </a:ln>
        </p:spPr>
        <p:txBody>
          <a:bodyPr anchorCtr="0" anchor="t" bIns="45700" lIns="91425" spcFirstLastPara="1" rIns="91425" wrap="square" tIns="45700">
            <a:normAutofit lnSpcReduction="10000"/>
          </a:bodyPr>
          <a:lstStyle/>
          <a:p>
            <a:pPr indent="-231775" lvl="0" marL="231775" marR="0" rtl="0" algn="l">
              <a:lnSpc>
                <a:spcPct val="90000"/>
              </a:lnSpc>
              <a:spcBef>
                <a:spcPts val="0"/>
              </a:spcBef>
              <a:spcAft>
                <a:spcPts val="0"/>
              </a:spcAft>
              <a:buClr>
                <a:srgbClr val="0000A3"/>
              </a:buClr>
              <a:buSzPts val="2400"/>
              <a:buFont typeface="Noto Sans Symbols"/>
              <a:buChar char="▪"/>
            </a:pPr>
            <a:r>
              <a:rPr b="0" i="1" lang="en-US" sz="2400" u="none" cap="none" strike="noStrike">
                <a:solidFill>
                  <a:schemeClr val="dk1"/>
                </a:solidFill>
                <a:latin typeface="Calibri"/>
                <a:ea typeface="Calibri"/>
                <a:cs typeface="Calibri"/>
                <a:sym typeface="Calibri"/>
              </a:rPr>
              <a:t>R:</a:t>
            </a:r>
            <a:r>
              <a:rPr b="0" i="0" lang="en-US" sz="2400" u="none" cap="none" strike="noStrike">
                <a:solidFill>
                  <a:schemeClr val="dk1"/>
                </a:solidFill>
                <a:latin typeface="Calibri"/>
                <a:ea typeface="Calibri"/>
                <a:cs typeface="Calibri"/>
                <a:sym typeface="Calibri"/>
              </a:rPr>
              <a:t> link bandwidth (bps)</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1000"/>
              </a:spcBef>
              <a:spcAft>
                <a:spcPts val="0"/>
              </a:spcAft>
              <a:buClr>
                <a:srgbClr val="0000A3"/>
              </a:buClr>
              <a:buSzPts val="2400"/>
              <a:buFont typeface="Noto Sans Symbols"/>
              <a:buChar char="▪"/>
            </a:pPr>
            <a:r>
              <a:rPr b="0" i="1"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 packet length (bits)</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1000"/>
              </a:spcBef>
              <a:spcAft>
                <a:spcPts val="0"/>
              </a:spcAft>
              <a:buClr>
                <a:srgbClr val="0000A3"/>
              </a:buClr>
              <a:buSzPts val="2400"/>
              <a:buFont typeface="Noto Sans Symbols"/>
              <a:buChar char="▪"/>
            </a:pPr>
            <a:r>
              <a:rPr b="0" i="1" lang="en-US" sz="2400" u="none" cap="none" strike="noStrike">
                <a:solidFill>
                  <a:schemeClr val="dk1"/>
                </a:solidFill>
                <a:latin typeface="Calibri"/>
                <a:ea typeface="Calibri"/>
                <a:cs typeface="Calibri"/>
                <a:sym typeface="Calibri"/>
              </a:rPr>
              <a:t>a: </a:t>
            </a:r>
            <a:r>
              <a:rPr b="0" i="0" lang="en-US" sz="2400" u="none" cap="none" strike="noStrike">
                <a:solidFill>
                  <a:schemeClr val="dk1"/>
                </a:solidFill>
                <a:latin typeface="Calibri"/>
                <a:ea typeface="Calibri"/>
                <a:cs typeface="Calibri"/>
                <a:sym typeface="Calibri"/>
              </a:rPr>
              <a:t>average packet arrival rate (pps)</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La: avg. rate at which bits arrive at the queue</a:t>
            </a:r>
            <a:endParaRPr b="0" i="0" sz="1400" u="none" cap="none" strike="noStrike">
              <a:solidFill>
                <a:srgbClr val="000000"/>
              </a:solidFill>
              <a:latin typeface="Arial"/>
              <a:ea typeface="Arial"/>
              <a:cs typeface="Arial"/>
              <a:sym typeface="Arial"/>
            </a:endParaRPr>
          </a:p>
        </p:txBody>
      </p:sp>
      <p:sp>
        <p:nvSpPr>
          <p:cNvPr id="7763" name="Google Shape;7763;p54"/>
          <p:cNvSpPr/>
          <p:nvPr/>
        </p:nvSpPr>
        <p:spPr>
          <a:xfrm>
            <a:off x="278105" y="3560513"/>
            <a:ext cx="4996325" cy="2164425"/>
          </a:xfrm>
          <a:prstGeom prst="rect">
            <a:avLst/>
          </a:prstGeom>
          <a:noFill/>
          <a:ln>
            <a:noFill/>
          </a:ln>
        </p:spPr>
        <p:txBody>
          <a:bodyPr anchorCtr="0" anchor="t" bIns="45700" lIns="91425" spcFirstLastPara="1" rIns="91425" wrap="square" tIns="45700">
            <a:noAutofit/>
          </a:bodyPr>
          <a:lstStyle/>
          <a:p>
            <a:pPr indent="-231775" lvl="0" marL="231775"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La/R &gt; 1: more “work” arriving  is more than can be serviced -  average delay infinite!</a:t>
            </a:r>
            <a:endParaRPr b="0" i="0" sz="1400" u="none" cap="none" strike="noStrike">
              <a:solidFill>
                <a:srgbClr val="000000"/>
              </a:solidFill>
              <a:latin typeface="Arial"/>
              <a:ea typeface="Arial"/>
              <a:cs typeface="Arial"/>
              <a:sym typeface="Arial"/>
            </a:endParaRPr>
          </a:p>
          <a:p>
            <a:pPr indent="-231775" lvl="0" marL="2317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La/R &lt;= 1: nature of arriving traffic</a:t>
            </a:r>
            <a:endParaRPr b="0" i="0" sz="1400" u="none" cap="none" strike="noStrike">
              <a:solidFill>
                <a:srgbClr val="000000"/>
              </a:solidFill>
              <a:latin typeface="Arial"/>
              <a:ea typeface="Arial"/>
              <a:cs typeface="Arial"/>
              <a:sym typeface="Arial"/>
            </a:endParaRPr>
          </a:p>
          <a:p>
            <a:pPr indent="-231775" lvl="0" marL="231775" marR="0" rtl="0" algn="l">
              <a:lnSpc>
                <a:spcPct val="100000"/>
              </a:lnSpc>
              <a:spcBef>
                <a:spcPts val="480"/>
              </a:spcBef>
              <a:spcAft>
                <a:spcPts val="0"/>
              </a:spcAft>
              <a:buClr>
                <a:srgbClr val="000099"/>
              </a:buClr>
              <a:buSzPts val="2400"/>
              <a:buFont typeface="Noto Sans Symbols"/>
              <a:buChar char="▪"/>
            </a:pPr>
            <a:r>
              <a:rPr b="0" i="1" lang="en-US" sz="2400" u="none" cap="none" strike="noStrike">
                <a:solidFill>
                  <a:schemeClr val="dk1"/>
                </a:solidFill>
                <a:latin typeface="Calibri"/>
                <a:ea typeface="Calibri"/>
                <a:cs typeface="Calibri"/>
                <a:sym typeface="Calibri"/>
              </a:rPr>
              <a:t>La/R</a:t>
            </a:r>
            <a:r>
              <a:rPr b="0" i="0" lang="en-US" sz="2400" u="none" cap="none" strike="noStrike">
                <a:solidFill>
                  <a:schemeClr val="dk1"/>
                </a:solidFill>
                <a:latin typeface="Calibri"/>
                <a:ea typeface="Calibri"/>
                <a:cs typeface="Calibri"/>
                <a:sym typeface="Calibri"/>
              </a:rPr>
              <a:t> ~ 0: avg. queueing delay small</a:t>
            </a:r>
            <a:endParaRPr b="0" i="0" sz="1400" u="none" cap="none" strike="noStrike">
              <a:solidFill>
                <a:srgbClr val="000000"/>
              </a:solidFill>
              <a:latin typeface="Arial"/>
              <a:ea typeface="Arial"/>
              <a:cs typeface="Arial"/>
              <a:sym typeface="Arial"/>
            </a:endParaRPr>
          </a:p>
        </p:txBody>
      </p:sp>
      <p:grpSp>
        <p:nvGrpSpPr>
          <p:cNvPr id="7764" name="Google Shape;7764;p54"/>
          <p:cNvGrpSpPr/>
          <p:nvPr/>
        </p:nvGrpSpPr>
        <p:grpSpPr>
          <a:xfrm>
            <a:off x="5674973" y="4691154"/>
            <a:ext cx="2782888" cy="2261260"/>
            <a:chOff x="8407167" y="4367394"/>
            <a:chExt cx="2782888" cy="2261260"/>
          </a:xfrm>
        </p:grpSpPr>
        <p:pic>
          <p:nvPicPr>
            <p:cNvPr id="7765" name="Google Shape;7765;p54"/>
            <p:cNvPicPr preferRelativeResize="0"/>
            <p:nvPr/>
          </p:nvPicPr>
          <p:blipFill rotWithShape="1">
            <a:blip r:embed="rId3">
              <a:alphaModFix/>
            </a:blip>
            <a:srcRect b="0" l="0" r="0" t="0"/>
            <a:stretch/>
          </p:blipFill>
          <p:spPr>
            <a:xfrm>
              <a:off x="9643830" y="5047839"/>
              <a:ext cx="1546225" cy="1239837"/>
            </a:xfrm>
            <a:prstGeom prst="rect">
              <a:avLst/>
            </a:prstGeom>
            <a:noFill/>
            <a:ln>
              <a:noFill/>
            </a:ln>
          </p:spPr>
        </p:pic>
        <p:pic>
          <p:nvPicPr>
            <p:cNvPr id="7766" name="Google Shape;7766;p54"/>
            <p:cNvPicPr preferRelativeResize="0"/>
            <p:nvPr/>
          </p:nvPicPr>
          <p:blipFill rotWithShape="1">
            <a:blip r:embed="rId4">
              <a:alphaModFix/>
            </a:blip>
            <a:srcRect b="0" l="0" r="0" t="0"/>
            <a:stretch/>
          </p:blipFill>
          <p:spPr>
            <a:xfrm>
              <a:off x="8407167" y="4471879"/>
              <a:ext cx="1481138" cy="1117600"/>
            </a:xfrm>
            <a:prstGeom prst="rect">
              <a:avLst/>
            </a:prstGeom>
            <a:noFill/>
            <a:ln>
              <a:noFill/>
            </a:ln>
          </p:spPr>
        </p:pic>
        <p:sp>
          <p:nvSpPr>
            <p:cNvPr id="7767" name="Google Shape;7767;p54"/>
            <p:cNvSpPr txBox="1"/>
            <p:nvPr/>
          </p:nvSpPr>
          <p:spPr>
            <a:xfrm>
              <a:off x="9849087" y="4367394"/>
              <a:ext cx="9541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La/R </a:t>
              </a:r>
              <a:r>
                <a:rPr b="0" i="0" lang="en-US" sz="1800" u="none" cap="none" strike="noStrike">
                  <a:solidFill>
                    <a:schemeClr val="dk1"/>
                  </a:solidFill>
                  <a:latin typeface="Calibri"/>
                  <a:ea typeface="Calibri"/>
                  <a:cs typeface="Calibri"/>
                  <a:sym typeface="Calibri"/>
                </a:rPr>
                <a:t>~ 0</a:t>
              </a:r>
              <a:endParaRPr b="0" i="0" sz="1400" u="none" cap="none" strike="noStrike">
                <a:solidFill>
                  <a:srgbClr val="000000"/>
                </a:solidFill>
                <a:latin typeface="Arial"/>
                <a:ea typeface="Arial"/>
                <a:cs typeface="Arial"/>
                <a:sym typeface="Arial"/>
              </a:endParaRPr>
            </a:p>
          </p:txBody>
        </p:sp>
        <p:sp>
          <p:nvSpPr>
            <p:cNvPr id="7768" name="Google Shape;7768;p54"/>
            <p:cNvSpPr txBox="1"/>
            <p:nvPr/>
          </p:nvSpPr>
          <p:spPr>
            <a:xfrm>
              <a:off x="9643830" y="6259322"/>
              <a:ext cx="102463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chemeClr val="dk1"/>
                  </a:solidFill>
                  <a:latin typeface="Calibri"/>
                  <a:ea typeface="Calibri"/>
                  <a:cs typeface="Calibri"/>
                  <a:sym typeface="Calibri"/>
                </a:rPr>
                <a:t>La/R -&gt; 1</a:t>
              </a:r>
              <a:endParaRPr b="0" i="0" sz="1400" u="none" cap="none" strike="noStrike">
                <a:solidFill>
                  <a:srgbClr val="000000"/>
                </a:solidFill>
                <a:latin typeface="Arial"/>
                <a:ea typeface="Arial"/>
                <a:cs typeface="Arial"/>
                <a:sym typeface="Arial"/>
              </a:endParaRPr>
            </a:p>
          </p:txBody>
        </p:sp>
      </p:grpSp>
      <p:sp>
        <p:nvSpPr>
          <p:cNvPr id="7769" name="Google Shape;7769;p54"/>
          <p:cNvSpPr/>
          <p:nvPr/>
        </p:nvSpPr>
        <p:spPr>
          <a:xfrm>
            <a:off x="5577588" y="4250307"/>
            <a:ext cx="2911022" cy="50482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5000"/>
              </a:lnSpc>
              <a:spcBef>
                <a:spcPts val="0"/>
              </a:spcBef>
              <a:spcAft>
                <a:spcPts val="0"/>
              </a:spcAft>
              <a:buClr>
                <a:schemeClr val="accent2"/>
              </a:buClr>
              <a:buSzPts val="1700"/>
              <a:buFont typeface="Noto Sans Symbols"/>
              <a:buNone/>
            </a:pPr>
            <a:r>
              <a:rPr b="0" i="0" lang="en-US" sz="2000" u="none" cap="none" strike="noStrike">
                <a:solidFill>
                  <a:srgbClr val="000099"/>
                </a:solidFill>
                <a:latin typeface="Calibri"/>
                <a:ea typeface="Calibri"/>
                <a:cs typeface="Calibri"/>
                <a:sym typeface="Calibri"/>
              </a:rPr>
              <a:t>traffic intensity = </a:t>
            </a:r>
            <a:r>
              <a:rPr b="0" i="1" lang="en-US" sz="2000" u="none" cap="none" strike="noStrike">
                <a:solidFill>
                  <a:srgbClr val="000099"/>
                </a:solidFill>
                <a:latin typeface="Calibri"/>
                <a:ea typeface="Calibri"/>
                <a:cs typeface="Calibri"/>
                <a:sym typeface="Calibri"/>
              </a:rPr>
              <a:t>La/R</a:t>
            </a:r>
            <a:endParaRPr b="0" i="0" sz="1400" u="none" cap="none" strike="noStrike">
              <a:solidFill>
                <a:srgbClr val="000000"/>
              </a:solidFill>
              <a:latin typeface="Arial"/>
              <a:ea typeface="Arial"/>
              <a:cs typeface="Arial"/>
              <a:sym typeface="Arial"/>
            </a:endParaRPr>
          </a:p>
        </p:txBody>
      </p:sp>
      <p:sp>
        <p:nvSpPr>
          <p:cNvPr id="7770" name="Google Shape;7770;p54"/>
          <p:cNvSpPr/>
          <p:nvPr/>
        </p:nvSpPr>
        <p:spPr>
          <a:xfrm rot="-5400000">
            <a:off x="4311054" y="2720693"/>
            <a:ext cx="2740025" cy="50482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5000"/>
              </a:lnSpc>
              <a:spcBef>
                <a:spcPts val="0"/>
              </a:spcBef>
              <a:spcAft>
                <a:spcPts val="0"/>
              </a:spcAft>
              <a:buClr>
                <a:schemeClr val="accent2"/>
              </a:buClr>
              <a:buSzPts val="1700"/>
              <a:buFont typeface="Noto Sans Symbols"/>
              <a:buNone/>
            </a:pPr>
            <a:r>
              <a:rPr b="0" i="0" lang="en-US" sz="2000" u="none" cap="none" strike="noStrike">
                <a:solidFill>
                  <a:srgbClr val="000099"/>
                </a:solidFill>
                <a:latin typeface="Calibri"/>
                <a:ea typeface="Calibri"/>
                <a:cs typeface="Calibri"/>
                <a:sym typeface="Calibri"/>
              </a:rPr>
              <a:t>average  queueing delay</a:t>
            </a:r>
            <a:endParaRPr b="0" i="0" sz="1400" u="none" cap="none" strike="noStrike">
              <a:solidFill>
                <a:srgbClr val="000000"/>
              </a:solidFill>
              <a:latin typeface="Arial"/>
              <a:ea typeface="Arial"/>
              <a:cs typeface="Arial"/>
              <a:sym typeface="Arial"/>
            </a:endParaRPr>
          </a:p>
        </p:txBody>
      </p:sp>
      <p:cxnSp>
        <p:nvCxnSpPr>
          <p:cNvPr id="7771" name="Google Shape;7771;p54"/>
          <p:cNvCxnSpPr/>
          <p:nvPr/>
        </p:nvCxnSpPr>
        <p:spPr>
          <a:xfrm>
            <a:off x="5812397" y="4184969"/>
            <a:ext cx="3386177" cy="0"/>
          </a:xfrm>
          <a:prstGeom prst="straightConnector1">
            <a:avLst/>
          </a:prstGeom>
          <a:noFill/>
          <a:ln cap="flat" cmpd="sng" w="9525">
            <a:solidFill>
              <a:schemeClr val="dk1"/>
            </a:solidFill>
            <a:prstDash val="solid"/>
            <a:miter lim="800000"/>
            <a:headEnd len="sm" w="sm" type="none"/>
            <a:tailEnd len="sm" w="sm" type="none"/>
          </a:ln>
        </p:spPr>
      </p:cxnSp>
      <p:cxnSp>
        <p:nvCxnSpPr>
          <p:cNvPr id="7772" name="Google Shape;7772;p54"/>
          <p:cNvCxnSpPr/>
          <p:nvPr/>
        </p:nvCxnSpPr>
        <p:spPr>
          <a:xfrm rot="10800000">
            <a:off x="5797649" y="1685972"/>
            <a:ext cx="0" cy="2505931"/>
          </a:xfrm>
          <a:prstGeom prst="straightConnector1">
            <a:avLst/>
          </a:prstGeom>
          <a:noFill/>
          <a:ln cap="flat" cmpd="sng" w="9525">
            <a:solidFill>
              <a:schemeClr val="dk1"/>
            </a:solidFill>
            <a:prstDash val="solid"/>
            <a:miter lim="800000"/>
            <a:headEnd len="sm" w="sm" type="none"/>
            <a:tailEnd len="sm" w="sm" type="none"/>
          </a:ln>
        </p:spPr>
      </p:cxnSp>
      <p:sp>
        <p:nvSpPr>
          <p:cNvPr id="7773" name="Google Shape;7773;p54"/>
          <p:cNvSpPr/>
          <p:nvPr/>
        </p:nvSpPr>
        <p:spPr>
          <a:xfrm>
            <a:off x="5812397" y="1353170"/>
            <a:ext cx="2743200" cy="2816942"/>
          </a:xfrm>
          <a:custGeom>
            <a:rect b="b" l="l" r="r" t="t"/>
            <a:pathLst>
              <a:path extrusionOk="0" h="2816942" w="2743200">
                <a:moveTo>
                  <a:pt x="0" y="2816942"/>
                </a:moveTo>
                <a:cubicBezTo>
                  <a:pt x="363998" y="2816020"/>
                  <a:pt x="477171" y="2811923"/>
                  <a:pt x="663677" y="2802193"/>
                </a:cubicBezTo>
                <a:cubicBezTo>
                  <a:pt x="850183" y="2792463"/>
                  <a:pt x="1661652" y="2767780"/>
                  <a:pt x="1976284" y="2625212"/>
                </a:cubicBezTo>
                <a:cubicBezTo>
                  <a:pt x="2290916" y="2482644"/>
                  <a:pt x="2423652" y="2384322"/>
                  <a:pt x="2551471" y="1946787"/>
                </a:cubicBezTo>
                <a:cubicBezTo>
                  <a:pt x="2679290" y="1509252"/>
                  <a:pt x="2711245" y="754626"/>
                  <a:pt x="2743200" y="0"/>
                </a:cubicBezTo>
              </a:path>
            </a:pathLst>
          </a:custGeom>
          <a:noFill/>
          <a:ln cap="flat" cmpd="sng" w="254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774" name="Google Shape;7774;p54"/>
          <p:cNvCxnSpPr/>
          <p:nvPr/>
        </p:nvCxnSpPr>
        <p:spPr>
          <a:xfrm rot="10800000">
            <a:off x="8638836" y="1679038"/>
            <a:ext cx="0" cy="2505931"/>
          </a:xfrm>
          <a:prstGeom prst="straightConnector1">
            <a:avLst/>
          </a:prstGeom>
          <a:noFill/>
          <a:ln cap="flat" cmpd="sng" w="9525">
            <a:solidFill>
              <a:schemeClr val="dk1"/>
            </a:solidFill>
            <a:prstDash val="dash"/>
            <a:miter lim="800000"/>
            <a:headEnd len="sm" w="sm" type="none"/>
            <a:tailEnd len="sm" w="sm" type="none"/>
          </a:ln>
        </p:spPr>
      </p:cxnSp>
      <p:sp>
        <p:nvSpPr>
          <p:cNvPr id="7775" name="Google Shape;7775;p54"/>
          <p:cNvSpPr/>
          <p:nvPr/>
        </p:nvSpPr>
        <p:spPr>
          <a:xfrm>
            <a:off x="8410583" y="4250513"/>
            <a:ext cx="509587" cy="504825"/>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5000"/>
              </a:lnSpc>
              <a:spcBef>
                <a:spcPts val="0"/>
              </a:spcBef>
              <a:spcAft>
                <a:spcPts val="0"/>
              </a:spcAft>
              <a:buClr>
                <a:schemeClr val="accent2"/>
              </a:buClr>
              <a:buSzPts val="1700"/>
              <a:buFont typeface="Noto Sans Symbols"/>
              <a:buNone/>
            </a:pPr>
            <a:r>
              <a:rPr b="0" i="0" lang="en-US" sz="2000" u="none" cap="none" strike="noStrike">
                <a:solidFill>
                  <a:schemeClr val="dk1"/>
                </a:solidFill>
                <a:latin typeface="Calibri"/>
                <a:ea typeface="Calibri"/>
                <a:cs typeface="Calibri"/>
                <a:sym typeface="Calibri"/>
              </a:rPr>
              <a:t>1</a:t>
            </a:r>
            <a:endParaRPr b="0" i="1" sz="2000" u="none" cap="none" strike="noStrike">
              <a:solidFill>
                <a:schemeClr val="dk1"/>
              </a:solidFill>
              <a:latin typeface="Calibri"/>
              <a:ea typeface="Calibri"/>
              <a:cs typeface="Calibri"/>
              <a:sym typeface="Calibri"/>
            </a:endParaRPr>
          </a:p>
        </p:txBody>
      </p:sp>
      <p:sp>
        <p:nvSpPr>
          <p:cNvPr id="7776" name="Google Shape;7776;p54"/>
          <p:cNvSpPr/>
          <p:nvPr/>
        </p:nvSpPr>
        <p:spPr>
          <a:xfrm>
            <a:off x="8864456" y="2865415"/>
            <a:ext cx="2969721"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FF0000"/>
                </a:solidFill>
                <a:latin typeface="Arial"/>
                <a:ea typeface="Arial"/>
                <a:cs typeface="Arial"/>
                <a:sym typeface="Arial"/>
              </a:rPr>
              <a:t>Design your system so that the traffic intensity is no greater than 1.</a:t>
            </a:r>
            <a:endParaRPr b="1" i="0" sz="1800" u="none" cap="none" strike="noStrike">
              <a:solidFill>
                <a:srgbClr val="FF0000"/>
              </a:solidFill>
              <a:latin typeface="Calibri"/>
              <a:ea typeface="Calibri"/>
              <a:cs typeface="Calibri"/>
              <a:sym typeface="Calibri"/>
            </a:endParaRPr>
          </a:p>
        </p:txBody>
      </p:sp>
      <p:sp>
        <p:nvSpPr>
          <p:cNvPr id="7777" name="Google Shape;7777;p54"/>
          <p:cNvSpPr/>
          <p:nvPr/>
        </p:nvSpPr>
        <p:spPr>
          <a:xfrm>
            <a:off x="371880" y="5726620"/>
            <a:ext cx="499632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333333"/>
                </a:solidFill>
                <a:latin typeface="Arial"/>
                <a:ea typeface="Arial"/>
                <a:cs typeface="Arial"/>
                <a:sym typeface="Arial"/>
              </a:rPr>
              <a:t>La/R &gt; 1: Average rate at which bits arrive at the queue exceeds the rate at which the bits can be transmitted from the queue.</a:t>
            </a:r>
            <a:endParaRPr b="1" i="0" sz="1800" u="none" cap="none" strike="noStrike">
              <a:solidFill>
                <a:schemeClr val="dk1"/>
              </a:solidFill>
              <a:latin typeface="Calibri"/>
              <a:ea typeface="Calibri"/>
              <a:cs typeface="Calibri"/>
              <a:sym typeface="Calibri"/>
            </a:endParaRPr>
          </a:p>
        </p:txBody>
      </p:sp>
      <p:pic>
        <p:nvPicPr>
          <p:cNvPr id="7778" name="Google Shape;7778;p54"/>
          <p:cNvPicPr preferRelativeResize="0"/>
          <p:nvPr/>
        </p:nvPicPr>
        <p:blipFill>
          <a:blip r:embed="rId5">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3"/>
                                        </p:tgtEl>
                                        <p:attrNameLst>
                                          <p:attrName>style.visibility</p:attrName>
                                        </p:attrNameLst>
                                      </p:cBhvr>
                                      <p:to>
                                        <p:strVal val="visible"/>
                                      </p:to>
                                    </p:set>
                                    <p:animEffect filter="fade" transition="in">
                                      <p:cBhvr>
                                        <p:cTn dur="500"/>
                                        <p:tgtEl>
                                          <p:spTgt spid="7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7">
                                            <p:txEl>
                                              <p:pRg end="0" st="0"/>
                                            </p:txEl>
                                          </p:spTgt>
                                        </p:tgtEl>
                                        <p:attrNameLst>
                                          <p:attrName>style.visibility</p:attrName>
                                        </p:attrNameLst>
                                      </p:cBhvr>
                                      <p:to>
                                        <p:strVal val="visible"/>
                                      </p:to>
                                    </p:set>
                                    <p:animEffect filter="fade" transition="in">
                                      <p:cBhvr>
                                        <p:cTn dur="1000"/>
                                        <p:tgtEl>
                                          <p:spTgt spid="77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4"/>
                                        </p:tgtEl>
                                        <p:attrNameLst>
                                          <p:attrName>style.visibility</p:attrName>
                                        </p:attrNameLst>
                                      </p:cBhvr>
                                      <p:to>
                                        <p:strVal val="visible"/>
                                      </p:to>
                                    </p:set>
                                    <p:animEffect filter="fade" transition="in">
                                      <p:cBhvr>
                                        <p:cTn dur="1000"/>
                                        <p:tgtEl>
                                          <p:spTgt spid="77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76"/>
                                        </p:tgtEl>
                                        <p:attrNameLst>
                                          <p:attrName>style.visibility</p:attrName>
                                        </p:attrNameLst>
                                      </p:cBhvr>
                                      <p:to>
                                        <p:strVal val="visible"/>
                                      </p:to>
                                    </p:set>
                                    <p:animEffect filter="fade" transition="in">
                                      <p:cBhvr>
                                        <p:cTn dur="1000"/>
                                        <p:tgtEl>
                                          <p:spTgt spid="77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2" name="Shape 7782"/>
        <p:cNvGrpSpPr/>
        <p:nvPr/>
      </p:nvGrpSpPr>
      <p:grpSpPr>
        <a:xfrm>
          <a:off x="0" y="0"/>
          <a:ext cx="0" cy="0"/>
          <a:chOff x="0" y="0"/>
          <a:chExt cx="0" cy="0"/>
        </a:xfrm>
      </p:grpSpPr>
      <p:cxnSp>
        <p:nvCxnSpPr>
          <p:cNvPr id="7783" name="Google Shape;7783;p5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784" name="Google Shape;7784;p5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785" name="Google Shape;7785;p5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“Real” Internet Delays and Routes</a:t>
            </a:r>
            <a:endParaRPr b="0" i="0" sz="1400" u="none" cap="none" strike="noStrike">
              <a:solidFill>
                <a:srgbClr val="000000"/>
              </a:solidFill>
              <a:latin typeface="Arial"/>
              <a:ea typeface="Arial"/>
              <a:cs typeface="Arial"/>
              <a:sym typeface="Arial"/>
            </a:endParaRPr>
          </a:p>
        </p:txBody>
      </p:sp>
      <p:cxnSp>
        <p:nvCxnSpPr>
          <p:cNvPr id="7786" name="Google Shape;7786;p55"/>
          <p:cNvCxnSpPr/>
          <p:nvPr/>
        </p:nvCxnSpPr>
        <p:spPr>
          <a:xfrm>
            <a:off x="1705991" y="5788319"/>
            <a:ext cx="469144" cy="315494"/>
          </a:xfrm>
          <a:prstGeom prst="straightConnector1">
            <a:avLst/>
          </a:prstGeom>
          <a:noFill/>
          <a:ln cap="flat" cmpd="sng" w="12700">
            <a:solidFill>
              <a:schemeClr val="dk1"/>
            </a:solidFill>
            <a:prstDash val="solid"/>
            <a:round/>
            <a:headEnd len="sm" w="sm" type="none"/>
            <a:tailEnd len="sm" w="sm" type="none"/>
          </a:ln>
        </p:spPr>
      </p:cxnSp>
      <p:cxnSp>
        <p:nvCxnSpPr>
          <p:cNvPr id="7787" name="Google Shape;7787;p55"/>
          <p:cNvCxnSpPr/>
          <p:nvPr/>
        </p:nvCxnSpPr>
        <p:spPr>
          <a:xfrm flipH="1" rot="10800000">
            <a:off x="2565896" y="5889501"/>
            <a:ext cx="639909" cy="207962"/>
          </a:xfrm>
          <a:prstGeom prst="straightConnector1">
            <a:avLst/>
          </a:prstGeom>
          <a:noFill/>
          <a:ln cap="flat" cmpd="sng" w="12700">
            <a:solidFill>
              <a:schemeClr val="dk1"/>
            </a:solidFill>
            <a:prstDash val="solid"/>
            <a:round/>
            <a:headEnd len="sm" w="sm" type="none"/>
            <a:tailEnd len="sm" w="sm" type="none"/>
          </a:ln>
        </p:spPr>
      </p:cxnSp>
      <p:grpSp>
        <p:nvGrpSpPr>
          <p:cNvPr id="7788" name="Google Shape;7788;p55"/>
          <p:cNvGrpSpPr/>
          <p:nvPr/>
        </p:nvGrpSpPr>
        <p:grpSpPr>
          <a:xfrm>
            <a:off x="1983639" y="5936302"/>
            <a:ext cx="860625" cy="398511"/>
            <a:chOff x="7493876" y="2774731"/>
            <a:chExt cx="1481958" cy="894622"/>
          </a:xfrm>
        </p:grpSpPr>
        <p:sp>
          <p:nvSpPr>
            <p:cNvPr id="7789" name="Google Shape;7789;p5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790" name="Google Shape;7790;p5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791" name="Google Shape;7791;p55"/>
            <p:cNvGrpSpPr/>
            <p:nvPr/>
          </p:nvGrpSpPr>
          <p:grpSpPr>
            <a:xfrm>
              <a:off x="7713663" y="2848339"/>
              <a:ext cx="1042107" cy="425543"/>
              <a:chOff x="7786941" y="2884917"/>
              <a:chExt cx="897649" cy="353919"/>
            </a:xfrm>
          </p:grpSpPr>
          <p:sp>
            <p:nvSpPr>
              <p:cNvPr id="7792" name="Google Shape;7792;p5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93" name="Google Shape;7793;p5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94" name="Google Shape;7794;p5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95" name="Google Shape;7795;p5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7796" name="Google Shape;7796;p55"/>
          <p:cNvCxnSpPr/>
          <p:nvPr/>
        </p:nvCxnSpPr>
        <p:spPr>
          <a:xfrm>
            <a:off x="3500935" y="5873626"/>
            <a:ext cx="677550" cy="207962"/>
          </a:xfrm>
          <a:prstGeom prst="straightConnector1">
            <a:avLst/>
          </a:prstGeom>
          <a:noFill/>
          <a:ln cap="flat" cmpd="sng" w="12700">
            <a:solidFill>
              <a:schemeClr val="dk1"/>
            </a:solidFill>
            <a:prstDash val="solid"/>
            <a:round/>
            <a:headEnd len="sm" w="sm" type="none"/>
            <a:tailEnd len="sm" w="sm" type="none"/>
          </a:ln>
        </p:spPr>
      </p:cxnSp>
      <p:cxnSp>
        <p:nvCxnSpPr>
          <p:cNvPr id="7797" name="Google Shape;7797;p55"/>
          <p:cNvCxnSpPr/>
          <p:nvPr/>
        </p:nvCxnSpPr>
        <p:spPr>
          <a:xfrm flipH="1">
            <a:off x="3262808" y="5484688"/>
            <a:ext cx="661222" cy="273050"/>
          </a:xfrm>
          <a:prstGeom prst="straightConnector1">
            <a:avLst/>
          </a:prstGeom>
          <a:noFill/>
          <a:ln cap="flat" cmpd="sng" w="12700">
            <a:solidFill>
              <a:schemeClr val="dk1"/>
            </a:solidFill>
            <a:prstDash val="solid"/>
            <a:round/>
            <a:headEnd len="sm" w="sm" type="none"/>
            <a:tailEnd len="sm" w="sm" type="none"/>
          </a:ln>
        </p:spPr>
      </p:cxnSp>
      <p:cxnSp>
        <p:nvCxnSpPr>
          <p:cNvPr id="7798" name="Google Shape;7798;p55"/>
          <p:cNvCxnSpPr/>
          <p:nvPr/>
        </p:nvCxnSpPr>
        <p:spPr>
          <a:xfrm>
            <a:off x="3231059" y="6005388"/>
            <a:ext cx="318847" cy="311150"/>
          </a:xfrm>
          <a:prstGeom prst="straightConnector1">
            <a:avLst/>
          </a:prstGeom>
          <a:noFill/>
          <a:ln cap="flat" cmpd="sng" w="12700">
            <a:solidFill>
              <a:schemeClr val="dk1"/>
            </a:solidFill>
            <a:prstDash val="solid"/>
            <a:round/>
            <a:headEnd len="sm" w="sm" type="none"/>
            <a:tailEnd len="sm" w="sm" type="none"/>
          </a:ln>
        </p:spPr>
      </p:cxnSp>
      <p:grpSp>
        <p:nvGrpSpPr>
          <p:cNvPr id="7799" name="Google Shape;7799;p55"/>
          <p:cNvGrpSpPr/>
          <p:nvPr/>
        </p:nvGrpSpPr>
        <p:grpSpPr>
          <a:xfrm>
            <a:off x="2831652" y="5625625"/>
            <a:ext cx="860625" cy="398511"/>
            <a:chOff x="7493876" y="2774731"/>
            <a:chExt cx="1481958" cy="894622"/>
          </a:xfrm>
        </p:grpSpPr>
        <p:sp>
          <p:nvSpPr>
            <p:cNvPr id="7800" name="Google Shape;7800;p5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801" name="Google Shape;7801;p5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802" name="Google Shape;7802;p55"/>
            <p:cNvGrpSpPr/>
            <p:nvPr/>
          </p:nvGrpSpPr>
          <p:grpSpPr>
            <a:xfrm>
              <a:off x="7713663" y="2848339"/>
              <a:ext cx="1042107" cy="425543"/>
              <a:chOff x="7786941" y="2884917"/>
              <a:chExt cx="897649" cy="353919"/>
            </a:xfrm>
          </p:grpSpPr>
          <p:sp>
            <p:nvSpPr>
              <p:cNvPr id="7803" name="Google Shape;7803;p5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04" name="Google Shape;7804;p5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05" name="Google Shape;7805;p5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06" name="Google Shape;7806;p5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cxnSp>
        <p:nvCxnSpPr>
          <p:cNvPr id="7807" name="Google Shape;7807;p55"/>
          <p:cNvCxnSpPr/>
          <p:nvPr/>
        </p:nvCxnSpPr>
        <p:spPr>
          <a:xfrm flipH="1">
            <a:off x="4477245" y="5933951"/>
            <a:ext cx="865759" cy="144462"/>
          </a:xfrm>
          <a:prstGeom prst="straightConnector1">
            <a:avLst/>
          </a:prstGeom>
          <a:noFill/>
          <a:ln cap="flat" cmpd="sng" w="12700">
            <a:solidFill>
              <a:schemeClr val="dk1"/>
            </a:solidFill>
            <a:prstDash val="solid"/>
            <a:round/>
            <a:headEnd len="sm" w="sm" type="none"/>
            <a:tailEnd len="sm" w="sm" type="none"/>
          </a:ln>
        </p:spPr>
      </p:cxnSp>
      <p:cxnSp>
        <p:nvCxnSpPr>
          <p:cNvPr id="7808" name="Google Shape;7808;p55"/>
          <p:cNvCxnSpPr/>
          <p:nvPr/>
        </p:nvCxnSpPr>
        <p:spPr>
          <a:xfrm flipH="1">
            <a:off x="3872408" y="6195888"/>
            <a:ext cx="487128" cy="152400"/>
          </a:xfrm>
          <a:prstGeom prst="straightConnector1">
            <a:avLst/>
          </a:prstGeom>
          <a:noFill/>
          <a:ln cap="flat" cmpd="sng" w="12700">
            <a:solidFill>
              <a:schemeClr val="dk1"/>
            </a:solidFill>
            <a:prstDash val="solid"/>
            <a:round/>
            <a:headEnd len="sm" w="sm" type="none"/>
            <a:tailEnd len="sm" w="sm" type="none"/>
          </a:ln>
        </p:spPr>
      </p:cxnSp>
      <p:grpSp>
        <p:nvGrpSpPr>
          <p:cNvPr id="7809" name="Google Shape;7809;p55"/>
          <p:cNvGrpSpPr/>
          <p:nvPr/>
        </p:nvGrpSpPr>
        <p:grpSpPr>
          <a:xfrm>
            <a:off x="3859972" y="5965912"/>
            <a:ext cx="860625" cy="398511"/>
            <a:chOff x="7493876" y="2774731"/>
            <a:chExt cx="1481958" cy="894622"/>
          </a:xfrm>
        </p:grpSpPr>
        <p:sp>
          <p:nvSpPr>
            <p:cNvPr id="7810" name="Google Shape;7810;p5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811" name="Google Shape;7811;p5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812" name="Google Shape;7812;p55"/>
            <p:cNvGrpSpPr/>
            <p:nvPr/>
          </p:nvGrpSpPr>
          <p:grpSpPr>
            <a:xfrm>
              <a:off x="7713663" y="2848339"/>
              <a:ext cx="1042107" cy="425543"/>
              <a:chOff x="7786941" y="2884917"/>
              <a:chExt cx="897649" cy="353919"/>
            </a:xfrm>
          </p:grpSpPr>
          <p:sp>
            <p:nvSpPr>
              <p:cNvPr id="7813" name="Google Shape;7813;p5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14" name="Google Shape;7814;p5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15" name="Google Shape;7815;p5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16" name="Google Shape;7816;p5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817" name="Google Shape;7817;p55"/>
          <p:cNvSpPr txBox="1"/>
          <p:nvPr/>
        </p:nvSpPr>
        <p:spPr>
          <a:xfrm>
            <a:off x="501879" y="1404024"/>
            <a:ext cx="8761392" cy="1506068"/>
          </a:xfrm>
          <a:prstGeom prst="rect">
            <a:avLst/>
          </a:prstGeom>
          <a:noFill/>
          <a:ln>
            <a:noFill/>
          </a:ln>
        </p:spPr>
        <p:txBody>
          <a:bodyPr anchorCtr="0" anchor="t" bIns="45700" lIns="91425" spcFirstLastPara="1" rIns="91425" wrap="square" tIns="45700">
            <a:normAutofit fontScale="92500" lnSpcReduction="10000"/>
          </a:bodyPr>
          <a:lstStyle/>
          <a:p>
            <a:pPr indent="-287338" lvl="0" marL="287338" marR="0" rtl="0" algn="l">
              <a:lnSpc>
                <a:spcPct val="90000"/>
              </a:lnSpc>
              <a:spcBef>
                <a:spcPts val="0"/>
              </a:spcBef>
              <a:spcAft>
                <a:spcPts val="0"/>
              </a:spcAft>
              <a:buClr>
                <a:srgbClr val="0000A3"/>
              </a:buClr>
              <a:buSzPct val="100000"/>
              <a:buFont typeface="Noto Sans Symbols"/>
              <a:buChar char="▪"/>
            </a:pPr>
            <a:r>
              <a:rPr b="0" i="0" lang="en-US" sz="2800" u="none" cap="none" strike="noStrike">
                <a:solidFill>
                  <a:schemeClr val="dk1"/>
                </a:solidFill>
                <a:latin typeface="Calibri"/>
                <a:ea typeface="Calibri"/>
                <a:cs typeface="Calibri"/>
                <a:sym typeface="Calibri"/>
              </a:rPr>
              <a:t>what do “real” Internet delay &amp; loss look like? </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ct val="100000"/>
              <a:buFont typeface="Noto Sans Symbols"/>
              <a:buChar char="▪"/>
            </a:pPr>
            <a:r>
              <a:rPr b="1" i="0" lang="en-US" sz="2400" u="none" cap="none" strike="noStrike">
                <a:solidFill>
                  <a:srgbClr val="C00000"/>
                </a:solidFill>
                <a:latin typeface="Calibri"/>
                <a:ea typeface="Calibri"/>
                <a:cs typeface="Calibri"/>
                <a:sym typeface="Calibri"/>
              </a:rPr>
              <a:t>traceroute</a:t>
            </a:r>
            <a:r>
              <a:rPr b="0" i="0" lang="en-US" sz="2800" u="none" cap="none" strike="noStrike">
                <a:solidFill>
                  <a:srgbClr val="FF0000"/>
                </a:solidFill>
                <a:latin typeface="Calibri"/>
                <a:ea typeface="Calibri"/>
                <a:cs typeface="Calibri"/>
                <a:sym typeface="Calibri"/>
              </a:rPr>
              <a:t> </a:t>
            </a:r>
            <a:r>
              <a:rPr b="0" i="0" lang="en-US" sz="2800" u="none" cap="none" strike="noStrike">
                <a:solidFill>
                  <a:schemeClr val="dk1"/>
                </a:solidFill>
                <a:latin typeface="Calibri"/>
                <a:ea typeface="Calibri"/>
                <a:cs typeface="Calibri"/>
                <a:sym typeface="Calibri"/>
              </a:rPr>
              <a:t>program: provides delay measurement from source to router along end-end Internet path towards destination. For all </a:t>
            </a:r>
            <a:r>
              <a:rPr b="0" i="1" lang="en-US" sz="2800" u="none" cap="none" strike="noStrike">
                <a:solidFill>
                  <a:schemeClr val="dk1"/>
                </a:solidFill>
                <a:latin typeface="Calibri"/>
                <a:ea typeface="Calibri"/>
                <a:cs typeface="Calibri"/>
                <a:sym typeface="Calibri"/>
              </a:rPr>
              <a:t>i:</a:t>
            </a:r>
            <a:endParaRPr b="0" i="0" sz="1400" u="none" cap="none" strike="noStrike">
              <a:solidFill>
                <a:srgbClr val="000000"/>
              </a:solidFill>
              <a:latin typeface="Arial"/>
              <a:ea typeface="Arial"/>
              <a:cs typeface="Arial"/>
              <a:sym typeface="Arial"/>
            </a:endParaRPr>
          </a:p>
        </p:txBody>
      </p:sp>
      <p:cxnSp>
        <p:nvCxnSpPr>
          <p:cNvPr id="7818" name="Google Shape;7818;p55"/>
          <p:cNvCxnSpPr/>
          <p:nvPr/>
        </p:nvCxnSpPr>
        <p:spPr>
          <a:xfrm>
            <a:off x="5596435" y="5899026"/>
            <a:ext cx="677550" cy="207962"/>
          </a:xfrm>
          <a:prstGeom prst="straightConnector1">
            <a:avLst/>
          </a:prstGeom>
          <a:noFill/>
          <a:ln cap="flat" cmpd="sng" w="12700">
            <a:solidFill>
              <a:schemeClr val="dk1"/>
            </a:solidFill>
            <a:prstDash val="solid"/>
            <a:round/>
            <a:headEnd len="sm" w="sm" type="none"/>
            <a:tailEnd len="sm" w="sm" type="none"/>
          </a:ln>
        </p:spPr>
      </p:cxnSp>
      <p:cxnSp>
        <p:nvCxnSpPr>
          <p:cNvPr id="7819" name="Google Shape;7819;p55"/>
          <p:cNvCxnSpPr/>
          <p:nvPr/>
        </p:nvCxnSpPr>
        <p:spPr>
          <a:xfrm flipH="1">
            <a:off x="6534645" y="5845051"/>
            <a:ext cx="777191" cy="277812"/>
          </a:xfrm>
          <a:prstGeom prst="straightConnector1">
            <a:avLst/>
          </a:prstGeom>
          <a:noFill/>
          <a:ln cap="flat" cmpd="sng" w="12700">
            <a:solidFill>
              <a:schemeClr val="dk1"/>
            </a:solidFill>
            <a:prstDash val="solid"/>
            <a:round/>
            <a:headEnd len="sm" w="sm" type="none"/>
            <a:tailEnd len="sm" w="sm" type="none"/>
          </a:ln>
        </p:spPr>
      </p:cxnSp>
      <p:cxnSp>
        <p:nvCxnSpPr>
          <p:cNvPr id="7820" name="Google Shape;7820;p55"/>
          <p:cNvCxnSpPr/>
          <p:nvPr/>
        </p:nvCxnSpPr>
        <p:spPr>
          <a:xfrm>
            <a:off x="5155109" y="5592638"/>
            <a:ext cx="318847" cy="311150"/>
          </a:xfrm>
          <a:prstGeom prst="straightConnector1">
            <a:avLst/>
          </a:prstGeom>
          <a:noFill/>
          <a:ln cap="flat" cmpd="sng" w="12700">
            <a:solidFill>
              <a:schemeClr val="dk1"/>
            </a:solidFill>
            <a:prstDash val="solid"/>
            <a:round/>
            <a:headEnd len="sm" w="sm" type="none"/>
            <a:tailEnd len="sm" w="sm" type="none"/>
          </a:ln>
        </p:spPr>
      </p:cxnSp>
      <p:cxnSp>
        <p:nvCxnSpPr>
          <p:cNvPr id="7821" name="Google Shape;7821;p55"/>
          <p:cNvCxnSpPr/>
          <p:nvPr/>
        </p:nvCxnSpPr>
        <p:spPr>
          <a:xfrm>
            <a:off x="4269511" y="5699506"/>
            <a:ext cx="8857" cy="260350"/>
          </a:xfrm>
          <a:prstGeom prst="straightConnector1">
            <a:avLst/>
          </a:prstGeom>
          <a:noFill/>
          <a:ln cap="flat" cmpd="sng" w="12700">
            <a:solidFill>
              <a:schemeClr val="dk1"/>
            </a:solidFill>
            <a:prstDash val="solid"/>
            <a:round/>
            <a:headEnd len="sm" w="sm" type="none"/>
            <a:tailEnd len="sm" w="sm" type="none"/>
          </a:ln>
        </p:spPr>
      </p:cxnSp>
      <p:sp>
        <p:nvSpPr>
          <p:cNvPr id="7822" name="Google Shape;7822;p55"/>
          <p:cNvSpPr txBox="1"/>
          <p:nvPr/>
        </p:nvSpPr>
        <p:spPr>
          <a:xfrm>
            <a:off x="1873746" y="5557713"/>
            <a:ext cx="13971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3 probes</a:t>
            </a:r>
            <a:endParaRPr b="0" i="0" sz="1400" u="none" cap="none" strike="noStrike">
              <a:solidFill>
                <a:srgbClr val="000000"/>
              </a:solidFill>
              <a:latin typeface="Arial"/>
              <a:ea typeface="Arial"/>
              <a:cs typeface="Arial"/>
              <a:sym typeface="Arial"/>
            </a:endParaRPr>
          </a:p>
        </p:txBody>
      </p:sp>
      <p:sp>
        <p:nvSpPr>
          <p:cNvPr id="7823" name="Google Shape;7823;p55"/>
          <p:cNvSpPr txBox="1"/>
          <p:nvPr/>
        </p:nvSpPr>
        <p:spPr>
          <a:xfrm>
            <a:off x="2488109" y="6118101"/>
            <a:ext cx="13971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3 probes</a:t>
            </a:r>
            <a:endParaRPr b="0" i="0" sz="1400" u="none" cap="none" strike="noStrike">
              <a:solidFill>
                <a:srgbClr val="000000"/>
              </a:solidFill>
              <a:latin typeface="Arial"/>
              <a:ea typeface="Arial"/>
              <a:cs typeface="Arial"/>
              <a:sym typeface="Arial"/>
            </a:endParaRPr>
          </a:p>
        </p:txBody>
      </p:sp>
      <p:sp>
        <p:nvSpPr>
          <p:cNvPr id="7824" name="Google Shape;7824;p55"/>
          <p:cNvSpPr txBox="1"/>
          <p:nvPr/>
        </p:nvSpPr>
        <p:spPr>
          <a:xfrm>
            <a:off x="3717285" y="5466189"/>
            <a:ext cx="13971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Calibri"/>
                <a:ea typeface="Calibri"/>
                <a:cs typeface="Calibri"/>
                <a:sym typeface="Calibri"/>
              </a:rPr>
              <a:t>3 probes</a:t>
            </a:r>
            <a:endParaRPr b="0" i="0" sz="1400" u="none" cap="none" strike="noStrike">
              <a:solidFill>
                <a:srgbClr val="000000"/>
              </a:solidFill>
              <a:latin typeface="Arial"/>
              <a:ea typeface="Arial"/>
              <a:cs typeface="Arial"/>
              <a:sym typeface="Arial"/>
            </a:endParaRPr>
          </a:p>
        </p:txBody>
      </p:sp>
      <p:grpSp>
        <p:nvGrpSpPr>
          <p:cNvPr id="7825" name="Google Shape;7825;p55"/>
          <p:cNvGrpSpPr/>
          <p:nvPr/>
        </p:nvGrpSpPr>
        <p:grpSpPr>
          <a:xfrm>
            <a:off x="809313" y="5494213"/>
            <a:ext cx="1027081" cy="688975"/>
            <a:chOff x="-44" y="1473"/>
            <a:chExt cx="981" cy="1105"/>
          </a:xfrm>
        </p:grpSpPr>
        <p:pic>
          <p:nvPicPr>
            <p:cNvPr descr="desktop_computer_stylized_medium" id="7826" name="Google Shape;7826;p5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827" name="Google Shape;7827;p5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7828" name="Google Shape;7828;p55"/>
          <p:cNvGrpSpPr/>
          <p:nvPr/>
        </p:nvGrpSpPr>
        <p:grpSpPr>
          <a:xfrm flipH="1">
            <a:off x="7052171" y="5532313"/>
            <a:ext cx="1051754" cy="669925"/>
            <a:chOff x="-44" y="1473"/>
            <a:chExt cx="981" cy="1105"/>
          </a:xfrm>
        </p:grpSpPr>
        <p:pic>
          <p:nvPicPr>
            <p:cNvPr descr="desktop_computer_stylized_medium" id="7829" name="Google Shape;7829;p55"/>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830" name="Google Shape;7830;p55"/>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831" name="Google Shape;7831;p55"/>
          <p:cNvSpPr/>
          <p:nvPr/>
        </p:nvSpPr>
        <p:spPr>
          <a:xfrm>
            <a:off x="1743571" y="5778376"/>
            <a:ext cx="3135331" cy="403225"/>
          </a:xfrm>
          <a:custGeom>
            <a:rect b="b" l="l" r="r" t="t"/>
            <a:pathLst>
              <a:path extrusionOk="0" h="254" w="1416">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32" name="Google Shape;7832;p55"/>
          <p:cNvSpPr/>
          <p:nvPr/>
        </p:nvSpPr>
        <p:spPr>
          <a:xfrm>
            <a:off x="1775321" y="5814888"/>
            <a:ext cx="584553" cy="419100"/>
          </a:xfrm>
          <a:custGeom>
            <a:rect b="b" l="l" r="r" t="t"/>
            <a:pathLst>
              <a:path extrusionOk="0" h="264" w="264">
                <a:moveTo>
                  <a:pt x="60" y="0"/>
                </a:moveTo>
                <a:cubicBezTo>
                  <a:pt x="86" y="31"/>
                  <a:pt x="264" y="176"/>
                  <a:pt x="228" y="220"/>
                </a:cubicBezTo>
                <a:cubicBezTo>
                  <a:pt x="192" y="264"/>
                  <a:pt x="60" y="109"/>
                  <a:pt x="0" y="88"/>
                </a:cubicBezTo>
              </a:path>
            </a:pathLst>
          </a:cu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33" name="Google Shape;7833;p55"/>
          <p:cNvSpPr/>
          <p:nvPr/>
        </p:nvSpPr>
        <p:spPr>
          <a:xfrm>
            <a:off x="1768972" y="5729163"/>
            <a:ext cx="1877656" cy="474663"/>
          </a:xfrm>
          <a:custGeom>
            <a:rect b="b" l="l" r="r" t="t"/>
            <a:pathLst>
              <a:path extrusionOk="0" h="299" w="848">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cap="flat" cmpd="sng" w="2857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834" name="Google Shape;7834;p55"/>
          <p:cNvGrpSpPr/>
          <p:nvPr/>
        </p:nvGrpSpPr>
        <p:grpSpPr>
          <a:xfrm>
            <a:off x="4970585" y="5651697"/>
            <a:ext cx="860625" cy="398511"/>
            <a:chOff x="7493876" y="2774731"/>
            <a:chExt cx="1481958" cy="894622"/>
          </a:xfrm>
        </p:grpSpPr>
        <p:sp>
          <p:nvSpPr>
            <p:cNvPr id="7835" name="Google Shape;7835;p55"/>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836" name="Google Shape;7836;p55"/>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837" name="Google Shape;7837;p55"/>
            <p:cNvGrpSpPr/>
            <p:nvPr/>
          </p:nvGrpSpPr>
          <p:grpSpPr>
            <a:xfrm>
              <a:off x="7713663" y="2848339"/>
              <a:ext cx="1042107" cy="425543"/>
              <a:chOff x="7786941" y="2884917"/>
              <a:chExt cx="897649" cy="353919"/>
            </a:xfrm>
          </p:grpSpPr>
          <p:sp>
            <p:nvSpPr>
              <p:cNvPr id="7838" name="Google Shape;7838;p55"/>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39" name="Google Shape;7839;p55"/>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40" name="Google Shape;7840;p55"/>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41" name="Google Shape;7841;p55"/>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842" name="Google Shape;7842;p55"/>
          <p:cNvSpPr txBox="1"/>
          <p:nvPr/>
        </p:nvSpPr>
        <p:spPr>
          <a:xfrm>
            <a:off x="431630" y="3146877"/>
            <a:ext cx="8526840" cy="1843206"/>
          </a:xfrm>
          <a:prstGeom prst="rect">
            <a:avLst/>
          </a:prstGeom>
          <a:noFill/>
          <a:ln>
            <a:noFill/>
          </a:ln>
        </p:spPr>
        <p:txBody>
          <a:bodyPr anchorCtr="0" anchor="t" bIns="45700" lIns="91425" spcFirstLastPara="1" rIns="91425" wrap="square" tIns="45700">
            <a:normAutofit lnSpcReduction="10000"/>
          </a:bodyPr>
          <a:lstStyle/>
          <a:p>
            <a:pPr indent="-225425" lvl="1" marL="682625" marR="0" rtl="0" algn="l">
              <a:lnSpc>
                <a:spcPct val="90000"/>
              </a:lnSpc>
              <a:spcBef>
                <a:spcPts val="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sends three packets that will reach router </a:t>
            </a:r>
            <a:r>
              <a:rPr b="0" i="1" lang="en-US" sz="2400" u="none" cap="none" strike="noStrike">
                <a:solidFill>
                  <a:schemeClr val="dk1"/>
                </a:solidFill>
                <a:latin typeface="Calibri"/>
                <a:ea typeface="Calibri"/>
                <a:cs typeface="Calibri"/>
                <a:sym typeface="Calibri"/>
              </a:rPr>
              <a:t>i</a:t>
            </a:r>
            <a:r>
              <a:rPr b="0" i="0" lang="en-US" sz="2400" u="none" cap="none" strike="noStrike">
                <a:solidFill>
                  <a:schemeClr val="dk1"/>
                </a:solidFill>
                <a:latin typeface="Calibri"/>
                <a:ea typeface="Calibri"/>
                <a:cs typeface="Calibri"/>
                <a:sym typeface="Calibri"/>
              </a:rPr>
              <a:t> on path towards destination (with time-to-live field value of </a:t>
            </a:r>
            <a:r>
              <a:rPr b="0" i="1" lang="en-US" sz="2400" u="none" cap="none" strike="noStrike">
                <a:solidFill>
                  <a:schemeClr val="dk1"/>
                </a:solidFill>
                <a:latin typeface="Calibri"/>
                <a:ea typeface="Calibri"/>
                <a:cs typeface="Calibri"/>
                <a:sym typeface="Calibri"/>
              </a:rPr>
              <a:t>i</a:t>
            </a:r>
            <a:r>
              <a:rPr b="0" i="0" lang="en-US" sz="24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router </a:t>
            </a:r>
            <a:r>
              <a:rPr b="0" i="1" lang="en-US" sz="2400" u="none" cap="none" strike="noStrike">
                <a:solidFill>
                  <a:schemeClr val="dk1"/>
                </a:solidFill>
                <a:latin typeface="Calibri"/>
                <a:ea typeface="Calibri"/>
                <a:cs typeface="Calibri"/>
                <a:sym typeface="Calibri"/>
              </a:rPr>
              <a:t>i</a:t>
            </a:r>
            <a:r>
              <a:rPr b="0" i="0" lang="en-US" sz="2400" u="none" cap="none" strike="noStrike">
                <a:solidFill>
                  <a:schemeClr val="dk1"/>
                </a:solidFill>
                <a:latin typeface="Calibri"/>
                <a:ea typeface="Calibri"/>
                <a:cs typeface="Calibri"/>
                <a:sym typeface="Calibri"/>
              </a:rPr>
              <a:t> will return packets to sender</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400"/>
              <a:buFont typeface="Arial"/>
              <a:buChar char="•"/>
            </a:pPr>
            <a:r>
              <a:rPr b="0" i="0" lang="en-US" sz="2400" u="none" cap="none" strike="noStrike">
                <a:solidFill>
                  <a:schemeClr val="dk1"/>
                </a:solidFill>
                <a:latin typeface="Calibri"/>
                <a:ea typeface="Calibri"/>
                <a:cs typeface="Calibri"/>
                <a:sym typeface="Calibri"/>
              </a:rPr>
              <a:t>sender measures time interval between transmission and reply</a:t>
            </a:r>
            <a:endParaRPr b="0" i="0" sz="2800" u="none" cap="none" strike="noStrike">
              <a:solidFill>
                <a:schemeClr val="dk1"/>
              </a:solidFill>
              <a:latin typeface="Calibri"/>
              <a:ea typeface="Calibri"/>
              <a:cs typeface="Calibri"/>
              <a:sym typeface="Calibri"/>
            </a:endParaRPr>
          </a:p>
        </p:txBody>
      </p:sp>
      <p:pic>
        <p:nvPicPr>
          <p:cNvPr id="7843" name="Google Shape;7843;p55"/>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2"/>
                                        </p:tgtEl>
                                        <p:attrNameLst>
                                          <p:attrName>style.visibility</p:attrName>
                                        </p:attrNameLst>
                                      </p:cBhvr>
                                      <p:to>
                                        <p:strVal val="visible"/>
                                      </p:to>
                                    </p:set>
                                    <p:animEffect filter="fade" transition="in">
                                      <p:cBhvr>
                                        <p:cTn dur="500"/>
                                        <p:tgtEl>
                                          <p:spTgt spid="7842"/>
                                        </p:tgtEl>
                                      </p:cBhvr>
                                    </p:animEffec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7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7" name="Shape 7847"/>
        <p:cNvGrpSpPr/>
        <p:nvPr/>
      </p:nvGrpSpPr>
      <p:grpSpPr>
        <a:xfrm>
          <a:off x="0" y="0"/>
          <a:ext cx="0" cy="0"/>
          <a:chOff x="0" y="0"/>
          <a:chExt cx="0" cy="0"/>
        </a:xfrm>
      </p:grpSpPr>
      <p:cxnSp>
        <p:nvCxnSpPr>
          <p:cNvPr id="7848" name="Google Shape;7848;p5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849" name="Google Shape;7849;p5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850" name="Google Shape;7850;p5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“Real” Internet Delays and Routes</a:t>
            </a:r>
            <a:endParaRPr b="0" i="0" sz="1400" u="none" cap="none" strike="noStrike">
              <a:solidFill>
                <a:srgbClr val="000000"/>
              </a:solidFill>
              <a:latin typeface="Arial"/>
              <a:ea typeface="Arial"/>
              <a:cs typeface="Arial"/>
              <a:sym typeface="Arial"/>
            </a:endParaRPr>
          </a:p>
        </p:txBody>
      </p:sp>
      <p:sp>
        <p:nvSpPr>
          <p:cNvPr id="7851" name="Google Shape;7851;p56"/>
          <p:cNvSpPr txBox="1"/>
          <p:nvPr/>
        </p:nvSpPr>
        <p:spPr>
          <a:xfrm>
            <a:off x="242458" y="2477482"/>
            <a:ext cx="8229600" cy="3944937"/>
          </a:xfrm>
          <a:prstGeom prst="rect">
            <a:avLst/>
          </a:prstGeom>
          <a:noFill/>
          <a:ln>
            <a:noFill/>
          </a:ln>
        </p:spPr>
        <p:txBody>
          <a:bodyPr anchorCtr="0" anchor="t" bIns="45700" lIns="91425" spcFirstLastPara="1" rIns="91425" wrap="square" tIns="45700">
            <a:spAutoFit/>
          </a:bodyPr>
          <a:lstStyle/>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  cs-gw (128.119.240.254)  1 ms  1 ms  2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2  border1-rt-fa5-1-0.gw.umass.edu (128.119.3.145)  1 ms  1 ms  2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3  cht-vbns.gw.umass.edu (128.119.3.130)  6 ms 5 ms 5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4  jn1-at1-0-0-19.wor.vbns.net (204.147.132.129)  16 ms 11 ms 13 ms </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5  jn1-so7-0-0-0.wae.vbns.net (204.147.136.136)  21 ms 18 ms 18 ms </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6  abilene-vbns.abilene.ucaid.edu (198.32.11.9)  22 ms  18 ms  22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7  nycm-wash.abilene.ucaid.edu (198.32.8.46)  22 ms  22 ms  22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8  62.40.103.253 (62.40.103.253)  104 ms 109 ms 106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9  de2-1.de1.de.geant.net (62.40.96.129)  109 ms 102 ms 104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10  de.fr1.fr.geant.net (62.40.96.50)  113 ms 121 ms 114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11  renater-gw.fr1.fr.geant.net (62.40.103.54)  112 ms  114 ms  112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12  nio-n2.cssi.renater.fr (193.51.206.13)  111 ms  114 ms  116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13  nice.cssi.renater.fr (195.220.98.102)  123 ms  125 ms  124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14  r3t2-nice.cssi.renater.fr (195.220.98.110)  126 ms  126 ms  124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15  eurecom-valbonne.r3t2.ft.net (193.48.50.54)  135 ms  128 ms  133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16  194.214.211.25 (194.214.211.25)  126 ms  128 ms  126 ms</a:t>
            </a:r>
            <a:endParaRPr b="0" i="0" sz="1600" u="none" cap="none" strike="noStrike">
              <a:solidFill>
                <a:schemeClr val="dk1"/>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17  * * *</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18  * * *</a:t>
            </a:r>
            <a:endParaRPr b="0" i="0" sz="1400" u="none" cap="none" strike="noStrike">
              <a:solidFill>
                <a:srgbClr val="000000"/>
              </a:solidFill>
              <a:latin typeface="Arial"/>
              <a:ea typeface="Arial"/>
              <a:cs typeface="Arial"/>
              <a:sym typeface="Arial"/>
            </a:endParaRPr>
          </a:p>
          <a:p>
            <a:pPr indent="-457200" lvl="0" marL="457200" marR="0" rtl="0" algn="l">
              <a:lnSpc>
                <a:spcPct val="8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19  fantasia.eurecom.fr (193.55.113.142)  132 ms  128 ms  136</a:t>
            </a:r>
            <a:r>
              <a:rPr b="0" i="0" lang="en-US" sz="2400" u="none" cap="none" strike="noStrike">
                <a:solidFill>
                  <a:schemeClr val="dk1"/>
                </a:solidFill>
                <a:latin typeface="Times New Roman"/>
                <a:ea typeface="Times New Roman"/>
                <a:cs typeface="Times New Roman"/>
                <a:sym typeface="Times New Roman"/>
              </a:rPr>
              <a:t> </a:t>
            </a:r>
            <a:r>
              <a:rPr b="0" i="0" lang="en-US" sz="1600" u="none" cap="none" strike="noStrike">
                <a:solidFill>
                  <a:schemeClr val="dk1"/>
                </a:solidFill>
                <a:latin typeface="Times New Roman"/>
                <a:ea typeface="Times New Roman"/>
                <a:cs typeface="Times New Roman"/>
                <a:sym typeface="Times New Roman"/>
              </a:rPr>
              <a:t>ms</a:t>
            </a:r>
            <a:endParaRPr b="0" i="0" sz="1600" u="none" cap="none" strike="noStrike">
              <a:solidFill>
                <a:schemeClr val="dk1"/>
              </a:solidFill>
              <a:latin typeface="Times New Roman"/>
              <a:ea typeface="Times New Roman"/>
              <a:cs typeface="Times New Roman"/>
              <a:sym typeface="Times New Roman"/>
            </a:endParaRPr>
          </a:p>
        </p:txBody>
      </p:sp>
      <p:sp>
        <p:nvSpPr>
          <p:cNvPr id="7852" name="Google Shape;7852;p56"/>
          <p:cNvSpPr txBox="1"/>
          <p:nvPr/>
        </p:nvSpPr>
        <p:spPr>
          <a:xfrm>
            <a:off x="263096" y="1351941"/>
            <a:ext cx="819308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CC0000"/>
                </a:solidFill>
                <a:latin typeface="Calibri"/>
                <a:ea typeface="Calibri"/>
                <a:cs typeface="Calibri"/>
                <a:sym typeface="Calibri"/>
              </a:rPr>
              <a:t>traceroute:</a:t>
            </a:r>
            <a:r>
              <a:rPr b="0" i="0" lang="en-US" sz="2400" u="none" cap="none" strike="noStrike">
                <a:solidFill>
                  <a:schemeClr val="dk1"/>
                </a:solidFill>
                <a:latin typeface="Calibri"/>
                <a:ea typeface="Calibri"/>
                <a:cs typeface="Calibri"/>
                <a:sym typeface="Calibri"/>
              </a:rPr>
              <a:t> gaia.cs.umass.edu to www.eurecom.fr</a:t>
            </a:r>
            <a:endParaRPr b="0" i="0" sz="2400" u="none" cap="none" strike="noStrike">
              <a:solidFill>
                <a:schemeClr val="dk1"/>
              </a:solidFill>
              <a:latin typeface="Calibri"/>
              <a:ea typeface="Calibri"/>
              <a:cs typeface="Calibri"/>
              <a:sym typeface="Calibri"/>
            </a:endParaRPr>
          </a:p>
        </p:txBody>
      </p:sp>
      <p:sp>
        <p:nvSpPr>
          <p:cNvPr id="7853" name="Google Shape;7853;p56"/>
          <p:cNvSpPr txBox="1"/>
          <p:nvPr/>
        </p:nvSpPr>
        <p:spPr>
          <a:xfrm>
            <a:off x="4012125" y="1791114"/>
            <a:ext cx="5937250" cy="61786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rgbClr val="CC0000"/>
                </a:solidFill>
                <a:latin typeface="Calibri"/>
                <a:ea typeface="Calibri"/>
                <a:cs typeface="Calibri"/>
                <a:sym typeface="Calibri"/>
              </a:rPr>
              <a:t>3 delay measurements from </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1800"/>
              <a:buFont typeface="Arial"/>
              <a:buNone/>
            </a:pPr>
            <a:r>
              <a:rPr b="0" i="0" lang="en-US" sz="1800" u="none" cap="none" strike="noStrike">
                <a:solidFill>
                  <a:srgbClr val="CC0000"/>
                </a:solidFill>
                <a:latin typeface="Calibri"/>
                <a:ea typeface="Calibri"/>
                <a:cs typeface="Calibri"/>
                <a:sym typeface="Calibri"/>
              </a:rPr>
              <a:t>gaia.cs.umass.edu </a:t>
            </a:r>
            <a:r>
              <a:rPr b="0" i="0" lang="en-US" sz="2000" u="none" cap="none" strike="noStrike">
                <a:solidFill>
                  <a:srgbClr val="CC0000"/>
                </a:solidFill>
                <a:latin typeface="Calibri"/>
                <a:ea typeface="Calibri"/>
                <a:cs typeface="Calibri"/>
                <a:sym typeface="Calibri"/>
              </a:rPr>
              <a:t>to </a:t>
            </a:r>
            <a:r>
              <a:rPr b="0" i="0" lang="en-US" sz="1800" u="none" cap="none" strike="noStrike">
                <a:solidFill>
                  <a:srgbClr val="CC0000"/>
                </a:solidFill>
                <a:latin typeface="Calibri"/>
                <a:ea typeface="Calibri"/>
                <a:cs typeface="Calibri"/>
                <a:sym typeface="Calibri"/>
              </a:rPr>
              <a:t>cs-gw.cs.umass.edu </a:t>
            </a:r>
            <a:endParaRPr b="0" i="0" sz="2000" u="none" cap="none" strike="noStrike">
              <a:solidFill>
                <a:srgbClr val="CC0000"/>
              </a:solidFill>
              <a:latin typeface="Calibri"/>
              <a:ea typeface="Calibri"/>
              <a:cs typeface="Calibri"/>
              <a:sym typeface="Calibri"/>
            </a:endParaRPr>
          </a:p>
        </p:txBody>
      </p:sp>
      <p:cxnSp>
        <p:nvCxnSpPr>
          <p:cNvPr id="7854" name="Google Shape;7854;p56"/>
          <p:cNvCxnSpPr/>
          <p:nvPr/>
        </p:nvCxnSpPr>
        <p:spPr>
          <a:xfrm flipH="1" rot="10800000">
            <a:off x="3009471" y="2104419"/>
            <a:ext cx="671512" cy="412750"/>
          </a:xfrm>
          <a:prstGeom prst="straightConnector1">
            <a:avLst/>
          </a:prstGeom>
          <a:noFill/>
          <a:ln cap="flat" cmpd="sng" w="19050">
            <a:solidFill>
              <a:srgbClr val="CC0000"/>
            </a:solidFill>
            <a:prstDash val="solid"/>
            <a:round/>
            <a:headEnd len="med" w="med" type="triangle"/>
            <a:tailEnd len="sm" w="sm" type="none"/>
          </a:ln>
        </p:spPr>
      </p:cxnSp>
      <p:cxnSp>
        <p:nvCxnSpPr>
          <p:cNvPr id="7855" name="Google Shape;7855;p56"/>
          <p:cNvCxnSpPr/>
          <p:nvPr/>
        </p:nvCxnSpPr>
        <p:spPr>
          <a:xfrm flipH="1" rot="10800000">
            <a:off x="3549221" y="2093307"/>
            <a:ext cx="139700" cy="404812"/>
          </a:xfrm>
          <a:prstGeom prst="straightConnector1">
            <a:avLst/>
          </a:prstGeom>
          <a:noFill/>
          <a:ln cap="flat" cmpd="sng" w="19050">
            <a:solidFill>
              <a:srgbClr val="CC0000"/>
            </a:solidFill>
            <a:prstDash val="solid"/>
            <a:round/>
            <a:headEnd len="med" w="med" type="triangle"/>
            <a:tailEnd len="sm" w="sm" type="none"/>
          </a:ln>
        </p:spPr>
      </p:cxnSp>
      <p:cxnSp>
        <p:nvCxnSpPr>
          <p:cNvPr id="7856" name="Google Shape;7856;p56"/>
          <p:cNvCxnSpPr/>
          <p:nvPr/>
        </p:nvCxnSpPr>
        <p:spPr>
          <a:xfrm rot="10800000">
            <a:off x="3684158" y="2102832"/>
            <a:ext cx="366713" cy="390525"/>
          </a:xfrm>
          <a:prstGeom prst="straightConnector1">
            <a:avLst/>
          </a:prstGeom>
          <a:noFill/>
          <a:ln cap="flat" cmpd="sng" w="19050">
            <a:solidFill>
              <a:srgbClr val="CC0000"/>
            </a:solidFill>
            <a:prstDash val="solid"/>
            <a:round/>
            <a:headEnd len="med" w="med" type="triangle"/>
            <a:tailEnd len="sm" w="sm" type="none"/>
          </a:ln>
        </p:spPr>
      </p:cxnSp>
      <p:sp>
        <p:nvSpPr>
          <p:cNvPr id="7857" name="Google Shape;7857;p56"/>
          <p:cNvSpPr txBox="1"/>
          <p:nvPr/>
        </p:nvSpPr>
        <p:spPr>
          <a:xfrm>
            <a:off x="2050366" y="5659038"/>
            <a:ext cx="62865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alibri"/>
                <a:ea typeface="Calibri"/>
                <a:cs typeface="Calibri"/>
                <a:sym typeface="Calibri"/>
              </a:rPr>
              <a:t>* means no response (probe lost, router not replying)</a:t>
            </a:r>
            <a:endParaRPr b="0" i="0" sz="1400" u="none" cap="none" strike="noStrike">
              <a:solidFill>
                <a:srgbClr val="000000"/>
              </a:solidFill>
              <a:latin typeface="Arial"/>
              <a:ea typeface="Arial"/>
              <a:cs typeface="Arial"/>
              <a:sym typeface="Arial"/>
            </a:endParaRPr>
          </a:p>
        </p:txBody>
      </p:sp>
      <p:sp>
        <p:nvSpPr>
          <p:cNvPr id="7858" name="Google Shape;7858;p56"/>
          <p:cNvSpPr/>
          <p:nvPr/>
        </p:nvSpPr>
        <p:spPr>
          <a:xfrm>
            <a:off x="5630433" y="3790344"/>
            <a:ext cx="1012825" cy="246063"/>
          </a:xfrm>
          <a:custGeom>
            <a:rect b="b" l="l" r="r" t="t"/>
            <a:pathLst>
              <a:path extrusionOk="0" h="155" w="638">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cap="flat" cmpd="sng" w="19050">
            <a:solidFill>
              <a:srgbClr val="CC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59" name="Google Shape;7859;p56"/>
          <p:cNvSpPr txBox="1"/>
          <p:nvPr/>
        </p:nvSpPr>
        <p:spPr>
          <a:xfrm>
            <a:off x="6675008" y="3576032"/>
            <a:ext cx="27432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CC0000"/>
                </a:solidFill>
                <a:latin typeface="Calibri"/>
                <a:ea typeface="Calibri"/>
                <a:cs typeface="Calibri"/>
                <a:sym typeface="Calibri"/>
              </a:rPr>
              <a:t>trans-oceanic link</a:t>
            </a:r>
            <a:endParaRPr b="0" i="0" sz="1400" u="none" cap="none" strike="noStrike">
              <a:solidFill>
                <a:srgbClr val="000000"/>
              </a:solidFill>
              <a:latin typeface="Arial"/>
              <a:ea typeface="Arial"/>
              <a:cs typeface="Arial"/>
              <a:sym typeface="Arial"/>
            </a:endParaRPr>
          </a:p>
        </p:txBody>
      </p:sp>
      <p:sp>
        <p:nvSpPr>
          <p:cNvPr id="7860" name="Google Shape;7860;p56"/>
          <p:cNvSpPr txBox="1"/>
          <p:nvPr/>
        </p:nvSpPr>
        <p:spPr>
          <a:xfrm>
            <a:off x="283733" y="6454169"/>
            <a:ext cx="652935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Do some traceroutes from exotic countries at www.traceroute.org</a:t>
            </a:r>
            <a:endParaRPr b="0" i="0" sz="1800" u="none" cap="none" strike="noStrike">
              <a:solidFill>
                <a:schemeClr val="dk1"/>
              </a:solidFill>
              <a:latin typeface="Calibri"/>
              <a:ea typeface="Calibri"/>
              <a:cs typeface="Calibri"/>
              <a:sym typeface="Calibri"/>
            </a:endParaRPr>
          </a:p>
        </p:txBody>
      </p:sp>
      <p:sp>
        <p:nvSpPr>
          <p:cNvPr id="7861" name="Google Shape;7861;p56"/>
          <p:cNvSpPr txBox="1"/>
          <p:nvPr/>
        </p:nvSpPr>
        <p:spPr>
          <a:xfrm>
            <a:off x="7310008" y="4282942"/>
            <a:ext cx="2743200" cy="61786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rgbClr val="CC0000"/>
                </a:solidFill>
                <a:latin typeface="Calibri"/>
                <a:ea typeface="Calibri"/>
                <a:cs typeface="Calibri"/>
                <a:sym typeface="Calibri"/>
              </a:rPr>
              <a:t>looks like delays </a:t>
            </a:r>
            <a:r>
              <a:rPr b="0" i="1" lang="en-US" sz="2000" u="none" cap="none" strike="noStrike">
                <a:solidFill>
                  <a:srgbClr val="CC0000"/>
                </a:solidFill>
                <a:latin typeface="Calibri"/>
                <a:ea typeface="Calibri"/>
                <a:cs typeface="Calibri"/>
                <a:sym typeface="Calibri"/>
              </a:rPr>
              <a:t>decrease</a:t>
            </a:r>
            <a:r>
              <a:rPr b="0" i="0" lang="en-US" sz="2000" u="none" cap="none" strike="noStrike">
                <a:solidFill>
                  <a:srgbClr val="CC0000"/>
                </a:solidFill>
                <a:latin typeface="Calibri"/>
                <a:ea typeface="Calibri"/>
                <a:cs typeface="Calibri"/>
                <a:sym typeface="Calibri"/>
              </a:rPr>
              <a:t>! Why?</a:t>
            </a:r>
            <a:endParaRPr b="0" i="0" sz="1400" u="none" cap="none" strike="noStrike">
              <a:solidFill>
                <a:srgbClr val="000000"/>
              </a:solidFill>
              <a:latin typeface="Arial"/>
              <a:ea typeface="Arial"/>
              <a:cs typeface="Arial"/>
              <a:sym typeface="Arial"/>
            </a:endParaRPr>
          </a:p>
        </p:txBody>
      </p:sp>
      <p:sp>
        <p:nvSpPr>
          <p:cNvPr id="7862" name="Google Shape;7862;p56"/>
          <p:cNvSpPr txBox="1"/>
          <p:nvPr/>
        </p:nvSpPr>
        <p:spPr>
          <a:xfrm>
            <a:off x="6758529" y="2500002"/>
            <a:ext cx="4086092" cy="617861"/>
          </a:xfrm>
          <a:prstGeom prst="rect">
            <a:avLst/>
          </a:prstGeom>
          <a:noFill/>
          <a:ln>
            <a:noFill/>
          </a:ln>
        </p:spPr>
        <p:txBody>
          <a:bodyPr anchorCtr="0" anchor="t" bIns="45700" lIns="91425" spcFirstLastPara="1" rIns="91425" wrap="square" tIns="45700">
            <a:spAutoFit/>
          </a:bodyPr>
          <a:lstStyle/>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rgbClr val="CC0000"/>
                </a:solidFill>
                <a:latin typeface="Calibri"/>
                <a:ea typeface="Calibri"/>
                <a:cs typeface="Calibri"/>
                <a:sym typeface="Calibri"/>
              </a:rPr>
              <a:t>3 delay measurements</a:t>
            </a:r>
            <a:endParaRPr b="0" i="0" sz="1400" u="none" cap="none" strike="noStrike">
              <a:solidFill>
                <a:srgbClr val="000000"/>
              </a:solidFill>
              <a:latin typeface="Arial"/>
              <a:ea typeface="Arial"/>
              <a:cs typeface="Arial"/>
              <a:sym typeface="Arial"/>
            </a:endParaRPr>
          </a:p>
          <a:p>
            <a:pPr indent="0" lvl="0" marL="0" marR="0" rtl="0" algn="l">
              <a:lnSpc>
                <a:spcPct val="85000"/>
              </a:lnSpc>
              <a:spcBef>
                <a:spcPts val="0"/>
              </a:spcBef>
              <a:spcAft>
                <a:spcPts val="0"/>
              </a:spcAft>
              <a:buClr>
                <a:srgbClr val="000000"/>
              </a:buClr>
              <a:buSzPts val="2000"/>
              <a:buFont typeface="Arial"/>
              <a:buNone/>
            </a:pPr>
            <a:r>
              <a:rPr b="0" i="0" lang="en-US" sz="2000" u="none" cap="none" strike="noStrike">
                <a:solidFill>
                  <a:srgbClr val="CC0000"/>
                </a:solidFill>
                <a:latin typeface="Calibri"/>
                <a:ea typeface="Calibri"/>
                <a:cs typeface="Calibri"/>
                <a:sym typeface="Calibri"/>
              </a:rPr>
              <a:t>to </a:t>
            </a:r>
            <a:r>
              <a:rPr b="0" i="0" lang="en-US" sz="1800" u="none" cap="none" strike="noStrike">
                <a:solidFill>
                  <a:srgbClr val="CC0000"/>
                </a:solidFill>
                <a:latin typeface="Calibri"/>
                <a:ea typeface="Calibri"/>
                <a:cs typeface="Calibri"/>
                <a:sym typeface="Calibri"/>
              </a:rPr>
              <a:t>border1-rt-fa5-1-0.gw.umass.edu </a:t>
            </a:r>
            <a:endParaRPr b="0" i="0" sz="2000" u="none" cap="none" strike="noStrike">
              <a:solidFill>
                <a:srgbClr val="CC0000"/>
              </a:solidFill>
              <a:latin typeface="Calibri"/>
              <a:ea typeface="Calibri"/>
              <a:cs typeface="Calibri"/>
              <a:sym typeface="Calibri"/>
            </a:endParaRPr>
          </a:p>
        </p:txBody>
      </p:sp>
      <p:cxnSp>
        <p:nvCxnSpPr>
          <p:cNvPr id="7863" name="Google Shape;7863;p56"/>
          <p:cNvCxnSpPr/>
          <p:nvPr/>
        </p:nvCxnSpPr>
        <p:spPr>
          <a:xfrm rot="10800000">
            <a:off x="6715103" y="2786265"/>
            <a:ext cx="738960" cy="0"/>
          </a:xfrm>
          <a:prstGeom prst="straightConnector1">
            <a:avLst/>
          </a:prstGeom>
          <a:noFill/>
          <a:ln cap="flat" cmpd="sng" w="12700">
            <a:solidFill>
              <a:srgbClr val="C00000"/>
            </a:solidFill>
            <a:prstDash val="solid"/>
            <a:miter lim="800000"/>
            <a:headEnd len="sm" w="sm" type="none"/>
            <a:tailEnd len="med" w="med" type="triangle"/>
          </a:ln>
        </p:spPr>
      </p:cxnSp>
      <p:cxnSp>
        <p:nvCxnSpPr>
          <p:cNvPr id="7864" name="Google Shape;7864;p56"/>
          <p:cNvCxnSpPr/>
          <p:nvPr/>
        </p:nvCxnSpPr>
        <p:spPr>
          <a:xfrm rot="10800000">
            <a:off x="6715103" y="4576216"/>
            <a:ext cx="738960" cy="0"/>
          </a:xfrm>
          <a:prstGeom prst="straightConnector1">
            <a:avLst/>
          </a:prstGeom>
          <a:noFill/>
          <a:ln cap="flat" cmpd="sng" w="12700">
            <a:solidFill>
              <a:srgbClr val="C00000"/>
            </a:solidFill>
            <a:prstDash val="solid"/>
            <a:miter lim="800000"/>
            <a:headEnd len="sm" w="sm" type="none"/>
            <a:tailEnd len="med" w="med" type="triangle"/>
          </a:ln>
        </p:spPr>
      </p:cxnSp>
      <p:cxnSp>
        <p:nvCxnSpPr>
          <p:cNvPr id="7865" name="Google Shape;7865;p56"/>
          <p:cNvCxnSpPr/>
          <p:nvPr/>
        </p:nvCxnSpPr>
        <p:spPr>
          <a:xfrm rot="10800000">
            <a:off x="1043172" y="5785353"/>
            <a:ext cx="1007194" cy="0"/>
          </a:xfrm>
          <a:prstGeom prst="straightConnector1">
            <a:avLst/>
          </a:prstGeom>
          <a:noFill/>
          <a:ln cap="flat" cmpd="sng" w="12700">
            <a:solidFill>
              <a:srgbClr val="C00000"/>
            </a:solidFill>
            <a:prstDash val="solid"/>
            <a:miter lim="800000"/>
            <a:headEnd len="sm" w="sm" type="none"/>
            <a:tailEnd len="med" w="med" type="triangle"/>
          </a:ln>
        </p:spPr>
      </p:cxnSp>
      <p:cxnSp>
        <p:nvCxnSpPr>
          <p:cNvPr id="7866" name="Google Shape;7866;p56"/>
          <p:cNvCxnSpPr/>
          <p:nvPr/>
        </p:nvCxnSpPr>
        <p:spPr>
          <a:xfrm rot="10800000">
            <a:off x="3680983" y="2102832"/>
            <a:ext cx="512012" cy="0"/>
          </a:xfrm>
          <a:prstGeom prst="straightConnector1">
            <a:avLst/>
          </a:prstGeom>
          <a:noFill/>
          <a:ln cap="flat" cmpd="sng" w="12700">
            <a:solidFill>
              <a:srgbClr val="C00000"/>
            </a:solidFill>
            <a:prstDash val="solid"/>
            <a:miter lim="800000"/>
            <a:headEnd len="sm" w="sm" type="none"/>
            <a:tailEnd len="med" w="med" type="triangle"/>
          </a:ln>
        </p:spPr>
      </p:cxnSp>
      <p:pic>
        <p:nvPicPr>
          <p:cNvPr id="7867" name="Google Shape;7867;p56"/>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1" name="Shape 7871"/>
        <p:cNvGrpSpPr/>
        <p:nvPr/>
      </p:nvGrpSpPr>
      <p:grpSpPr>
        <a:xfrm>
          <a:off x="0" y="0"/>
          <a:ext cx="0" cy="0"/>
          <a:chOff x="0" y="0"/>
          <a:chExt cx="0" cy="0"/>
        </a:xfrm>
      </p:grpSpPr>
      <p:cxnSp>
        <p:nvCxnSpPr>
          <p:cNvPr id="7872" name="Google Shape;7872;p5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873" name="Google Shape;7873;p5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874" name="Google Shape;7874;p5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How Traceroute works?</a:t>
            </a:r>
            <a:endParaRPr b="0" i="0" sz="1400" u="none" cap="none" strike="noStrike">
              <a:solidFill>
                <a:srgbClr val="000000"/>
              </a:solidFill>
              <a:latin typeface="Arial"/>
              <a:ea typeface="Arial"/>
              <a:cs typeface="Arial"/>
              <a:sym typeface="Arial"/>
            </a:endParaRPr>
          </a:p>
        </p:txBody>
      </p:sp>
      <p:pic>
        <p:nvPicPr>
          <p:cNvPr id="7875" name="Google Shape;7875;p57"/>
          <p:cNvPicPr preferRelativeResize="0"/>
          <p:nvPr/>
        </p:nvPicPr>
        <p:blipFill rotWithShape="1">
          <a:blip r:embed="rId3">
            <a:alphaModFix/>
          </a:blip>
          <a:srcRect b="0" l="0" r="0" t="0"/>
          <a:stretch/>
        </p:blipFill>
        <p:spPr>
          <a:xfrm>
            <a:off x="104153" y="2086095"/>
            <a:ext cx="10658475" cy="2571750"/>
          </a:xfrm>
          <a:prstGeom prst="rect">
            <a:avLst/>
          </a:prstGeom>
          <a:noFill/>
          <a:ln>
            <a:noFill/>
          </a:ln>
        </p:spPr>
      </p:pic>
      <p:sp>
        <p:nvSpPr>
          <p:cNvPr id="7876" name="Google Shape;7876;p57">
            <a:hlinkClick r:id="rId4"/>
          </p:cNvPr>
          <p:cNvSpPr txBox="1"/>
          <p:nvPr/>
        </p:nvSpPr>
        <p:spPr>
          <a:xfrm>
            <a:off x="662609" y="4904261"/>
            <a:ext cx="700845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Refer RFC 1393, </a:t>
            </a:r>
            <a:r>
              <a:rPr b="1" i="0" lang="en-US" sz="2800" u="none" cap="none" strike="noStrike">
                <a:solidFill>
                  <a:schemeClr val="dk1"/>
                </a:solidFill>
                <a:latin typeface="Arial"/>
                <a:ea typeface="Arial"/>
                <a:cs typeface="Arial"/>
                <a:sym typeface="Arial"/>
              </a:rPr>
              <a:t>Traceroute Using an IP Option</a:t>
            </a:r>
            <a:endParaRPr b="0" i="0" sz="1400" u="none" cap="none" strike="noStrike">
              <a:solidFill>
                <a:srgbClr val="000000"/>
              </a:solidFill>
              <a:latin typeface="Arial"/>
              <a:ea typeface="Arial"/>
              <a:cs typeface="Arial"/>
              <a:sym typeface="Arial"/>
            </a:endParaRPr>
          </a:p>
        </p:txBody>
      </p:sp>
      <p:sp>
        <p:nvSpPr>
          <p:cNvPr id="7877" name="Google Shape;7877;p57">
            <a:hlinkClick r:id="rId5"/>
          </p:cNvPr>
          <p:cNvSpPr txBox="1"/>
          <p:nvPr/>
        </p:nvSpPr>
        <p:spPr>
          <a:xfrm>
            <a:off x="662609" y="5543509"/>
            <a:ext cx="610262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Don’t Trust Traceroute (Completely)</a:t>
            </a:r>
            <a:endParaRPr b="0" i="0" sz="2800" u="none" cap="none" strike="noStrike">
              <a:solidFill>
                <a:schemeClr val="dk1"/>
              </a:solidFill>
              <a:latin typeface="Calibri"/>
              <a:ea typeface="Calibri"/>
              <a:cs typeface="Calibri"/>
              <a:sym typeface="Calibri"/>
            </a:endParaRPr>
          </a:p>
        </p:txBody>
      </p:sp>
      <p:pic>
        <p:nvPicPr>
          <p:cNvPr id="7878" name="Google Shape;7878;p57"/>
          <p:cNvPicPr preferRelativeResize="0"/>
          <p:nvPr/>
        </p:nvPicPr>
        <p:blipFill>
          <a:blip r:embed="rId6">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2" name="Shape 7882"/>
        <p:cNvGrpSpPr/>
        <p:nvPr/>
      </p:nvGrpSpPr>
      <p:grpSpPr>
        <a:xfrm>
          <a:off x="0" y="0"/>
          <a:ext cx="0" cy="0"/>
          <a:chOff x="0" y="0"/>
          <a:chExt cx="0" cy="0"/>
        </a:xfrm>
      </p:grpSpPr>
      <p:cxnSp>
        <p:nvCxnSpPr>
          <p:cNvPr id="7883" name="Google Shape;7883;p5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884" name="Google Shape;7884;p5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885" name="Google Shape;7885;p5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Packet loss</a:t>
            </a:r>
            <a:endParaRPr b="0" i="0" sz="1400" u="none" cap="none" strike="noStrike">
              <a:solidFill>
                <a:srgbClr val="000000"/>
              </a:solidFill>
              <a:latin typeface="Arial"/>
              <a:ea typeface="Arial"/>
              <a:cs typeface="Arial"/>
              <a:sym typeface="Arial"/>
            </a:endParaRPr>
          </a:p>
        </p:txBody>
      </p:sp>
      <p:grpSp>
        <p:nvGrpSpPr>
          <p:cNvPr id="7886" name="Google Shape;7886;p58"/>
          <p:cNvGrpSpPr/>
          <p:nvPr/>
        </p:nvGrpSpPr>
        <p:grpSpPr>
          <a:xfrm>
            <a:off x="3777544" y="4236503"/>
            <a:ext cx="1463604" cy="737240"/>
            <a:chOff x="7493876" y="2774731"/>
            <a:chExt cx="1481958" cy="894622"/>
          </a:xfrm>
        </p:grpSpPr>
        <p:sp>
          <p:nvSpPr>
            <p:cNvPr id="7887" name="Google Shape;7887;p58"/>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888" name="Google Shape;7888;p58"/>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889" name="Google Shape;7889;p58"/>
            <p:cNvGrpSpPr/>
            <p:nvPr/>
          </p:nvGrpSpPr>
          <p:grpSpPr>
            <a:xfrm>
              <a:off x="7713663" y="2848339"/>
              <a:ext cx="1042107" cy="425543"/>
              <a:chOff x="7786941" y="2884917"/>
              <a:chExt cx="897649" cy="353919"/>
            </a:xfrm>
          </p:grpSpPr>
          <p:sp>
            <p:nvSpPr>
              <p:cNvPr id="7890" name="Google Shape;7890;p58"/>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91" name="Google Shape;7891;p58"/>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92" name="Google Shape;7892;p58"/>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93" name="Google Shape;7893;p58"/>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894" name="Google Shape;7894;p58"/>
          <p:cNvSpPr txBox="1"/>
          <p:nvPr/>
        </p:nvSpPr>
        <p:spPr>
          <a:xfrm>
            <a:off x="201692" y="1484224"/>
            <a:ext cx="10214897" cy="719344"/>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queue (aka buffer) preceding link in buffer has finite capacity</a:t>
            </a:r>
            <a:endParaRPr b="0" i="0" sz="1400" u="none" cap="none" strike="noStrike">
              <a:solidFill>
                <a:srgbClr val="000000"/>
              </a:solidFill>
              <a:latin typeface="Arial"/>
              <a:ea typeface="Arial"/>
              <a:cs typeface="Arial"/>
              <a:sym typeface="Arial"/>
            </a:endParaRPr>
          </a:p>
        </p:txBody>
      </p:sp>
      <p:sp>
        <p:nvSpPr>
          <p:cNvPr id="7895" name="Google Shape;7895;p58"/>
          <p:cNvSpPr/>
          <p:nvPr/>
        </p:nvSpPr>
        <p:spPr>
          <a:xfrm>
            <a:off x="3864749" y="4485753"/>
            <a:ext cx="1198563" cy="263525"/>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cxnSp>
        <p:nvCxnSpPr>
          <p:cNvPr id="7896" name="Google Shape;7896;p58"/>
          <p:cNvCxnSpPr/>
          <p:nvPr/>
        </p:nvCxnSpPr>
        <p:spPr>
          <a:xfrm>
            <a:off x="3172599" y="4252390"/>
            <a:ext cx="698500" cy="333375"/>
          </a:xfrm>
          <a:prstGeom prst="straightConnector1">
            <a:avLst/>
          </a:prstGeom>
          <a:noFill/>
          <a:ln cap="flat" cmpd="sng" w="19050">
            <a:solidFill>
              <a:srgbClr val="000000"/>
            </a:solidFill>
            <a:prstDash val="solid"/>
            <a:round/>
            <a:headEnd len="sm" w="sm" type="none"/>
            <a:tailEnd len="sm" w="sm" type="none"/>
          </a:ln>
        </p:spPr>
      </p:cxnSp>
      <p:cxnSp>
        <p:nvCxnSpPr>
          <p:cNvPr id="7897" name="Google Shape;7897;p58"/>
          <p:cNvCxnSpPr/>
          <p:nvPr/>
        </p:nvCxnSpPr>
        <p:spPr>
          <a:xfrm flipH="1" rot="10800000">
            <a:off x="3461524" y="4646090"/>
            <a:ext cx="411163" cy="525463"/>
          </a:xfrm>
          <a:prstGeom prst="straightConnector1">
            <a:avLst/>
          </a:prstGeom>
          <a:noFill/>
          <a:ln cap="flat" cmpd="sng" w="19050">
            <a:solidFill>
              <a:srgbClr val="000000"/>
            </a:solidFill>
            <a:prstDash val="solid"/>
            <a:round/>
            <a:headEnd len="sm" w="sm" type="none"/>
            <a:tailEnd len="sm" w="sm" type="none"/>
          </a:ln>
        </p:spPr>
      </p:cxnSp>
      <p:cxnSp>
        <p:nvCxnSpPr>
          <p:cNvPr id="7898" name="Google Shape;7898;p58"/>
          <p:cNvCxnSpPr/>
          <p:nvPr/>
        </p:nvCxnSpPr>
        <p:spPr>
          <a:xfrm>
            <a:off x="5058549" y="4649265"/>
            <a:ext cx="1933575" cy="9525"/>
          </a:xfrm>
          <a:prstGeom prst="straightConnector1">
            <a:avLst/>
          </a:prstGeom>
          <a:noFill/>
          <a:ln cap="flat" cmpd="sng" w="19050">
            <a:solidFill>
              <a:srgbClr val="000000"/>
            </a:solidFill>
            <a:prstDash val="solid"/>
            <a:round/>
            <a:headEnd len="sm" w="sm" type="none"/>
            <a:tailEnd len="med" w="med" type="triangle"/>
          </a:ln>
        </p:spPr>
      </p:cxnSp>
      <p:sp>
        <p:nvSpPr>
          <p:cNvPr id="7899" name="Google Shape;7899;p58"/>
          <p:cNvSpPr/>
          <p:nvPr/>
        </p:nvSpPr>
        <p:spPr>
          <a:xfrm>
            <a:off x="5977712" y="4449240"/>
            <a:ext cx="147637"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sp>
        <p:nvSpPr>
          <p:cNvPr id="7900" name="Google Shape;7900;p58"/>
          <p:cNvSpPr/>
          <p:nvPr/>
        </p:nvSpPr>
        <p:spPr>
          <a:xfrm>
            <a:off x="4725174" y="4520678"/>
            <a:ext cx="147638"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sp>
        <p:nvSpPr>
          <p:cNvPr id="7901" name="Google Shape;7901;p58"/>
          <p:cNvSpPr/>
          <p:nvPr/>
        </p:nvSpPr>
        <p:spPr>
          <a:xfrm>
            <a:off x="4887099" y="4520678"/>
            <a:ext cx="147638" cy="200025"/>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sp>
        <p:nvSpPr>
          <p:cNvPr id="7902" name="Google Shape;7902;p58"/>
          <p:cNvSpPr txBox="1"/>
          <p:nvPr/>
        </p:nvSpPr>
        <p:spPr>
          <a:xfrm>
            <a:off x="2189937" y="3780903"/>
            <a:ext cx="3626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6600"/>
                </a:solidFill>
                <a:latin typeface="Calibri"/>
                <a:ea typeface="Calibri"/>
                <a:cs typeface="Calibri"/>
                <a:sym typeface="Calibri"/>
              </a:rPr>
              <a:t>A</a:t>
            </a:r>
            <a:endParaRPr b="0" i="0" sz="1400" u="none" cap="none" strike="noStrike">
              <a:solidFill>
                <a:srgbClr val="000000"/>
              </a:solidFill>
              <a:latin typeface="Arial"/>
              <a:ea typeface="Arial"/>
              <a:cs typeface="Arial"/>
              <a:sym typeface="Arial"/>
            </a:endParaRPr>
          </a:p>
        </p:txBody>
      </p:sp>
      <p:sp>
        <p:nvSpPr>
          <p:cNvPr id="7903" name="Google Shape;7903;p58"/>
          <p:cNvSpPr txBox="1"/>
          <p:nvPr/>
        </p:nvSpPr>
        <p:spPr>
          <a:xfrm>
            <a:off x="2510612" y="4766740"/>
            <a:ext cx="3513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99"/>
                </a:solidFill>
                <a:latin typeface="Calibri"/>
                <a:ea typeface="Calibri"/>
                <a:cs typeface="Calibri"/>
                <a:sym typeface="Calibri"/>
              </a:rPr>
              <a:t>B</a:t>
            </a:r>
            <a:endParaRPr b="0" i="0" sz="1400" u="none" cap="none" strike="noStrike">
              <a:solidFill>
                <a:srgbClr val="000000"/>
              </a:solidFill>
              <a:latin typeface="Arial"/>
              <a:ea typeface="Arial"/>
              <a:cs typeface="Arial"/>
              <a:sym typeface="Arial"/>
            </a:endParaRPr>
          </a:p>
        </p:txBody>
      </p:sp>
      <p:sp>
        <p:nvSpPr>
          <p:cNvPr id="7904" name="Google Shape;7904;p58"/>
          <p:cNvSpPr txBox="1"/>
          <p:nvPr/>
        </p:nvSpPr>
        <p:spPr>
          <a:xfrm>
            <a:off x="5537974" y="3690415"/>
            <a:ext cx="2790700" cy="34471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2000"/>
              <a:buFont typeface="Arial"/>
              <a:buNone/>
            </a:pPr>
            <a:r>
              <a:rPr b="0" i="0" lang="en-US" sz="2000" u="none" cap="none" strike="noStrike">
                <a:solidFill>
                  <a:srgbClr val="CC0000"/>
                </a:solidFill>
                <a:latin typeface="Calibri"/>
                <a:ea typeface="Calibri"/>
                <a:cs typeface="Calibri"/>
                <a:sym typeface="Calibri"/>
              </a:rPr>
              <a:t>packet being transmitted</a:t>
            </a:r>
            <a:endParaRPr b="0" i="0" sz="1400" u="none" cap="none" strike="noStrike">
              <a:solidFill>
                <a:srgbClr val="000000"/>
              </a:solidFill>
              <a:latin typeface="Arial"/>
              <a:ea typeface="Arial"/>
              <a:cs typeface="Arial"/>
              <a:sym typeface="Arial"/>
            </a:endParaRPr>
          </a:p>
        </p:txBody>
      </p:sp>
      <p:cxnSp>
        <p:nvCxnSpPr>
          <p:cNvPr id="7905" name="Google Shape;7905;p58"/>
          <p:cNvCxnSpPr/>
          <p:nvPr/>
        </p:nvCxnSpPr>
        <p:spPr>
          <a:xfrm flipH="1">
            <a:off x="5101412" y="3982515"/>
            <a:ext cx="681037" cy="565150"/>
          </a:xfrm>
          <a:prstGeom prst="straightConnector1">
            <a:avLst/>
          </a:prstGeom>
          <a:noFill/>
          <a:ln cap="flat" cmpd="sng" w="9525">
            <a:solidFill>
              <a:srgbClr val="CC0000"/>
            </a:solidFill>
            <a:prstDash val="solid"/>
            <a:round/>
            <a:headEnd len="sm" w="sm" type="none"/>
            <a:tailEnd len="sm" w="sm" type="none"/>
          </a:ln>
        </p:spPr>
      </p:cxnSp>
      <p:sp>
        <p:nvSpPr>
          <p:cNvPr id="7906" name="Google Shape;7906;p58"/>
          <p:cNvSpPr/>
          <p:nvPr/>
        </p:nvSpPr>
        <p:spPr>
          <a:xfrm>
            <a:off x="4561662" y="4519090"/>
            <a:ext cx="147637" cy="200025"/>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sp>
        <p:nvSpPr>
          <p:cNvPr id="7907" name="Google Shape;7907;p58"/>
          <p:cNvSpPr/>
          <p:nvPr/>
        </p:nvSpPr>
        <p:spPr>
          <a:xfrm>
            <a:off x="4399737" y="4522265"/>
            <a:ext cx="147637"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sp>
        <p:nvSpPr>
          <p:cNvPr id="7908" name="Google Shape;7908;p58"/>
          <p:cNvSpPr/>
          <p:nvPr/>
        </p:nvSpPr>
        <p:spPr>
          <a:xfrm>
            <a:off x="4234637" y="4519090"/>
            <a:ext cx="147637"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sp>
        <p:nvSpPr>
          <p:cNvPr id="7909" name="Google Shape;7909;p58"/>
          <p:cNvSpPr/>
          <p:nvPr/>
        </p:nvSpPr>
        <p:spPr>
          <a:xfrm>
            <a:off x="4071124" y="4519090"/>
            <a:ext cx="147638" cy="200025"/>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sp>
        <p:nvSpPr>
          <p:cNvPr id="7910" name="Google Shape;7910;p58"/>
          <p:cNvSpPr/>
          <p:nvPr/>
        </p:nvSpPr>
        <p:spPr>
          <a:xfrm>
            <a:off x="3906024" y="4520678"/>
            <a:ext cx="147638" cy="200025"/>
          </a:xfrm>
          <a:prstGeom prst="rect">
            <a:avLst/>
          </a:prstGeom>
          <a:solidFill>
            <a:srgbClr val="00CC9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sp>
        <p:nvSpPr>
          <p:cNvPr id="7911" name="Google Shape;7911;p58"/>
          <p:cNvSpPr/>
          <p:nvPr/>
        </p:nvSpPr>
        <p:spPr>
          <a:xfrm>
            <a:off x="3877449" y="4496865"/>
            <a:ext cx="1171575" cy="242888"/>
          </a:xfrm>
          <a:prstGeom prst="rect">
            <a:avLst/>
          </a:prstGeom>
          <a:no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CC0000"/>
              </a:solidFill>
              <a:latin typeface="Arial"/>
              <a:ea typeface="Arial"/>
              <a:cs typeface="Arial"/>
              <a:sym typeface="Arial"/>
            </a:endParaRPr>
          </a:p>
        </p:txBody>
      </p:sp>
      <p:sp>
        <p:nvSpPr>
          <p:cNvPr id="7912" name="Google Shape;7912;p58"/>
          <p:cNvSpPr txBox="1"/>
          <p:nvPr/>
        </p:nvSpPr>
        <p:spPr>
          <a:xfrm>
            <a:off x="3725703" y="3509440"/>
            <a:ext cx="1624291" cy="590931"/>
          </a:xfrm>
          <a:prstGeom prst="rect">
            <a:avLst/>
          </a:prstGeom>
          <a:noFill/>
          <a:ln>
            <a:noFill/>
          </a:ln>
        </p:spPr>
        <p:txBody>
          <a:bodyPr anchorCtr="0" anchor="t" bIns="45700" lIns="91425" spcFirstLastPara="1" rIns="91425" wrap="square" tIns="45700">
            <a:spAutoFit/>
          </a:bodyPr>
          <a:lstStyle/>
          <a:p>
            <a:pPr indent="0" lvl="0" marL="0" marR="0" rtl="0" algn="ctr">
              <a:lnSpc>
                <a:spcPct val="80000"/>
              </a:lnSpc>
              <a:spcBef>
                <a:spcPts val="0"/>
              </a:spcBef>
              <a:spcAft>
                <a:spcPts val="0"/>
              </a:spcAft>
              <a:buClr>
                <a:srgbClr val="000000"/>
              </a:buClr>
              <a:buSzPts val="2000"/>
              <a:buFont typeface="Arial"/>
              <a:buNone/>
            </a:pPr>
            <a:r>
              <a:rPr b="0" i="0" lang="en-US" sz="2000" u="none" cap="none" strike="noStrike">
                <a:solidFill>
                  <a:srgbClr val="CC0000"/>
                </a:solidFill>
                <a:latin typeface="Calibri"/>
                <a:ea typeface="Calibri"/>
                <a:cs typeface="Calibri"/>
                <a:sym typeface="Calibri"/>
              </a:rPr>
              <a:t>buffer </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000000"/>
              </a:buClr>
              <a:buSzPts val="2000"/>
              <a:buFont typeface="Arial"/>
              <a:buNone/>
            </a:pPr>
            <a:r>
              <a:rPr b="0" i="0" lang="en-US" sz="2000" u="none" cap="none" strike="noStrike">
                <a:solidFill>
                  <a:srgbClr val="CC0000"/>
                </a:solidFill>
                <a:latin typeface="Calibri"/>
                <a:ea typeface="Calibri"/>
                <a:cs typeface="Calibri"/>
                <a:sym typeface="Calibri"/>
              </a:rPr>
              <a:t>(waiting area)</a:t>
            </a:r>
            <a:endParaRPr b="0" i="0" sz="1400" u="none" cap="none" strike="noStrike">
              <a:solidFill>
                <a:srgbClr val="000000"/>
              </a:solidFill>
              <a:latin typeface="Arial"/>
              <a:ea typeface="Arial"/>
              <a:cs typeface="Arial"/>
              <a:sym typeface="Arial"/>
            </a:endParaRPr>
          </a:p>
        </p:txBody>
      </p:sp>
      <p:cxnSp>
        <p:nvCxnSpPr>
          <p:cNvPr id="7913" name="Google Shape;7913;p58"/>
          <p:cNvCxnSpPr/>
          <p:nvPr/>
        </p:nvCxnSpPr>
        <p:spPr>
          <a:xfrm>
            <a:off x="4010799" y="4117453"/>
            <a:ext cx="0" cy="333375"/>
          </a:xfrm>
          <a:prstGeom prst="straightConnector1">
            <a:avLst/>
          </a:prstGeom>
          <a:noFill/>
          <a:ln cap="flat" cmpd="sng" w="9525">
            <a:solidFill>
              <a:srgbClr val="CC0000"/>
            </a:solidFill>
            <a:prstDash val="solid"/>
            <a:round/>
            <a:headEnd len="sm" w="sm" type="none"/>
            <a:tailEnd len="sm" w="sm" type="none"/>
          </a:ln>
        </p:spPr>
      </p:cxnSp>
      <p:grpSp>
        <p:nvGrpSpPr>
          <p:cNvPr id="7914" name="Google Shape;7914;p58"/>
          <p:cNvGrpSpPr/>
          <p:nvPr/>
        </p:nvGrpSpPr>
        <p:grpSpPr>
          <a:xfrm>
            <a:off x="2366149" y="3801540"/>
            <a:ext cx="820738" cy="688975"/>
            <a:chOff x="-44" y="1473"/>
            <a:chExt cx="981" cy="1105"/>
          </a:xfrm>
        </p:grpSpPr>
        <p:pic>
          <p:nvPicPr>
            <p:cNvPr descr="desktop_computer_stylized_medium" id="7915" name="Google Shape;7915;p5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916" name="Google Shape;7916;p5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grpSp>
        <p:nvGrpSpPr>
          <p:cNvPr id="7917" name="Google Shape;7917;p58"/>
          <p:cNvGrpSpPr/>
          <p:nvPr/>
        </p:nvGrpSpPr>
        <p:grpSpPr>
          <a:xfrm>
            <a:off x="2694762" y="4792140"/>
            <a:ext cx="820737" cy="688975"/>
            <a:chOff x="-44" y="1473"/>
            <a:chExt cx="981" cy="1105"/>
          </a:xfrm>
        </p:grpSpPr>
        <p:pic>
          <p:nvPicPr>
            <p:cNvPr descr="desktop_computer_stylized_medium" id="7918" name="Google Shape;7918;p58"/>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919" name="Google Shape;7919;p58"/>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7920" name="Google Shape;7920;p58"/>
          <p:cNvSpPr txBox="1"/>
          <p:nvPr/>
        </p:nvSpPr>
        <p:spPr>
          <a:xfrm>
            <a:off x="476214" y="6114279"/>
            <a:ext cx="733745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Check out the Java applet for an interactive animation on queuing and loss</a:t>
            </a:r>
            <a:endParaRPr b="0" i="0" sz="1400" u="none" cap="none" strike="noStrike">
              <a:solidFill>
                <a:srgbClr val="000000"/>
              </a:solidFill>
              <a:latin typeface="Arial"/>
              <a:ea typeface="Arial"/>
              <a:cs typeface="Arial"/>
              <a:sym typeface="Arial"/>
            </a:endParaRPr>
          </a:p>
        </p:txBody>
      </p:sp>
      <p:grpSp>
        <p:nvGrpSpPr>
          <p:cNvPr id="7921" name="Google Shape;7921;p58"/>
          <p:cNvGrpSpPr/>
          <p:nvPr/>
        </p:nvGrpSpPr>
        <p:grpSpPr>
          <a:xfrm>
            <a:off x="198063" y="1949623"/>
            <a:ext cx="10214897" cy="3739163"/>
            <a:chOff x="971989" y="1867073"/>
            <a:chExt cx="10214897" cy="3821713"/>
          </a:xfrm>
        </p:grpSpPr>
        <p:grpSp>
          <p:nvGrpSpPr>
            <p:cNvPr id="7922" name="Google Shape;7922;p58"/>
            <p:cNvGrpSpPr/>
            <p:nvPr/>
          </p:nvGrpSpPr>
          <p:grpSpPr>
            <a:xfrm>
              <a:off x="4381500" y="4714353"/>
              <a:ext cx="2689969" cy="974433"/>
              <a:chOff x="4381500" y="4714353"/>
              <a:chExt cx="2689969" cy="974433"/>
            </a:xfrm>
          </p:grpSpPr>
          <p:sp>
            <p:nvSpPr>
              <p:cNvPr id="7923" name="Google Shape;7923;p58"/>
              <p:cNvSpPr/>
              <p:nvPr/>
            </p:nvSpPr>
            <p:spPr>
              <a:xfrm>
                <a:off x="4411663" y="4868340"/>
                <a:ext cx="147637" cy="200025"/>
              </a:xfrm>
              <a:prstGeom prst="rect">
                <a:avLst/>
              </a:prstGeom>
              <a:solidFill>
                <a:srgbClr val="3333CC"/>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rgbClr val="CC0000"/>
                  </a:solidFill>
                  <a:latin typeface="Arial"/>
                  <a:ea typeface="Arial"/>
                  <a:cs typeface="Arial"/>
                  <a:sym typeface="Arial"/>
                </a:endParaRPr>
              </a:p>
            </p:txBody>
          </p:sp>
          <p:cxnSp>
            <p:nvCxnSpPr>
              <p:cNvPr id="7924" name="Google Shape;7924;p58"/>
              <p:cNvCxnSpPr/>
              <p:nvPr/>
            </p:nvCxnSpPr>
            <p:spPr>
              <a:xfrm flipH="1" rot="10800000">
                <a:off x="4381500" y="4714353"/>
                <a:ext cx="106363" cy="146050"/>
              </a:xfrm>
              <a:prstGeom prst="straightConnector1">
                <a:avLst/>
              </a:prstGeom>
              <a:noFill/>
              <a:ln cap="flat" cmpd="sng" w="9525">
                <a:solidFill>
                  <a:srgbClr val="000000"/>
                </a:solidFill>
                <a:prstDash val="solid"/>
                <a:round/>
                <a:headEnd len="sm" w="sm" type="none"/>
                <a:tailEnd len="med" w="med" type="triangle"/>
              </a:ln>
            </p:spPr>
          </p:cxnSp>
          <p:cxnSp>
            <p:nvCxnSpPr>
              <p:cNvPr id="7925" name="Google Shape;7925;p58"/>
              <p:cNvCxnSpPr/>
              <p:nvPr/>
            </p:nvCxnSpPr>
            <p:spPr>
              <a:xfrm rot="10800000">
                <a:off x="4638675" y="4988990"/>
                <a:ext cx="687388" cy="331788"/>
              </a:xfrm>
              <a:prstGeom prst="straightConnector1">
                <a:avLst/>
              </a:prstGeom>
              <a:noFill/>
              <a:ln cap="flat" cmpd="sng" w="9525">
                <a:solidFill>
                  <a:srgbClr val="CC0000"/>
                </a:solidFill>
                <a:prstDash val="solid"/>
                <a:round/>
                <a:headEnd len="sm" w="sm" type="none"/>
                <a:tailEnd len="sm" w="sm" type="none"/>
              </a:ln>
            </p:spPr>
          </p:cxnSp>
          <p:sp>
            <p:nvSpPr>
              <p:cNvPr id="7926" name="Google Shape;7926;p58"/>
              <p:cNvSpPr txBox="1"/>
              <p:nvPr/>
            </p:nvSpPr>
            <p:spPr>
              <a:xfrm>
                <a:off x="5254625" y="5147740"/>
                <a:ext cx="1816844" cy="541046"/>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rgbClr val="000000"/>
                  </a:buClr>
                  <a:buSzPts val="1800"/>
                  <a:buFont typeface="Arial"/>
                  <a:buNone/>
                </a:pPr>
                <a:r>
                  <a:rPr b="0" i="0" lang="en-US" sz="1800" u="none" cap="none" strike="noStrike">
                    <a:solidFill>
                      <a:srgbClr val="CC0000"/>
                    </a:solidFill>
                    <a:latin typeface="Calibri"/>
                    <a:ea typeface="Calibri"/>
                    <a:cs typeface="Calibri"/>
                    <a:sym typeface="Calibri"/>
                  </a:rPr>
                  <a:t>packet arriving to</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rgbClr val="000000"/>
                  </a:buClr>
                  <a:buSzPts val="1800"/>
                  <a:buFont typeface="Arial"/>
                  <a:buNone/>
                </a:pPr>
                <a:r>
                  <a:rPr b="0" i="0" lang="en-US" sz="1800" u="none" cap="none" strike="noStrike">
                    <a:solidFill>
                      <a:srgbClr val="CC0000"/>
                    </a:solidFill>
                    <a:latin typeface="Calibri"/>
                    <a:ea typeface="Calibri"/>
                    <a:cs typeface="Calibri"/>
                    <a:sym typeface="Calibri"/>
                  </a:rPr>
                  <a:t>full buffer is </a:t>
                </a:r>
                <a:r>
                  <a:rPr b="0" i="1" lang="en-US" sz="1800" u="none" cap="none" strike="noStrike">
                    <a:solidFill>
                      <a:srgbClr val="CC0000"/>
                    </a:solidFill>
                    <a:latin typeface="Calibri"/>
                    <a:ea typeface="Calibri"/>
                    <a:cs typeface="Calibri"/>
                    <a:sym typeface="Calibri"/>
                  </a:rPr>
                  <a:t>lost</a:t>
                </a:r>
                <a:endParaRPr b="0" i="0" sz="1400" u="none" cap="none" strike="noStrike">
                  <a:solidFill>
                    <a:srgbClr val="000000"/>
                  </a:solidFill>
                  <a:latin typeface="Arial"/>
                  <a:ea typeface="Arial"/>
                  <a:cs typeface="Arial"/>
                  <a:sym typeface="Arial"/>
                </a:endParaRPr>
              </a:p>
            </p:txBody>
          </p:sp>
        </p:grpSp>
        <p:sp>
          <p:nvSpPr>
            <p:cNvPr id="7927" name="Google Shape;7927;p58"/>
            <p:cNvSpPr txBox="1"/>
            <p:nvPr/>
          </p:nvSpPr>
          <p:spPr>
            <a:xfrm>
              <a:off x="971989" y="1867073"/>
              <a:ext cx="10214897" cy="2117981"/>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packet arriving to full queue dropped (aka lost)</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lost packet may be retransmitted by previous node, by source end system, or not at all</a:t>
              </a:r>
              <a:endParaRPr b="0" i="0" sz="1400" u="none" cap="none" strike="noStrike">
                <a:solidFill>
                  <a:srgbClr val="000000"/>
                </a:solidFill>
                <a:latin typeface="Arial"/>
                <a:ea typeface="Arial"/>
                <a:cs typeface="Arial"/>
                <a:sym typeface="Arial"/>
              </a:endParaRPr>
            </a:p>
          </p:txBody>
        </p:sp>
      </p:grpSp>
      <p:pic>
        <p:nvPicPr>
          <p:cNvPr id="7928" name="Google Shape;7928;p58"/>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1"/>
                                        </p:tgtEl>
                                        <p:attrNameLst>
                                          <p:attrName>style.visibility</p:attrName>
                                        </p:attrNameLst>
                                      </p:cBhvr>
                                      <p:to>
                                        <p:strVal val="visible"/>
                                      </p:to>
                                    </p:set>
                                    <p:animEffect filter="fade" transition="in">
                                      <p:cBhvr>
                                        <p:cTn dur="500"/>
                                        <p:tgtEl>
                                          <p:spTgt spid="7921"/>
                                        </p:tgtEl>
                                      </p:cBhvr>
                                    </p:animEffect>
                                  </p:childTnLst>
                                </p:cTn>
                              </p:par>
                              <p:par>
                                <p:cTn fill="hold" nodeType="withEffect" presetClass="entr" presetID="10" presetSubtype="0">
                                  <p:stCondLst>
                                    <p:cond delay="0"/>
                                  </p:stCondLst>
                                  <p:childTnLst>
                                    <p:set>
                                      <p:cBhvr>
                                        <p:cTn dur="1" fill="hold">
                                          <p:stCondLst>
                                            <p:cond delay="0"/>
                                          </p:stCondLst>
                                        </p:cTn>
                                        <p:tgtEl>
                                          <p:spTgt spid="7920"/>
                                        </p:tgtEl>
                                        <p:attrNameLst>
                                          <p:attrName>style.visibility</p:attrName>
                                        </p:attrNameLst>
                                      </p:cBhvr>
                                      <p:to>
                                        <p:strVal val="visible"/>
                                      </p:to>
                                    </p:set>
                                    <p:animEffect filter="fade" transition="in">
                                      <p:cBhvr>
                                        <p:cTn dur="500"/>
                                        <p:tgtEl>
                                          <p:spTgt spid="7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2" name="Shape 7932"/>
        <p:cNvGrpSpPr/>
        <p:nvPr/>
      </p:nvGrpSpPr>
      <p:grpSpPr>
        <a:xfrm>
          <a:off x="0" y="0"/>
          <a:ext cx="0" cy="0"/>
          <a:chOff x="0" y="0"/>
          <a:chExt cx="0" cy="0"/>
        </a:xfrm>
      </p:grpSpPr>
      <p:cxnSp>
        <p:nvCxnSpPr>
          <p:cNvPr id="7933" name="Google Shape;7933;p5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934" name="Google Shape;7934;p5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935" name="Google Shape;7935;p5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Throughput</a:t>
            </a:r>
            <a:endParaRPr b="0" i="0" sz="1400" u="none" cap="none" strike="noStrike">
              <a:solidFill>
                <a:srgbClr val="000000"/>
              </a:solidFill>
              <a:latin typeface="Arial"/>
              <a:ea typeface="Arial"/>
              <a:cs typeface="Arial"/>
              <a:sym typeface="Arial"/>
            </a:endParaRPr>
          </a:p>
        </p:txBody>
      </p:sp>
      <p:cxnSp>
        <p:nvCxnSpPr>
          <p:cNvPr id="7936" name="Google Shape;7936;p59"/>
          <p:cNvCxnSpPr/>
          <p:nvPr/>
        </p:nvCxnSpPr>
        <p:spPr>
          <a:xfrm>
            <a:off x="2470202" y="3791515"/>
            <a:ext cx="6316663" cy="0"/>
          </a:xfrm>
          <a:prstGeom prst="straightConnector1">
            <a:avLst/>
          </a:prstGeom>
          <a:noFill/>
          <a:ln cap="flat" cmpd="sng" w="28575">
            <a:solidFill>
              <a:srgbClr val="000000"/>
            </a:solidFill>
            <a:prstDash val="solid"/>
            <a:round/>
            <a:headEnd len="sm" w="sm" type="none"/>
            <a:tailEnd len="sm" w="sm" type="none"/>
          </a:ln>
        </p:spPr>
      </p:cxnSp>
      <p:grpSp>
        <p:nvGrpSpPr>
          <p:cNvPr id="7937" name="Google Shape;7937;p59"/>
          <p:cNvGrpSpPr/>
          <p:nvPr/>
        </p:nvGrpSpPr>
        <p:grpSpPr>
          <a:xfrm>
            <a:off x="4016893" y="3414657"/>
            <a:ext cx="1463604" cy="737240"/>
            <a:chOff x="7493876" y="2774731"/>
            <a:chExt cx="1481958" cy="894622"/>
          </a:xfrm>
        </p:grpSpPr>
        <p:sp>
          <p:nvSpPr>
            <p:cNvPr id="7938" name="Google Shape;7938;p5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939" name="Google Shape;7939;p5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940" name="Google Shape;7940;p59"/>
            <p:cNvGrpSpPr/>
            <p:nvPr/>
          </p:nvGrpSpPr>
          <p:grpSpPr>
            <a:xfrm>
              <a:off x="7713663" y="2848339"/>
              <a:ext cx="1042107" cy="425543"/>
              <a:chOff x="7786941" y="2884917"/>
              <a:chExt cx="897649" cy="353919"/>
            </a:xfrm>
          </p:grpSpPr>
          <p:sp>
            <p:nvSpPr>
              <p:cNvPr id="7941" name="Google Shape;7941;p5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42" name="Google Shape;7942;p5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43" name="Google Shape;7943;p5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44" name="Google Shape;7944;p5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945" name="Google Shape;7945;p59"/>
          <p:cNvSpPr txBox="1"/>
          <p:nvPr/>
        </p:nvSpPr>
        <p:spPr>
          <a:xfrm>
            <a:off x="609184" y="1394424"/>
            <a:ext cx="8803997" cy="1459259"/>
          </a:xfrm>
          <a:prstGeom prst="rect">
            <a:avLst/>
          </a:prstGeom>
          <a:noFill/>
          <a:ln>
            <a:noFill/>
          </a:ln>
        </p:spPr>
        <p:txBody>
          <a:bodyPr anchorCtr="0" anchor="t" bIns="45700" lIns="91425" spcFirstLastPara="1" rIns="91425" wrap="square" tIns="45700">
            <a:normAutofit lnSpcReduction="10000"/>
          </a:bodyPr>
          <a:lstStyle/>
          <a:p>
            <a:pPr indent="-287338" lvl="0" marL="287338" marR="0" rtl="0" algn="l">
              <a:lnSpc>
                <a:spcPct val="90000"/>
              </a:lnSpc>
              <a:spcBef>
                <a:spcPts val="0"/>
              </a:spcBef>
              <a:spcAft>
                <a:spcPts val="0"/>
              </a:spcAft>
              <a:buClr>
                <a:srgbClr val="0000A3"/>
              </a:buClr>
              <a:buSzPts val="2400"/>
              <a:buFont typeface="Noto Sans Symbols"/>
              <a:buChar char="▪"/>
            </a:pPr>
            <a:r>
              <a:rPr b="0" i="1" lang="en-US" sz="2400" u="none" cap="none" strike="noStrike">
                <a:solidFill>
                  <a:srgbClr val="CC0000"/>
                </a:solidFill>
                <a:latin typeface="Calibri"/>
                <a:ea typeface="Calibri"/>
                <a:cs typeface="Calibri"/>
                <a:sym typeface="Calibri"/>
              </a:rPr>
              <a:t>throughput:</a:t>
            </a:r>
            <a:r>
              <a:rPr b="0" i="0" lang="en-US" sz="2400" u="none" cap="none" strike="noStrike">
                <a:solidFill>
                  <a:schemeClr val="dk1"/>
                </a:solidFill>
                <a:latin typeface="Calibri"/>
                <a:ea typeface="Calibri"/>
                <a:cs typeface="Calibri"/>
                <a:sym typeface="Calibri"/>
              </a:rPr>
              <a:t> rate (bits/time unit) at which bits are being sent from sender to receiver</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400"/>
              <a:buFont typeface="Arial"/>
              <a:buChar char="•"/>
            </a:pPr>
            <a:r>
              <a:rPr b="0" i="1" lang="en-US" sz="2400" u="none" cap="none" strike="noStrike">
                <a:solidFill>
                  <a:srgbClr val="CC0000"/>
                </a:solidFill>
                <a:latin typeface="Calibri"/>
                <a:ea typeface="Calibri"/>
                <a:cs typeface="Calibri"/>
                <a:sym typeface="Calibri"/>
              </a:rPr>
              <a:t>instantaneous:</a:t>
            </a:r>
            <a:r>
              <a:rPr b="0" i="0" lang="en-US" sz="2400" u="none" cap="none" strike="noStrike">
                <a:solidFill>
                  <a:schemeClr val="dk1"/>
                </a:solidFill>
                <a:latin typeface="Calibri"/>
                <a:ea typeface="Calibri"/>
                <a:cs typeface="Calibri"/>
                <a:sym typeface="Calibri"/>
              </a:rPr>
              <a:t> rate at given point in time</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rgbClr val="0000A8"/>
              </a:buClr>
              <a:buSzPts val="2400"/>
              <a:buFont typeface="Arial"/>
              <a:buChar char="•"/>
            </a:pPr>
            <a:r>
              <a:rPr b="0" i="1" lang="en-US" sz="2400" u="none" cap="none" strike="noStrike">
                <a:solidFill>
                  <a:srgbClr val="CC0000"/>
                </a:solidFill>
                <a:latin typeface="Calibri"/>
                <a:ea typeface="Calibri"/>
                <a:cs typeface="Calibri"/>
                <a:sym typeface="Calibri"/>
              </a:rPr>
              <a:t>average:</a:t>
            </a:r>
            <a:r>
              <a:rPr b="0" i="0" lang="en-US" sz="2400" u="none" cap="none" strike="noStrike">
                <a:solidFill>
                  <a:schemeClr val="dk1"/>
                </a:solidFill>
                <a:latin typeface="Calibri"/>
                <a:ea typeface="Calibri"/>
                <a:cs typeface="Calibri"/>
                <a:sym typeface="Calibri"/>
              </a:rPr>
              <a:t> rate over longer period of time</a:t>
            </a:r>
            <a:endParaRPr b="0" i="0" sz="1400" u="none" cap="none" strike="noStrike">
              <a:solidFill>
                <a:srgbClr val="000000"/>
              </a:solidFill>
              <a:latin typeface="Arial"/>
              <a:ea typeface="Arial"/>
              <a:cs typeface="Arial"/>
              <a:sym typeface="Arial"/>
            </a:endParaRPr>
          </a:p>
        </p:txBody>
      </p:sp>
      <p:sp>
        <p:nvSpPr>
          <p:cNvPr id="7946" name="Google Shape;7946;p59"/>
          <p:cNvSpPr/>
          <p:nvPr/>
        </p:nvSpPr>
        <p:spPr>
          <a:xfrm>
            <a:off x="1445427" y="2926001"/>
            <a:ext cx="500062" cy="581025"/>
          </a:xfrm>
          <a:prstGeom prst="can">
            <a:avLst>
              <a:gd fmla="val 23491" name="adj"/>
            </a:avLst>
          </a:prstGeom>
          <a:gradFill>
            <a:gsLst>
              <a:gs pos="0">
                <a:srgbClr val="000099"/>
              </a:gs>
              <a:gs pos="100000">
                <a:srgbClr val="FFFFFF"/>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47" name="Google Shape;7947;p59"/>
          <p:cNvGrpSpPr/>
          <p:nvPr/>
        </p:nvGrpSpPr>
        <p:grpSpPr>
          <a:xfrm>
            <a:off x="2003477" y="3332728"/>
            <a:ext cx="352425" cy="876300"/>
            <a:chOff x="4140" y="429"/>
            <a:chExt cx="1425" cy="2396"/>
          </a:xfrm>
        </p:grpSpPr>
        <p:sp>
          <p:nvSpPr>
            <p:cNvPr id="7948" name="Google Shape;7948;p5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7949" name="Google Shape;7949;p59"/>
            <p:cNvSpPr/>
            <p:nvPr/>
          </p:nvSpPr>
          <p:spPr>
            <a:xfrm>
              <a:off x="4204" y="429"/>
              <a:ext cx="1046"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50" name="Google Shape;7950;p5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7951" name="Google Shape;7951;p5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7952" name="Google Shape;7952;p59"/>
            <p:cNvSpPr/>
            <p:nvPr/>
          </p:nvSpPr>
          <p:spPr>
            <a:xfrm>
              <a:off x="4211" y="694"/>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7953" name="Google Shape;7953;p59"/>
            <p:cNvGrpSpPr/>
            <p:nvPr/>
          </p:nvGrpSpPr>
          <p:grpSpPr>
            <a:xfrm>
              <a:off x="4750" y="668"/>
              <a:ext cx="578" cy="143"/>
              <a:chOff x="615" y="2568"/>
              <a:chExt cx="721" cy="137"/>
            </a:xfrm>
          </p:grpSpPr>
          <p:sp>
            <p:nvSpPr>
              <p:cNvPr id="7954" name="Google Shape;7954;p59"/>
              <p:cNvSpPr/>
              <p:nvPr/>
            </p:nvSpPr>
            <p:spPr>
              <a:xfrm>
                <a:off x="615" y="2568"/>
                <a:ext cx="721"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55" name="Google Shape;7955;p59"/>
              <p:cNvSpPr/>
              <p:nvPr/>
            </p:nvSpPr>
            <p:spPr>
              <a:xfrm>
                <a:off x="631" y="2584"/>
                <a:ext cx="689"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956" name="Google Shape;7956;p59"/>
            <p:cNvSpPr/>
            <p:nvPr/>
          </p:nvSpPr>
          <p:spPr>
            <a:xfrm>
              <a:off x="4223" y="101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7957" name="Google Shape;7957;p59"/>
            <p:cNvGrpSpPr/>
            <p:nvPr/>
          </p:nvGrpSpPr>
          <p:grpSpPr>
            <a:xfrm>
              <a:off x="4749" y="993"/>
              <a:ext cx="578" cy="135"/>
              <a:chOff x="617" y="2567"/>
              <a:chExt cx="721" cy="140"/>
            </a:xfrm>
          </p:grpSpPr>
          <p:sp>
            <p:nvSpPr>
              <p:cNvPr id="7958" name="Google Shape;7958;p59"/>
              <p:cNvSpPr/>
              <p:nvPr/>
            </p:nvSpPr>
            <p:spPr>
              <a:xfrm>
                <a:off x="617" y="2567"/>
                <a:ext cx="721"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59" name="Google Shape;7959;p59"/>
              <p:cNvSpPr/>
              <p:nvPr/>
            </p:nvSpPr>
            <p:spPr>
              <a:xfrm>
                <a:off x="634" y="2585"/>
                <a:ext cx="689"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960" name="Google Shape;7960;p59"/>
            <p:cNvSpPr/>
            <p:nvPr/>
          </p:nvSpPr>
          <p:spPr>
            <a:xfrm>
              <a:off x="4217" y="1358"/>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61" name="Google Shape;7961;p59"/>
            <p:cNvSpPr/>
            <p:nvPr/>
          </p:nvSpPr>
          <p:spPr>
            <a:xfrm>
              <a:off x="4230" y="1653"/>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nvGrpSpPr>
            <p:cNvPr id="7962" name="Google Shape;7962;p59"/>
            <p:cNvGrpSpPr/>
            <p:nvPr/>
          </p:nvGrpSpPr>
          <p:grpSpPr>
            <a:xfrm>
              <a:off x="4737" y="1627"/>
              <a:ext cx="578" cy="152"/>
              <a:chOff x="616" y="2568"/>
              <a:chExt cx="720" cy="140"/>
            </a:xfrm>
          </p:grpSpPr>
          <p:sp>
            <p:nvSpPr>
              <p:cNvPr id="7963" name="Google Shape;7963;p59"/>
              <p:cNvSpPr/>
              <p:nvPr/>
            </p:nvSpPr>
            <p:spPr>
              <a:xfrm>
                <a:off x="616" y="2568"/>
                <a:ext cx="720"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64" name="Google Shape;7964;p59"/>
              <p:cNvSpPr/>
              <p:nvPr/>
            </p:nvSpPr>
            <p:spPr>
              <a:xfrm>
                <a:off x="632" y="2584"/>
                <a:ext cx="688"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965" name="Google Shape;7965;p5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nvGrpSpPr>
            <p:cNvPr id="7966" name="Google Shape;7966;p59"/>
            <p:cNvGrpSpPr/>
            <p:nvPr/>
          </p:nvGrpSpPr>
          <p:grpSpPr>
            <a:xfrm>
              <a:off x="4737" y="1327"/>
              <a:ext cx="584" cy="139"/>
              <a:chOff x="611" y="2568"/>
              <a:chExt cx="728" cy="139"/>
            </a:xfrm>
          </p:grpSpPr>
          <p:sp>
            <p:nvSpPr>
              <p:cNvPr id="7967" name="Google Shape;7967;p59"/>
              <p:cNvSpPr/>
              <p:nvPr/>
            </p:nvSpPr>
            <p:spPr>
              <a:xfrm>
                <a:off x="611" y="2568"/>
                <a:ext cx="728"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68" name="Google Shape;7968;p59"/>
              <p:cNvSpPr/>
              <p:nvPr/>
            </p:nvSpPr>
            <p:spPr>
              <a:xfrm>
                <a:off x="627" y="2586"/>
                <a:ext cx="696"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sp>
          <p:nvSpPr>
            <p:cNvPr id="7969" name="Google Shape;7969;p59"/>
            <p:cNvSpPr/>
            <p:nvPr/>
          </p:nvSpPr>
          <p:spPr>
            <a:xfrm>
              <a:off x="5250" y="429"/>
              <a:ext cx="71" cy="2287"/>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70" name="Google Shape;7970;p5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7971" name="Google Shape;7971;p5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7972" name="Google Shape;7972;p59"/>
            <p:cNvSpPr/>
            <p:nvPr/>
          </p:nvSpPr>
          <p:spPr>
            <a:xfrm>
              <a:off x="5520" y="2612"/>
              <a:ext cx="45"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73" name="Google Shape;7973;p5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sp>
          <p:nvSpPr>
            <p:cNvPr id="7974" name="Google Shape;7974;p59"/>
            <p:cNvSpPr/>
            <p:nvPr/>
          </p:nvSpPr>
          <p:spPr>
            <a:xfrm>
              <a:off x="4140" y="2677"/>
              <a:ext cx="1200"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75" name="Google Shape;7975;p59"/>
            <p:cNvSpPr/>
            <p:nvPr/>
          </p:nvSpPr>
          <p:spPr>
            <a:xfrm>
              <a:off x="4204" y="2712"/>
              <a:ext cx="1072" cy="82"/>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76" name="Google Shape;7976;p59"/>
            <p:cNvSpPr/>
            <p:nvPr/>
          </p:nvSpPr>
          <p:spPr>
            <a:xfrm>
              <a:off x="4307" y="2382"/>
              <a:ext cx="160"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77" name="Google Shape;7977;p59"/>
            <p:cNvSpPr/>
            <p:nvPr/>
          </p:nvSpPr>
          <p:spPr>
            <a:xfrm>
              <a:off x="4487" y="2382"/>
              <a:ext cx="160"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Arial"/>
                <a:ea typeface="Arial"/>
                <a:cs typeface="Arial"/>
                <a:sym typeface="Arial"/>
              </a:endParaRPr>
            </a:p>
          </p:txBody>
        </p:sp>
        <p:sp>
          <p:nvSpPr>
            <p:cNvPr id="7978" name="Google Shape;7978;p59"/>
            <p:cNvSpPr/>
            <p:nvPr/>
          </p:nvSpPr>
          <p:spPr>
            <a:xfrm>
              <a:off x="4660" y="2382"/>
              <a:ext cx="160"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7979" name="Google Shape;7979;p59"/>
            <p:cNvSpPr/>
            <p:nvPr/>
          </p:nvSpPr>
          <p:spPr>
            <a:xfrm>
              <a:off x="5064" y="1835"/>
              <a:ext cx="83"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Arial"/>
                <a:ea typeface="Arial"/>
                <a:cs typeface="Arial"/>
                <a:sym typeface="Arial"/>
              </a:endParaRPr>
            </a:p>
          </p:txBody>
        </p:sp>
      </p:grpSp>
      <p:grpSp>
        <p:nvGrpSpPr>
          <p:cNvPr id="7980" name="Google Shape;7980;p59"/>
          <p:cNvGrpSpPr/>
          <p:nvPr/>
        </p:nvGrpSpPr>
        <p:grpSpPr>
          <a:xfrm flipH="1">
            <a:off x="9308665" y="3394640"/>
            <a:ext cx="1192212" cy="1171575"/>
            <a:chOff x="-44" y="1473"/>
            <a:chExt cx="981" cy="1105"/>
          </a:xfrm>
        </p:grpSpPr>
        <p:pic>
          <p:nvPicPr>
            <p:cNvPr descr="desktop_computer_stylized_medium" id="7981" name="Google Shape;7981;p5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7982" name="Google Shape;7982;p5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Arial"/>
                <a:ea typeface="Arial"/>
                <a:cs typeface="Arial"/>
                <a:sym typeface="Arial"/>
              </a:endParaRPr>
            </a:p>
          </p:txBody>
        </p:sp>
      </p:grpSp>
      <p:sp>
        <p:nvSpPr>
          <p:cNvPr id="7983" name="Google Shape;7983;p59"/>
          <p:cNvSpPr txBox="1"/>
          <p:nvPr/>
        </p:nvSpPr>
        <p:spPr>
          <a:xfrm>
            <a:off x="258243" y="4827423"/>
            <a:ext cx="2198742" cy="1036887"/>
          </a:xfrm>
          <a:prstGeom prst="rect">
            <a:avLst/>
          </a:prstGeom>
          <a:noFill/>
          <a:ln>
            <a:noFill/>
          </a:ln>
        </p:spPr>
        <p:txBody>
          <a:bodyPr anchorCtr="0" anchor="t" bIns="45700" lIns="91425" spcFirstLastPara="1" rIns="91425" wrap="square" tIns="45700">
            <a:spAutoFit/>
          </a:bodyPr>
          <a:lstStyle/>
          <a:p>
            <a:pPr indent="0" lvl="0" marL="0" marR="0" rtl="0" algn="r">
              <a:lnSpc>
                <a:spcPct val="85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server, with</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file of F bits </a:t>
            </a:r>
            <a:endParaRPr b="0" i="0" sz="1400" u="none" cap="none" strike="noStrike">
              <a:solidFill>
                <a:srgbClr val="000000"/>
              </a:solidFill>
              <a:latin typeface="Arial"/>
              <a:ea typeface="Arial"/>
              <a:cs typeface="Arial"/>
              <a:sym typeface="Arial"/>
            </a:endParaRPr>
          </a:p>
          <a:p>
            <a:pPr indent="0" lvl="0" marL="0" marR="0" rtl="0" algn="r">
              <a:lnSpc>
                <a:spcPct val="85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to send to client</a:t>
            </a:r>
            <a:endParaRPr b="0" i="0" sz="1400" u="none" cap="none" strike="noStrike">
              <a:solidFill>
                <a:srgbClr val="000000"/>
              </a:solidFill>
              <a:latin typeface="Arial"/>
              <a:ea typeface="Arial"/>
              <a:cs typeface="Arial"/>
              <a:sym typeface="Arial"/>
            </a:endParaRPr>
          </a:p>
        </p:txBody>
      </p:sp>
      <p:sp>
        <p:nvSpPr>
          <p:cNvPr id="7984" name="Google Shape;7984;p59"/>
          <p:cNvSpPr txBox="1"/>
          <p:nvPr/>
        </p:nvSpPr>
        <p:spPr>
          <a:xfrm>
            <a:off x="2563349" y="4246897"/>
            <a:ext cx="1722587" cy="722955"/>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link capacity</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 R</a:t>
            </a:r>
            <a:r>
              <a:rPr b="0" baseline="-25000" i="0" lang="en-US" sz="3200" u="none" cap="none" strike="noStrike">
                <a:solidFill>
                  <a:srgbClr val="000000"/>
                </a:solidFill>
                <a:latin typeface="Calibri"/>
                <a:ea typeface="Calibri"/>
                <a:cs typeface="Calibri"/>
                <a:sym typeface="Calibri"/>
              </a:rPr>
              <a:t>s</a:t>
            </a:r>
            <a:r>
              <a:rPr b="0" baseline="-25000" i="0" lang="en-US" sz="2400" u="none" cap="none" strike="noStrike">
                <a:solidFill>
                  <a:srgbClr val="0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bits/sec</a:t>
            </a:r>
            <a:endParaRPr b="0" i="0" sz="1400" u="none" cap="none" strike="noStrike">
              <a:solidFill>
                <a:srgbClr val="000000"/>
              </a:solidFill>
              <a:latin typeface="Arial"/>
              <a:ea typeface="Arial"/>
              <a:cs typeface="Arial"/>
              <a:sym typeface="Arial"/>
            </a:endParaRPr>
          </a:p>
        </p:txBody>
      </p:sp>
      <p:sp>
        <p:nvSpPr>
          <p:cNvPr id="7985" name="Google Shape;7985;p59"/>
          <p:cNvSpPr txBox="1"/>
          <p:nvPr/>
        </p:nvSpPr>
        <p:spPr>
          <a:xfrm>
            <a:off x="6683196" y="4250048"/>
            <a:ext cx="1722587" cy="722955"/>
          </a:xfrm>
          <a:prstGeom prst="rect">
            <a:avLst/>
          </a:prstGeom>
          <a:no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link capacity</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 R</a:t>
            </a:r>
            <a:r>
              <a:rPr b="0" baseline="-25000" i="0" lang="en-US" sz="3200" u="none" cap="none" strike="noStrike">
                <a:solidFill>
                  <a:srgbClr val="000000"/>
                </a:solidFill>
                <a:latin typeface="Calibri"/>
                <a:ea typeface="Calibri"/>
                <a:cs typeface="Calibri"/>
                <a:sym typeface="Calibri"/>
              </a:rPr>
              <a:t>c</a:t>
            </a:r>
            <a:r>
              <a:rPr b="0" baseline="-25000" i="0" lang="en-US" sz="2400" u="none" cap="none" strike="noStrike">
                <a:solidFill>
                  <a:srgbClr val="0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bits/sec</a:t>
            </a:r>
            <a:endParaRPr b="0" i="0" sz="1400" u="none" cap="none" strike="noStrike">
              <a:solidFill>
                <a:srgbClr val="000000"/>
              </a:solidFill>
              <a:latin typeface="Arial"/>
              <a:ea typeface="Arial"/>
              <a:cs typeface="Arial"/>
              <a:sym typeface="Arial"/>
            </a:endParaRPr>
          </a:p>
        </p:txBody>
      </p:sp>
      <p:grpSp>
        <p:nvGrpSpPr>
          <p:cNvPr id="7986" name="Google Shape;7986;p59"/>
          <p:cNvGrpSpPr/>
          <p:nvPr/>
        </p:nvGrpSpPr>
        <p:grpSpPr>
          <a:xfrm>
            <a:off x="152378" y="4287507"/>
            <a:ext cx="9050338" cy="1484312"/>
            <a:chOff x="-335" y="3658"/>
            <a:chExt cx="5701" cy="935"/>
          </a:xfrm>
        </p:grpSpPr>
        <p:sp>
          <p:nvSpPr>
            <p:cNvPr id="7987" name="Google Shape;7987;p59"/>
            <p:cNvSpPr txBox="1"/>
            <p:nvPr/>
          </p:nvSpPr>
          <p:spPr>
            <a:xfrm>
              <a:off x="-335" y="3942"/>
              <a:ext cx="1461" cy="651"/>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server sends bits </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(fluid) into pipe</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chemeClr val="dk1"/>
                </a:buClr>
                <a:buSzPts val="2400"/>
                <a:buFont typeface="Arial"/>
                <a:buNone/>
              </a:pPr>
              <a:r>
                <a:t/>
              </a:r>
              <a:endParaRPr b="0" i="0" sz="2400" u="none" cap="none" strike="noStrike">
                <a:solidFill>
                  <a:srgbClr val="000000"/>
                </a:solidFill>
                <a:latin typeface="Gill Sans"/>
                <a:ea typeface="Gill Sans"/>
                <a:cs typeface="Gill Sans"/>
                <a:sym typeface="Gill Sans"/>
              </a:endParaRPr>
            </a:p>
          </p:txBody>
        </p:sp>
        <p:sp>
          <p:nvSpPr>
            <p:cNvPr id="7988" name="Google Shape;7988;p59"/>
            <p:cNvSpPr txBox="1"/>
            <p:nvPr/>
          </p:nvSpPr>
          <p:spPr>
            <a:xfrm>
              <a:off x="1089" y="3661"/>
              <a:ext cx="1769" cy="651"/>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2400"/>
                <a:buFont typeface="Gill Sans"/>
                <a:buNone/>
              </a:pPr>
              <a:r>
                <a:rPr b="0" i="0" lang="en-US" sz="2400" u="none" cap="none" strike="noStrike">
                  <a:solidFill>
                    <a:srgbClr val="000000"/>
                  </a:solidFill>
                  <a:latin typeface="Gill Sans"/>
                  <a:ea typeface="Gill Sans"/>
                  <a:cs typeface="Gill Sans"/>
                  <a:sym typeface="Gill Sans"/>
                </a:rPr>
                <a:t> </a:t>
              </a:r>
              <a:r>
                <a:rPr b="0" i="0" lang="en-US" sz="2400" u="none" cap="none" strike="noStrike">
                  <a:solidFill>
                    <a:srgbClr val="000000"/>
                  </a:solidFill>
                  <a:latin typeface="Calibri"/>
                  <a:ea typeface="Calibri"/>
                  <a:cs typeface="Calibri"/>
                  <a:sym typeface="Calibri"/>
                </a:rPr>
                <a:t>pipe that can carry</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fluid at rate</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 (</a:t>
              </a:r>
              <a:r>
                <a:rPr b="0" i="1" lang="en-US" sz="2400" u="none" cap="none" strike="noStrike">
                  <a:solidFill>
                    <a:srgbClr val="000000"/>
                  </a:solidFill>
                  <a:latin typeface="Calibri"/>
                  <a:ea typeface="Calibri"/>
                  <a:cs typeface="Calibri"/>
                  <a:sym typeface="Calibri"/>
                </a:rPr>
                <a:t>R</a:t>
              </a:r>
              <a:r>
                <a:rPr b="0" baseline="-25000" i="1" lang="en-US" sz="3200" u="none" cap="none" strike="noStrike">
                  <a:solidFill>
                    <a:srgbClr val="000000"/>
                  </a:solidFill>
                  <a:latin typeface="Calibri"/>
                  <a:ea typeface="Calibri"/>
                  <a:cs typeface="Calibri"/>
                  <a:sym typeface="Calibri"/>
                </a:rPr>
                <a:t>s</a:t>
              </a:r>
              <a:r>
                <a:rPr b="0" baseline="-25000" i="1" lang="en-US" sz="2400" u="none" cap="none" strike="noStrike">
                  <a:solidFill>
                    <a:srgbClr val="0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bits/sec)</a:t>
              </a:r>
              <a:endParaRPr b="0" i="0" sz="1400" u="none" cap="none" strike="noStrike">
                <a:solidFill>
                  <a:srgbClr val="000000"/>
                </a:solidFill>
                <a:latin typeface="Arial"/>
                <a:ea typeface="Arial"/>
                <a:cs typeface="Arial"/>
                <a:sym typeface="Arial"/>
              </a:endParaRPr>
            </a:p>
          </p:txBody>
        </p:sp>
        <p:sp>
          <p:nvSpPr>
            <p:cNvPr id="7989" name="Google Shape;7989;p59"/>
            <p:cNvSpPr txBox="1"/>
            <p:nvPr/>
          </p:nvSpPr>
          <p:spPr>
            <a:xfrm>
              <a:off x="3506" y="3658"/>
              <a:ext cx="1860" cy="651"/>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 pipe that can carry</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fluid at rate</a:t>
              </a:r>
              <a:endParaRPr b="0" i="0" sz="1400" u="none" cap="none" strike="noStrike">
                <a:solidFill>
                  <a:srgbClr val="000000"/>
                </a:solidFill>
                <a:latin typeface="Arial"/>
                <a:ea typeface="Arial"/>
                <a:cs typeface="Arial"/>
                <a:sym typeface="Arial"/>
              </a:endParaRPr>
            </a:p>
            <a:p>
              <a:pPr indent="0" lvl="0" marL="0" marR="0" rtl="0" algn="ctr">
                <a:lnSpc>
                  <a:spcPct val="85000"/>
                </a:lnSpc>
                <a:spcBef>
                  <a:spcPts val="0"/>
                </a:spcBef>
                <a:spcAft>
                  <a:spcPts val="0"/>
                </a:spcAft>
                <a:buClr>
                  <a:srgbClr val="000000"/>
                </a:buClr>
                <a:buSzPts val="2400"/>
                <a:buFont typeface="Calibri"/>
                <a:buNone/>
              </a:pPr>
              <a:r>
                <a:rPr b="0" i="1" lang="en-US" sz="2400" u="none" cap="none" strike="noStrike">
                  <a:solidFill>
                    <a:srgbClr val="000000"/>
                  </a:solidFill>
                  <a:latin typeface="Calibri"/>
                  <a:ea typeface="Calibri"/>
                  <a:cs typeface="Calibri"/>
                  <a:sym typeface="Calibri"/>
                </a:rPr>
                <a:t> (R</a:t>
              </a:r>
              <a:r>
                <a:rPr b="0" baseline="-25000" i="1" lang="en-US" sz="3200" u="none" cap="none" strike="noStrike">
                  <a:solidFill>
                    <a:srgbClr val="000000"/>
                  </a:solidFill>
                  <a:latin typeface="Calibri"/>
                  <a:ea typeface="Calibri"/>
                  <a:cs typeface="Calibri"/>
                  <a:sym typeface="Calibri"/>
                </a:rPr>
                <a:t>c</a:t>
              </a:r>
              <a:r>
                <a:rPr b="0" baseline="-25000" i="1" lang="en-US" sz="2400" u="none" cap="none" strike="noStrike">
                  <a:solidFill>
                    <a:srgbClr val="0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bits/sec)</a:t>
              </a:r>
              <a:endParaRPr b="0" i="0" sz="1400" u="none" cap="none" strike="noStrike">
                <a:solidFill>
                  <a:srgbClr val="000000"/>
                </a:solidFill>
                <a:latin typeface="Arial"/>
                <a:ea typeface="Arial"/>
                <a:cs typeface="Arial"/>
                <a:sym typeface="Arial"/>
              </a:endParaRPr>
            </a:p>
          </p:txBody>
        </p:sp>
      </p:grpSp>
      <p:grpSp>
        <p:nvGrpSpPr>
          <p:cNvPr id="7990" name="Google Shape;7990;p59"/>
          <p:cNvGrpSpPr/>
          <p:nvPr/>
        </p:nvGrpSpPr>
        <p:grpSpPr>
          <a:xfrm>
            <a:off x="1536748" y="3324786"/>
            <a:ext cx="7826653" cy="763669"/>
            <a:chOff x="2071325" y="4013900"/>
            <a:chExt cx="7826653" cy="763669"/>
          </a:xfrm>
        </p:grpSpPr>
        <p:sp>
          <p:nvSpPr>
            <p:cNvPr id="7991" name="Google Shape;7991;p59"/>
            <p:cNvSpPr/>
            <p:nvPr/>
          </p:nvSpPr>
          <p:spPr>
            <a:xfrm>
              <a:off x="9008978" y="4275842"/>
              <a:ext cx="889000" cy="485775"/>
            </a:xfrm>
            <a:prstGeom prst="rightArrow">
              <a:avLst>
                <a:gd fmla="val 50000" name="adj1"/>
                <a:gd fmla="val 45752" name="adj2"/>
              </a:avLst>
            </a:prstGeom>
            <a:gradFill>
              <a:gsLst>
                <a:gs pos="0">
                  <a:srgbClr val="FFFFFF"/>
                </a:gs>
                <a:gs pos="100000">
                  <a:srgbClr val="CC0000"/>
                </a:gs>
              </a:gsLst>
              <a:lin ang="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grpSp>
          <p:nvGrpSpPr>
            <p:cNvPr id="7992" name="Google Shape;7992;p59"/>
            <p:cNvGrpSpPr/>
            <p:nvPr/>
          </p:nvGrpSpPr>
          <p:grpSpPr>
            <a:xfrm>
              <a:off x="3016469" y="4319954"/>
              <a:ext cx="2322512" cy="392112"/>
              <a:chOff x="2249" y="3430"/>
              <a:chExt cx="1389" cy="256"/>
            </a:xfrm>
          </p:grpSpPr>
          <p:sp>
            <p:nvSpPr>
              <p:cNvPr id="7993" name="Google Shape;7993;p59"/>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94" name="Google Shape;7994;p59"/>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95" name="Google Shape;7995;p59"/>
              <p:cNvSpPr/>
              <p:nvPr/>
            </p:nvSpPr>
            <p:spPr>
              <a:xfrm>
                <a:off x="2249" y="3430"/>
                <a:ext cx="69" cy="253"/>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96" name="Google Shape;7996;p59"/>
              <p:cNvSpPr/>
              <p:nvPr/>
            </p:nvSpPr>
            <p:spPr>
              <a:xfrm>
                <a:off x="3562" y="3438"/>
                <a:ext cx="44" cy="246"/>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New Roman"/>
                  <a:ea typeface="Times New Roman"/>
                  <a:cs typeface="Times New Roman"/>
                  <a:sym typeface="Times New Roman"/>
                </a:endParaRPr>
              </a:p>
            </p:txBody>
          </p:sp>
        </p:grpSp>
        <p:grpSp>
          <p:nvGrpSpPr>
            <p:cNvPr id="7997" name="Google Shape;7997;p59"/>
            <p:cNvGrpSpPr/>
            <p:nvPr/>
          </p:nvGrpSpPr>
          <p:grpSpPr>
            <a:xfrm>
              <a:off x="6475852" y="4196543"/>
              <a:ext cx="2801937" cy="581026"/>
              <a:chOff x="2249" y="3430"/>
              <a:chExt cx="1389" cy="256"/>
            </a:xfrm>
          </p:grpSpPr>
          <p:sp>
            <p:nvSpPr>
              <p:cNvPr id="7998" name="Google Shape;7998;p59"/>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7999" name="Google Shape;7999;p59"/>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000" name="Google Shape;8000;p59"/>
              <p:cNvSpPr/>
              <p:nvPr/>
            </p:nvSpPr>
            <p:spPr>
              <a:xfrm>
                <a:off x="2249" y="3430"/>
                <a:ext cx="69" cy="253"/>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001" name="Google Shape;8001;p59"/>
              <p:cNvSpPr/>
              <p:nvPr/>
            </p:nvSpPr>
            <p:spPr>
              <a:xfrm>
                <a:off x="3562" y="3438"/>
                <a:ext cx="44" cy="246"/>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Times New Roman"/>
                  <a:ea typeface="Times New Roman"/>
                  <a:cs typeface="Times New Roman"/>
                  <a:sym typeface="Times New Roman"/>
                </a:endParaRPr>
              </a:p>
            </p:txBody>
          </p:sp>
        </p:grpSp>
        <p:sp>
          <p:nvSpPr>
            <p:cNvPr id="8002" name="Google Shape;8002;p59"/>
            <p:cNvSpPr/>
            <p:nvPr/>
          </p:nvSpPr>
          <p:spPr>
            <a:xfrm>
              <a:off x="5295542" y="4258379"/>
              <a:ext cx="1279525" cy="485775"/>
            </a:xfrm>
            <a:prstGeom prst="rightArrow">
              <a:avLst>
                <a:gd fmla="val 50000" name="adj1"/>
                <a:gd fmla="val 65850" name="adj2"/>
              </a:avLst>
            </a:prstGeom>
            <a:gradFill>
              <a:gsLst>
                <a:gs pos="0">
                  <a:srgbClr val="FFFFFF"/>
                </a:gs>
                <a:gs pos="100000">
                  <a:srgbClr val="CC0000"/>
                </a:gs>
              </a:gsLst>
              <a:lin ang="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8003" name="Google Shape;8003;p59"/>
            <p:cNvSpPr/>
            <p:nvPr/>
          </p:nvSpPr>
          <p:spPr>
            <a:xfrm flipH="1" rot="10800000">
              <a:off x="2071329" y="4013904"/>
              <a:ext cx="974725" cy="720725"/>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cap="flat" cmpd="sng" w="9525">
              <a:solidFill>
                <a:srgbClr val="CC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4" name="Google Shape;8004;p59"/>
            <p:cNvSpPr txBox="1"/>
            <p:nvPr/>
          </p:nvSpPr>
          <p:spPr>
            <a:xfrm flipH="1">
              <a:off x="2071325" y="4013900"/>
              <a:ext cx="974725" cy="7207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cxnSp>
        <p:nvCxnSpPr>
          <p:cNvPr id="8005" name="Google Shape;8005;p59"/>
          <p:cNvCxnSpPr/>
          <p:nvPr/>
        </p:nvCxnSpPr>
        <p:spPr>
          <a:xfrm>
            <a:off x="2128867" y="4267050"/>
            <a:ext cx="0" cy="499262"/>
          </a:xfrm>
          <a:prstGeom prst="straightConnector1">
            <a:avLst/>
          </a:prstGeom>
          <a:noFill/>
          <a:ln cap="flat" cmpd="sng" w="9525">
            <a:solidFill>
              <a:schemeClr val="dk1"/>
            </a:solidFill>
            <a:prstDash val="solid"/>
            <a:miter lim="800000"/>
            <a:headEnd len="sm" w="sm" type="none"/>
            <a:tailEnd len="sm" w="sm" type="none"/>
          </a:ln>
        </p:spPr>
      </p:cxnSp>
      <p:cxnSp>
        <p:nvCxnSpPr>
          <p:cNvPr id="8006" name="Google Shape;8006;p59"/>
          <p:cNvCxnSpPr/>
          <p:nvPr/>
        </p:nvCxnSpPr>
        <p:spPr>
          <a:xfrm>
            <a:off x="3136673" y="3882227"/>
            <a:ext cx="0" cy="499262"/>
          </a:xfrm>
          <a:prstGeom prst="straightConnector1">
            <a:avLst/>
          </a:prstGeom>
          <a:noFill/>
          <a:ln cap="flat" cmpd="sng" w="9525">
            <a:solidFill>
              <a:schemeClr val="dk1"/>
            </a:solidFill>
            <a:prstDash val="solid"/>
            <a:miter lim="800000"/>
            <a:headEnd len="sm" w="sm" type="none"/>
            <a:tailEnd len="sm" w="sm" type="none"/>
          </a:ln>
        </p:spPr>
      </p:cxnSp>
      <p:cxnSp>
        <p:nvCxnSpPr>
          <p:cNvPr id="8007" name="Google Shape;8007;p59"/>
          <p:cNvCxnSpPr/>
          <p:nvPr/>
        </p:nvCxnSpPr>
        <p:spPr>
          <a:xfrm>
            <a:off x="7238594" y="3885772"/>
            <a:ext cx="0" cy="499262"/>
          </a:xfrm>
          <a:prstGeom prst="straightConnector1">
            <a:avLst/>
          </a:prstGeom>
          <a:noFill/>
          <a:ln cap="flat" cmpd="sng" w="9525">
            <a:solidFill>
              <a:schemeClr val="dk1"/>
            </a:solidFill>
            <a:prstDash val="solid"/>
            <a:miter lim="800000"/>
            <a:headEnd len="sm" w="sm" type="none"/>
            <a:tailEnd len="sm" w="sm" type="none"/>
          </a:ln>
        </p:spPr>
      </p:cxnSp>
      <p:pic>
        <p:nvPicPr>
          <p:cNvPr id="8008" name="Google Shape;8008;p59"/>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6"/>
                                        </p:tgtEl>
                                        <p:attrNameLst>
                                          <p:attrName>style.visibility</p:attrName>
                                        </p:attrNameLst>
                                      </p:cBhvr>
                                      <p:to>
                                        <p:strVal val="visible"/>
                                      </p:to>
                                    </p:set>
                                    <p:animEffect filter="fade" transition="in">
                                      <p:cBhvr>
                                        <p:cTn dur="500"/>
                                        <p:tgtEl>
                                          <p:spTgt spid="7986"/>
                                        </p:tgtEl>
                                      </p:cBhvr>
                                    </p:animEffect>
                                  </p:childTnLst>
                                </p:cTn>
                              </p:par>
                              <p:par>
                                <p:cTn fill="hold" nodeType="withEffect" presetClass="entr" presetID="10" presetSubtype="0">
                                  <p:stCondLst>
                                    <p:cond delay="0"/>
                                  </p:stCondLst>
                                  <p:childTnLst>
                                    <p:set>
                                      <p:cBhvr>
                                        <p:cTn dur="1" fill="hold">
                                          <p:stCondLst>
                                            <p:cond delay="0"/>
                                          </p:stCondLst>
                                        </p:cTn>
                                        <p:tgtEl>
                                          <p:spTgt spid="7990"/>
                                        </p:tgtEl>
                                        <p:attrNameLst>
                                          <p:attrName>style.visibility</p:attrName>
                                        </p:attrNameLst>
                                      </p:cBhvr>
                                      <p:to>
                                        <p:strVal val="visible"/>
                                      </p:to>
                                    </p:set>
                                    <p:animEffect filter="fade" transition="in">
                                      <p:cBhvr>
                                        <p:cTn dur="500"/>
                                        <p:tgtEl>
                                          <p:spTgt spid="79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cxnSp>
        <p:nvCxnSpPr>
          <p:cNvPr id="142" name="Google Shape;142;p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43" name="Google Shape;143;p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What is the Internet?</a:t>
            </a:r>
            <a:endParaRPr b="0" i="0" sz="1400" u="none" cap="none" strike="noStrike">
              <a:solidFill>
                <a:srgbClr val="000000"/>
              </a:solidFill>
              <a:latin typeface="Arial"/>
              <a:ea typeface="Arial"/>
              <a:cs typeface="Arial"/>
              <a:sym typeface="Arial"/>
            </a:endParaRPr>
          </a:p>
        </p:txBody>
      </p:sp>
      <p:sp>
        <p:nvSpPr>
          <p:cNvPr id="144" name="Google Shape;144;p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145" name="Google Shape;145;p6"/>
          <p:cNvSpPr/>
          <p:nvPr/>
        </p:nvSpPr>
        <p:spPr>
          <a:xfrm>
            <a:off x="371880" y="1869054"/>
            <a:ext cx="7791459" cy="3647152"/>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 massive network of networks.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 computer network that interconnects billions of computing devices throughout the world.</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Traditional devices – PCs, Workstations, Servers – web pages, emails, etc.</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6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Internet “things” – laptops, PDAs, TVs, gaming consoles, home security systems, home appliances, watches, cars, traffic control systems, etc.,</a:t>
            </a:r>
            <a:endParaRPr b="0" i="0" sz="2400" u="none" cap="none" strike="noStrike">
              <a:solidFill>
                <a:schemeClr val="dk1"/>
              </a:solidFill>
              <a:latin typeface="Calibri"/>
              <a:ea typeface="Calibri"/>
              <a:cs typeface="Calibri"/>
              <a:sym typeface="Calibri"/>
            </a:endParaRPr>
          </a:p>
          <a:p>
            <a:pPr indent="-304800" lvl="0" marL="457200"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pic>
        <p:nvPicPr>
          <p:cNvPr id="146" name="Google Shape;146;p6"/>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animEffect filter="fade" transition="in">
                                      <p:cBhvr>
                                        <p:cTn dur="1000"/>
                                        <p:tgtEl>
                                          <p:spTgt spid="1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animEffect filter="fade" transition="in">
                                      <p:cBhvr>
                                        <p:cTn dur="1000"/>
                                        <p:tgtEl>
                                          <p:spTgt spid="1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animEffect filter="fade" transition="in">
                                      <p:cBhvr>
                                        <p:cTn dur="1000"/>
                                        <p:tgtEl>
                                          <p:spTgt spid="1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animEffect filter="fade" transition="in">
                                      <p:cBhvr>
                                        <p:cTn dur="1000"/>
                                        <p:tgtEl>
                                          <p:spTgt spid="1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xEl>
                                              <p:pRg end="4" st="4"/>
                                            </p:txEl>
                                          </p:spTgt>
                                        </p:tgtEl>
                                        <p:attrNameLst>
                                          <p:attrName>style.visibility</p:attrName>
                                        </p:attrNameLst>
                                      </p:cBhvr>
                                      <p:to>
                                        <p:strVal val="visible"/>
                                      </p:to>
                                    </p:set>
                                    <p:animEffect filter="fade" transition="in">
                                      <p:cBhvr>
                                        <p:cTn dur="1000"/>
                                        <p:tgtEl>
                                          <p:spTgt spid="14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2" name="Shape 8012"/>
        <p:cNvGrpSpPr/>
        <p:nvPr/>
      </p:nvGrpSpPr>
      <p:grpSpPr>
        <a:xfrm>
          <a:off x="0" y="0"/>
          <a:ext cx="0" cy="0"/>
          <a:chOff x="0" y="0"/>
          <a:chExt cx="0" cy="0"/>
        </a:xfrm>
      </p:grpSpPr>
      <p:cxnSp>
        <p:nvCxnSpPr>
          <p:cNvPr id="8013" name="Google Shape;8013;p6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014" name="Google Shape;8014;p6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015" name="Google Shape;8015;p6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Throughput (more)</a:t>
            </a:r>
            <a:endParaRPr b="0" i="0" sz="1400" u="none" cap="none" strike="noStrike">
              <a:solidFill>
                <a:srgbClr val="000000"/>
              </a:solidFill>
              <a:latin typeface="Arial"/>
              <a:ea typeface="Arial"/>
              <a:cs typeface="Arial"/>
              <a:sym typeface="Arial"/>
            </a:endParaRPr>
          </a:p>
        </p:txBody>
      </p:sp>
      <p:grpSp>
        <p:nvGrpSpPr>
          <p:cNvPr id="8016" name="Google Shape;8016;p60"/>
          <p:cNvGrpSpPr/>
          <p:nvPr/>
        </p:nvGrpSpPr>
        <p:grpSpPr>
          <a:xfrm>
            <a:off x="3984921" y="4245735"/>
            <a:ext cx="912813" cy="415925"/>
            <a:chOff x="1871277" y="1576300"/>
            <a:chExt cx="1128371" cy="437861"/>
          </a:xfrm>
        </p:grpSpPr>
        <p:sp>
          <p:nvSpPr>
            <p:cNvPr id="8017" name="Google Shape;8017;p60"/>
            <p:cNvSpPr/>
            <p:nvPr/>
          </p:nvSpPr>
          <p:spPr>
            <a:xfrm flipH="1" rot="10800000">
              <a:off x="1874446" y="1694641"/>
              <a:ext cx="1125202" cy="319520"/>
            </a:xfrm>
            <a:prstGeom prst="ellipse">
              <a:avLst/>
            </a:prstGeom>
            <a:gradFill>
              <a:gsLst>
                <a:gs pos="0">
                  <a:srgbClr val="262699"/>
                </a:gs>
                <a:gs pos="52999">
                  <a:srgbClr val="8585E0"/>
                </a:gs>
                <a:gs pos="100000">
                  <a:srgbClr val="262699"/>
                </a:gs>
              </a:gsLst>
              <a:lin ang="0" scaled="0"/>
            </a:gradFill>
            <a:ln cap="flat" cmpd="sng" w="9525">
              <a:solidFill>
                <a:srgbClr val="000000"/>
              </a:solidFill>
              <a:prstDash val="solid"/>
              <a:round/>
              <a:headEnd len="sm" w="sm" type="none"/>
              <a:tailEnd len="sm" w="sm" type="none"/>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8018" name="Google Shape;8018;p60"/>
            <p:cNvSpPr/>
            <p:nvPr/>
          </p:nvSpPr>
          <p:spPr>
            <a:xfrm>
              <a:off x="1871277" y="1740080"/>
              <a:ext cx="1128371" cy="115314"/>
            </a:xfrm>
            <a:prstGeom prst="rect">
              <a:avLst/>
            </a:prstGeom>
            <a:gradFill>
              <a:gsLst>
                <a:gs pos="0">
                  <a:srgbClr val="262699"/>
                </a:gs>
                <a:gs pos="52999">
                  <a:srgbClr val="8383E0"/>
                </a:gs>
                <a:gs pos="100000">
                  <a:srgbClr val="262699"/>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8019" name="Google Shape;8019;p60"/>
            <p:cNvSpPr/>
            <p:nvPr/>
          </p:nvSpPr>
          <p:spPr>
            <a:xfrm flipH="1" rot="10800000">
              <a:off x="1871277" y="1576300"/>
              <a:ext cx="1125200" cy="319520"/>
            </a:xfrm>
            <a:prstGeom prst="ellipse">
              <a:avLst/>
            </a:prstGeom>
            <a:solidFill>
              <a:srgbClr val="BFBFBF"/>
            </a:solidFill>
            <a:ln cap="flat" cmpd="sng" w="9525">
              <a:solidFill>
                <a:srgbClr val="000000"/>
              </a:solidFill>
              <a:prstDash val="solid"/>
              <a:round/>
              <a:headEnd len="sm" w="sm" type="none"/>
              <a:tailEnd len="sm" w="sm" type="none"/>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8020" name="Google Shape;8020;p60"/>
            <p:cNvSpPr/>
            <p:nvPr/>
          </p:nvSpPr>
          <p:spPr>
            <a:xfrm>
              <a:off x="2159748" y="1673231"/>
              <a:ext cx="547504" cy="160438"/>
            </a:xfrm>
            <a:custGeom>
              <a:rect b="b" l="l" r="r" t="t"/>
              <a:pathLst>
                <a:path extrusionOk="0" h="1321259" w="307606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8021" name="Google Shape;8021;p60"/>
            <p:cNvSpPr/>
            <p:nvPr/>
          </p:nvSpPr>
          <p:spPr>
            <a:xfrm>
              <a:off x="2102655" y="1633103"/>
              <a:ext cx="662444" cy="111241"/>
            </a:xfrm>
            <a:custGeom>
              <a:rect b="b" l="l" r="r" t="t"/>
              <a:pathLst>
                <a:path extrusionOk="0" h="932950" w="3723451">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22" name="Google Shape;8022;p60"/>
            <p:cNvSpPr/>
            <p:nvPr/>
          </p:nvSpPr>
          <p:spPr>
            <a:xfrm>
              <a:off x="2536889" y="1727776"/>
              <a:ext cx="244057" cy="97040"/>
            </a:xfrm>
            <a:custGeom>
              <a:rect b="b" l="l" r="r" t="t"/>
              <a:pathLst>
                <a:path extrusionOk="0" h="809868" w="1366596">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23" name="Google Shape;8023;p60"/>
            <p:cNvSpPr/>
            <p:nvPr/>
          </p:nvSpPr>
          <p:spPr>
            <a:xfrm>
              <a:off x="2089977" y="1730144"/>
              <a:ext cx="240888" cy="97039"/>
            </a:xfrm>
            <a:custGeom>
              <a:rect b="b" l="l" r="r" t="t"/>
              <a:pathLst>
                <a:path extrusionOk="0" h="791462" w="1348191">
                  <a:moveTo>
                    <a:pt x="1329786" y="0"/>
                  </a:moveTo>
                  <a:lnTo>
                    <a:pt x="1348191" y="381926"/>
                  </a:lnTo>
                  <a:lnTo>
                    <a:pt x="487742" y="791462"/>
                  </a:lnTo>
                  <a:lnTo>
                    <a:pt x="0" y="612002"/>
                  </a:lnTo>
                  <a:lnTo>
                    <a:pt x="1329786" y="0"/>
                  </a:lnTo>
                  <a:close/>
                </a:path>
              </a:pathLst>
            </a:custGeom>
            <a:solidFill>
              <a:srgbClr val="26269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cxnSp>
          <p:nvCxnSpPr>
            <p:cNvPr id="8024" name="Google Shape;8024;p60"/>
            <p:cNvCxnSpPr>
              <a:endCxn id="8019" idx="2"/>
            </p:cNvCxnSpPr>
            <p:nvPr/>
          </p:nvCxnSpPr>
          <p:spPr>
            <a:xfrm rot="10800000">
              <a:off x="1871277" y="1736060"/>
              <a:ext cx="3300" cy="123000"/>
            </a:xfrm>
            <a:prstGeom prst="straightConnector1">
              <a:avLst/>
            </a:prstGeom>
            <a:noFill/>
            <a:ln cap="flat" cmpd="sng" w="9525">
              <a:solidFill>
                <a:srgbClr val="000000"/>
              </a:solidFill>
              <a:prstDash val="solid"/>
              <a:round/>
              <a:headEnd len="sm" w="sm" type="none"/>
              <a:tailEnd len="sm" w="sm" type="none"/>
            </a:ln>
            <a:effectLst>
              <a:outerShdw blurRad="40005" rotWithShape="0" algn="tl" dir="5400000" dist="19939">
                <a:srgbClr val="808080">
                  <a:alpha val="37254"/>
                </a:srgbClr>
              </a:outerShdw>
            </a:effectLst>
          </p:spPr>
        </p:cxnSp>
        <p:cxnSp>
          <p:nvCxnSpPr>
            <p:cNvPr id="8025" name="Google Shape;8025;p60"/>
            <p:cNvCxnSpPr/>
            <p:nvPr/>
          </p:nvCxnSpPr>
          <p:spPr>
            <a:xfrm rot="10800000">
              <a:off x="2996477" y="1734877"/>
              <a:ext cx="3171" cy="123074"/>
            </a:xfrm>
            <a:prstGeom prst="straightConnector1">
              <a:avLst/>
            </a:prstGeom>
            <a:noFill/>
            <a:ln cap="flat" cmpd="sng" w="9525">
              <a:solidFill>
                <a:srgbClr val="000000"/>
              </a:solidFill>
              <a:prstDash val="solid"/>
              <a:round/>
              <a:headEnd len="sm" w="sm" type="none"/>
              <a:tailEnd len="sm" w="sm" type="none"/>
            </a:ln>
            <a:effectLst>
              <a:outerShdw blurRad="40005" rotWithShape="0" algn="tl" dir="5400000" dist="19939">
                <a:srgbClr val="808080">
                  <a:alpha val="37254"/>
                </a:srgbClr>
              </a:outerShdw>
            </a:effectLst>
          </p:spPr>
        </p:cxnSp>
      </p:grpSp>
      <p:grpSp>
        <p:nvGrpSpPr>
          <p:cNvPr id="8026" name="Google Shape;8026;p60"/>
          <p:cNvGrpSpPr/>
          <p:nvPr/>
        </p:nvGrpSpPr>
        <p:grpSpPr>
          <a:xfrm>
            <a:off x="3938884" y="2318255"/>
            <a:ext cx="911225" cy="415925"/>
            <a:chOff x="1871277" y="1576300"/>
            <a:chExt cx="1128371" cy="437861"/>
          </a:xfrm>
        </p:grpSpPr>
        <p:sp>
          <p:nvSpPr>
            <p:cNvPr id="8027" name="Google Shape;8027;p60"/>
            <p:cNvSpPr/>
            <p:nvPr/>
          </p:nvSpPr>
          <p:spPr>
            <a:xfrm flipH="1" rot="10800000">
              <a:off x="1874446" y="1694641"/>
              <a:ext cx="1125202" cy="319520"/>
            </a:xfrm>
            <a:prstGeom prst="ellipse">
              <a:avLst/>
            </a:prstGeom>
            <a:gradFill>
              <a:gsLst>
                <a:gs pos="0">
                  <a:srgbClr val="262699"/>
                </a:gs>
                <a:gs pos="52999">
                  <a:srgbClr val="8585E0"/>
                </a:gs>
                <a:gs pos="100000">
                  <a:srgbClr val="262699"/>
                </a:gs>
              </a:gsLst>
              <a:lin ang="0" scaled="0"/>
            </a:gradFill>
            <a:ln cap="flat" cmpd="sng" w="9525">
              <a:solidFill>
                <a:srgbClr val="000000"/>
              </a:solidFill>
              <a:prstDash val="solid"/>
              <a:round/>
              <a:headEnd len="sm" w="sm" type="none"/>
              <a:tailEnd len="sm" w="sm" type="none"/>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8028" name="Google Shape;8028;p60"/>
            <p:cNvSpPr/>
            <p:nvPr/>
          </p:nvSpPr>
          <p:spPr>
            <a:xfrm>
              <a:off x="1871277" y="1740080"/>
              <a:ext cx="1128371" cy="115315"/>
            </a:xfrm>
            <a:prstGeom prst="rect">
              <a:avLst/>
            </a:prstGeom>
            <a:gradFill>
              <a:gsLst>
                <a:gs pos="0">
                  <a:srgbClr val="262699"/>
                </a:gs>
                <a:gs pos="52999">
                  <a:srgbClr val="8383E0"/>
                </a:gs>
                <a:gs pos="100000">
                  <a:srgbClr val="262699"/>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8029" name="Google Shape;8029;p60"/>
            <p:cNvSpPr/>
            <p:nvPr/>
          </p:nvSpPr>
          <p:spPr>
            <a:xfrm flipH="1" rot="10800000">
              <a:off x="1871277" y="1576300"/>
              <a:ext cx="1125200" cy="319520"/>
            </a:xfrm>
            <a:prstGeom prst="ellipse">
              <a:avLst/>
            </a:prstGeom>
            <a:solidFill>
              <a:srgbClr val="BFBFBF"/>
            </a:solidFill>
            <a:ln cap="flat" cmpd="sng" w="9525">
              <a:solidFill>
                <a:srgbClr val="000000"/>
              </a:solidFill>
              <a:prstDash val="solid"/>
              <a:round/>
              <a:headEnd len="sm" w="sm" type="none"/>
              <a:tailEnd len="sm" w="sm" type="none"/>
            </a:ln>
            <a:effectLst>
              <a:outerShdw blurRad="40000" rotWithShape="0" dir="5400000" dist="23000">
                <a:srgbClr val="80808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8030" name="Google Shape;8030;p60"/>
            <p:cNvSpPr/>
            <p:nvPr/>
          </p:nvSpPr>
          <p:spPr>
            <a:xfrm>
              <a:off x="2160249" y="1673231"/>
              <a:ext cx="548460" cy="160438"/>
            </a:xfrm>
            <a:custGeom>
              <a:rect b="b" l="l" r="r" t="t"/>
              <a:pathLst>
                <a:path extrusionOk="0" h="1321259" w="307606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Calibri"/>
                <a:buNone/>
              </a:pPr>
              <a:r>
                <a:t/>
              </a:r>
              <a:endParaRPr b="0" i="0" sz="2400" u="none" cap="none" strike="noStrike">
                <a:solidFill>
                  <a:srgbClr val="FFFFFF"/>
                </a:solidFill>
                <a:latin typeface="Calibri"/>
                <a:ea typeface="Calibri"/>
                <a:cs typeface="Calibri"/>
                <a:sym typeface="Calibri"/>
              </a:endParaRPr>
            </a:p>
          </p:txBody>
        </p:sp>
        <p:sp>
          <p:nvSpPr>
            <p:cNvPr id="8031" name="Google Shape;8031;p60"/>
            <p:cNvSpPr/>
            <p:nvPr/>
          </p:nvSpPr>
          <p:spPr>
            <a:xfrm>
              <a:off x="2102655" y="1633103"/>
              <a:ext cx="662444" cy="111241"/>
            </a:xfrm>
            <a:custGeom>
              <a:rect b="b" l="l" r="r" t="t"/>
              <a:pathLst>
                <a:path extrusionOk="0" h="932950" w="3723451">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32" name="Google Shape;8032;p60"/>
            <p:cNvSpPr/>
            <p:nvPr/>
          </p:nvSpPr>
          <p:spPr>
            <a:xfrm>
              <a:off x="2536889" y="1727776"/>
              <a:ext cx="244057" cy="97040"/>
            </a:xfrm>
            <a:custGeom>
              <a:rect b="b" l="l" r="r" t="t"/>
              <a:pathLst>
                <a:path extrusionOk="0" h="809868" w="1366596">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33" name="Google Shape;8033;p60"/>
            <p:cNvSpPr/>
            <p:nvPr/>
          </p:nvSpPr>
          <p:spPr>
            <a:xfrm>
              <a:off x="2089977" y="1730144"/>
              <a:ext cx="240888" cy="97039"/>
            </a:xfrm>
            <a:custGeom>
              <a:rect b="b" l="l" r="r" t="t"/>
              <a:pathLst>
                <a:path extrusionOk="0" h="791462" w="1348191">
                  <a:moveTo>
                    <a:pt x="1329786" y="0"/>
                  </a:moveTo>
                  <a:lnTo>
                    <a:pt x="1348191" y="381926"/>
                  </a:lnTo>
                  <a:lnTo>
                    <a:pt x="487742" y="791462"/>
                  </a:lnTo>
                  <a:lnTo>
                    <a:pt x="0" y="612002"/>
                  </a:lnTo>
                  <a:lnTo>
                    <a:pt x="1329786" y="0"/>
                  </a:lnTo>
                  <a:close/>
                </a:path>
              </a:pathLst>
            </a:custGeom>
            <a:solidFill>
              <a:srgbClr val="262699"/>
            </a:solidFill>
            <a:ln>
              <a:noFill/>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cxnSp>
          <p:nvCxnSpPr>
            <p:cNvPr id="8034" name="Google Shape;8034;p60"/>
            <p:cNvCxnSpPr>
              <a:endCxn id="8029" idx="2"/>
            </p:cNvCxnSpPr>
            <p:nvPr/>
          </p:nvCxnSpPr>
          <p:spPr>
            <a:xfrm rot="10800000">
              <a:off x="1871277" y="1736060"/>
              <a:ext cx="3300" cy="123000"/>
            </a:xfrm>
            <a:prstGeom prst="straightConnector1">
              <a:avLst/>
            </a:prstGeom>
            <a:noFill/>
            <a:ln cap="flat" cmpd="sng" w="9525">
              <a:solidFill>
                <a:srgbClr val="000000"/>
              </a:solidFill>
              <a:prstDash val="solid"/>
              <a:round/>
              <a:headEnd len="sm" w="sm" type="none"/>
              <a:tailEnd len="sm" w="sm" type="none"/>
            </a:ln>
            <a:effectLst>
              <a:outerShdw blurRad="40005" rotWithShape="0" algn="tl" dir="5400000" dist="19939">
                <a:srgbClr val="808080">
                  <a:alpha val="37254"/>
                </a:srgbClr>
              </a:outerShdw>
            </a:effectLst>
          </p:spPr>
        </p:cxnSp>
        <p:cxnSp>
          <p:nvCxnSpPr>
            <p:cNvPr id="8035" name="Google Shape;8035;p60"/>
            <p:cNvCxnSpPr/>
            <p:nvPr/>
          </p:nvCxnSpPr>
          <p:spPr>
            <a:xfrm rot="10800000">
              <a:off x="2996477" y="1734877"/>
              <a:ext cx="3171" cy="123074"/>
            </a:xfrm>
            <a:prstGeom prst="straightConnector1">
              <a:avLst/>
            </a:prstGeom>
            <a:noFill/>
            <a:ln cap="flat" cmpd="sng" w="9525">
              <a:solidFill>
                <a:srgbClr val="000000"/>
              </a:solidFill>
              <a:prstDash val="solid"/>
              <a:round/>
              <a:headEnd len="sm" w="sm" type="none"/>
              <a:tailEnd len="sm" w="sm" type="none"/>
            </a:ln>
            <a:effectLst>
              <a:outerShdw blurRad="40005" rotWithShape="0" algn="tl" dir="5400000" dist="19939">
                <a:srgbClr val="808080">
                  <a:alpha val="37254"/>
                </a:srgbClr>
              </a:outerShdw>
            </a:effectLst>
          </p:spPr>
        </p:cxnSp>
      </p:grpSp>
      <p:grpSp>
        <p:nvGrpSpPr>
          <p:cNvPr id="8036" name="Google Shape;8036;p60"/>
          <p:cNvGrpSpPr/>
          <p:nvPr/>
        </p:nvGrpSpPr>
        <p:grpSpPr>
          <a:xfrm>
            <a:off x="1294109" y="1991230"/>
            <a:ext cx="352425" cy="876300"/>
            <a:chOff x="4140" y="429"/>
            <a:chExt cx="1425" cy="2396"/>
          </a:xfrm>
        </p:grpSpPr>
        <p:sp>
          <p:nvSpPr>
            <p:cNvPr id="8037" name="Google Shape;8037;p6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38" name="Google Shape;8038;p60"/>
            <p:cNvSpPr/>
            <p:nvPr/>
          </p:nvSpPr>
          <p:spPr>
            <a:xfrm>
              <a:off x="4204" y="429"/>
              <a:ext cx="1046"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39" name="Google Shape;8039;p6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40" name="Google Shape;8040;p6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41" name="Google Shape;8041;p60"/>
            <p:cNvSpPr/>
            <p:nvPr/>
          </p:nvSpPr>
          <p:spPr>
            <a:xfrm>
              <a:off x="4211" y="694"/>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042" name="Google Shape;8042;p60"/>
            <p:cNvGrpSpPr/>
            <p:nvPr/>
          </p:nvGrpSpPr>
          <p:grpSpPr>
            <a:xfrm>
              <a:off x="4750" y="668"/>
              <a:ext cx="578" cy="143"/>
              <a:chOff x="615" y="2568"/>
              <a:chExt cx="721" cy="137"/>
            </a:xfrm>
          </p:grpSpPr>
          <p:sp>
            <p:nvSpPr>
              <p:cNvPr id="8043" name="Google Shape;8043;p60"/>
              <p:cNvSpPr/>
              <p:nvPr/>
            </p:nvSpPr>
            <p:spPr>
              <a:xfrm>
                <a:off x="615" y="2568"/>
                <a:ext cx="721"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44" name="Google Shape;8044;p60"/>
              <p:cNvSpPr/>
              <p:nvPr/>
            </p:nvSpPr>
            <p:spPr>
              <a:xfrm>
                <a:off x="631" y="2584"/>
                <a:ext cx="689"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045" name="Google Shape;8045;p60"/>
            <p:cNvSpPr/>
            <p:nvPr/>
          </p:nvSpPr>
          <p:spPr>
            <a:xfrm>
              <a:off x="4223" y="101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046" name="Google Shape;8046;p60"/>
            <p:cNvGrpSpPr/>
            <p:nvPr/>
          </p:nvGrpSpPr>
          <p:grpSpPr>
            <a:xfrm>
              <a:off x="4749" y="993"/>
              <a:ext cx="578" cy="135"/>
              <a:chOff x="617" y="2567"/>
              <a:chExt cx="721" cy="140"/>
            </a:xfrm>
          </p:grpSpPr>
          <p:sp>
            <p:nvSpPr>
              <p:cNvPr id="8047" name="Google Shape;8047;p60"/>
              <p:cNvSpPr/>
              <p:nvPr/>
            </p:nvSpPr>
            <p:spPr>
              <a:xfrm>
                <a:off x="617" y="2567"/>
                <a:ext cx="721"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48" name="Google Shape;8048;p60"/>
              <p:cNvSpPr/>
              <p:nvPr/>
            </p:nvSpPr>
            <p:spPr>
              <a:xfrm>
                <a:off x="634" y="2585"/>
                <a:ext cx="689"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049" name="Google Shape;8049;p60"/>
            <p:cNvSpPr/>
            <p:nvPr/>
          </p:nvSpPr>
          <p:spPr>
            <a:xfrm>
              <a:off x="4217" y="1358"/>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50" name="Google Shape;8050;p60"/>
            <p:cNvSpPr/>
            <p:nvPr/>
          </p:nvSpPr>
          <p:spPr>
            <a:xfrm>
              <a:off x="4230" y="1653"/>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051" name="Google Shape;8051;p60"/>
            <p:cNvGrpSpPr/>
            <p:nvPr/>
          </p:nvGrpSpPr>
          <p:grpSpPr>
            <a:xfrm>
              <a:off x="4737" y="1627"/>
              <a:ext cx="578" cy="152"/>
              <a:chOff x="616" y="2568"/>
              <a:chExt cx="720" cy="140"/>
            </a:xfrm>
          </p:grpSpPr>
          <p:sp>
            <p:nvSpPr>
              <p:cNvPr id="8052" name="Google Shape;8052;p60"/>
              <p:cNvSpPr/>
              <p:nvPr/>
            </p:nvSpPr>
            <p:spPr>
              <a:xfrm>
                <a:off x="616" y="2568"/>
                <a:ext cx="720"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53" name="Google Shape;8053;p60"/>
              <p:cNvSpPr/>
              <p:nvPr/>
            </p:nvSpPr>
            <p:spPr>
              <a:xfrm>
                <a:off x="632" y="2584"/>
                <a:ext cx="688"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054" name="Google Shape;8054;p6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nvGrpSpPr>
            <p:cNvPr id="8055" name="Google Shape;8055;p60"/>
            <p:cNvGrpSpPr/>
            <p:nvPr/>
          </p:nvGrpSpPr>
          <p:grpSpPr>
            <a:xfrm>
              <a:off x="4737" y="1328"/>
              <a:ext cx="584" cy="139"/>
              <a:chOff x="611" y="2569"/>
              <a:chExt cx="728" cy="139"/>
            </a:xfrm>
          </p:grpSpPr>
          <p:sp>
            <p:nvSpPr>
              <p:cNvPr id="8056" name="Google Shape;8056;p60"/>
              <p:cNvSpPr/>
              <p:nvPr/>
            </p:nvSpPr>
            <p:spPr>
              <a:xfrm>
                <a:off x="611" y="2569"/>
                <a:ext cx="728"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57" name="Google Shape;8057;p60"/>
              <p:cNvSpPr/>
              <p:nvPr/>
            </p:nvSpPr>
            <p:spPr>
              <a:xfrm>
                <a:off x="627" y="2586"/>
                <a:ext cx="696"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058" name="Google Shape;8058;p60"/>
            <p:cNvSpPr/>
            <p:nvPr/>
          </p:nvSpPr>
          <p:spPr>
            <a:xfrm>
              <a:off x="5250" y="429"/>
              <a:ext cx="71" cy="2287"/>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59" name="Google Shape;8059;p6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60" name="Google Shape;8060;p6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61" name="Google Shape;8061;p60"/>
            <p:cNvSpPr/>
            <p:nvPr/>
          </p:nvSpPr>
          <p:spPr>
            <a:xfrm>
              <a:off x="5520" y="2612"/>
              <a:ext cx="45"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62" name="Google Shape;8062;p6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63" name="Google Shape;8063;p60"/>
            <p:cNvSpPr/>
            <p:nvPr/>
          </p:nvSpPr>
          <p:spPr>
            <a:xfrm>
              <a:off x="4140" y="2677"/>
              <a:ext cx="1200"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64" name="Google Shape;8064;p60"/>
            <p:cNvSpPr/>
            <p:nvPr/>
          </p:nvSpPr>
          <p:spPr>
            <a:xfrm>
              <a:off x="4204" y="2712"/>
              <a:ext cx="1072" cy="82"/>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65" name="Google Shape;8065;p60"/>
            <p:cNvSpPr/>
            <p:nvPr/>
          </p:nvSpPr>
          <p:spPr>
            <a:xfrm>
              <a:off x="4307" y="2382"/>
              <a:ext cx="160"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66" name="Google Shape;8066;p60"/>
            <p:cNvSpPr/>
            <p:nvPr/>
          </p:nvSpPr>
          <p:spPr>
            <a:xfrm>
              <a:off x="4487" y="2382"/>
              <a:ext cx="160"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8067" name="Google Shape;8067;p60"/>
            <p:cNvSpPr/>
            <p:nvPr/>
          </p:nvSpPr>
          <p:spPr>
            <a:xfrm>
              <a:off x="4660" y="2382"/>
              <a:ext cx="160"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68" name="Google Shape;8068;p60"/>
            <p:cNvSpPr/>
            <p:nvPr/>
          </p:nvSpPr>
          <p:spPr>
            <a:xfrm>
              <a:off x="5064" y="1835"/>
              <a:ext cx="83"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069" name="Google Shape;8069;p60"/>
          <p:cNvSpPr txBox="1"/>
          <p:nvPr/>
        </p:nvSpPr>
        <p:spPr>
          <a:xfrm>
            <a:off x="198734" y="1361756"/>
            <a:ext cx="8150225" cy="554038"/>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rgbClr val="000090"/>
              </a:buClr>
              <a:buSzPts val="2400"/>
              <a:buFont typeface="Noto Sans Symbols"/>
              <a:buNone/>
            </a:pPr>
            <a:r>
              <a:rPr b="0" i="1" lang="en-US" sz="2400" u="none" cap="none" strike="noStrike">
                <a:solidFill>
                  <a:srgbClr val="CC0000"/>
                </a:solidFill>
                <a:latin typeface="Calibri"/>
                <a:ea typeface="Calibri"/>
                <a:cs typeface="Calibri"/>
                <a:sym typeface="Calibri"/>
              </a:rPr>
              <a:t>R</a:t>
            </a:r>
            <a:r>
              <a:rPr b="0" baseline="-25000" i="1" lang="en-US" sz="2400" u="none" cap="none" strike="noStrike">
                <a:solidFill>
                  <a:srgbClr val="CC0000"/>
                </a:solidFill>
                <a:latin typeface="Calibri"/>
                <a:ea typeface="Calibri"/>
                <a:cs typeface="Calibri"/>
                <a:sym typeface="Calibri"/>
              </a:rPr>
              <a:t>s</a:t>
            </a:r>
            <a:r>
              <a:rPr b="0" i="1" lang="en-US" sz="2400" u="none" cap="none" strike="noStrike">
                <a:solidFill>
                  <a:srgbClr val="CC0000"/>
                </a:solidFill>
                <a:latin typeface="Calibri"/>
                <a:ea typeface="Calibri"/>
                <a:cs typeface="Calibri"/>
                <a:sym typeface="Calibri"/>
              </a:rPr>
              <a:t> &lt; R</a:t>
            </a:r>
            <a:r>
              <a:rPr b="0" baseline="-25000" i="1" lang="en-US" sz="2400" u="none" cap="none" strike="noStrike">
                <a:solidFill>
                  <a:srgbClr val="CC0000"/>
                </a:solidFill>
                <a:latin typeface="Calibri"/>
                <a:ea typeface="Calibri"/>
                <a:cs typeface="Calibri"/>
                <a:sym typeface="Calibri"/>
              </a:rPr>
              <a:t>c</a:t>
            </a:r>
            <a:r>
              <a:rPr b="0" i="1" lang="en-US" sz="2400" u="none" cap="none" strike="noStrike">
                <a:solidFill>
                  <a:srgbClr val="FF33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What is average end-end throughput?</a:t>
            </a:r>
            <a:endParaRPr b="0" i="0" sz="1400" u="none" cap="none" strike="noStrike">
              <a:solidFill>
                <a:srgbClr val="000000"/>
              </a:solidFill>
              <a:latin typeface="Arial"/>
              <a:ea typeface="Arial"/>
              <a:cs typeface="Arial"/>
              <a:sym typeface="Arial"/>
            </a:endParaRPr>
          </a:p>
        </p:txBody>
      </p:sp>
      <p:grpSp>
        <p:nvGrpSpPr>
          <p:cNvPr id="8070" name="Google Shape;8070;p60"/>
          <p:cNvGrpSpPr/>
          <p:nvPr/>
        </p:nvGrpSpPr>
        <p:grpSpPr>
          <a:xfrm>
            <a:off x="1746546" y="2343655"/>
            <a:ext cx="2136775" cy="307975"/>
            <a:chOff x="2249" y="3430"/>
            <a:chExt cx="1389" cy="256"/>
          </a:xfrm>
        </p:grpSpPr>
        <p:sp>
          <p:nvSpPr>
            <p:cNvPr id="8071" name="Google Shape;8071;p60"/>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72" name="Google Shape;8072;p60"/>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73" name="Google Shape;8073;p60"/>
            <p:cNvSpPr/>
            <p:nvPr/>
          </p:nvSpPr>
          <p:spPr>
            <a:xfrm>
              <a:off x="2249" y="3430"/>
              <a:ext cx="69" cy="253"/>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74" name="Google Shape;8074;p60"/>
            <p:cNvSpPr/>
            <p:nvPr/>
          </p:nvSpPr>
          <p:spPr>
            <a:xfrm>
              <a:off x="3562" y="3438"/>
              <a:ext cx="44" cy="245"/>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sp>
        <p:nvSpPr>
          <p:cNvPr id="8075" name="Google Shape;8075;p60"/>
          <p:cNvSpPr txBox="1"/>
          <p:nvPr/>
        </p:nvSpPr>
        <p:spPr>
          <a:xfrm>
            <a:off x="1535409" y="2270741"/>
            <a:ext cx="2586037" cy="3968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  R</a:t>
            </a:r>
            <a:r>
              <a:rPr b="0" baseline="-25000" i="0" lang="en-US" sz="2800" u="none" cap="none" strike="noStrike">
                <a:solidFill>
                  <a:srgbClr val="000000"/>
                </a:solidFill>
                <a:latin typeface="Calibri"/>
                <a:ea typeface="Calibri"/>
                <a:cs typeface="Calibri"/>
                <a:sym typeface="Calibri"/>
              </a:rPr>
              <a:t>s</a:t>
            </a:r>
            <a:r>
              <a:rPr b="0" baseline="-25000"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bits/sec</a:t>
            </a:r>
            <a:endParaRPr b="0" i="0" sz="1400" u="none" cap="none" strike="noStrike">
              <a:solidFill>
                <a:srgbClr val="000000"/>
              </a:solidFill>
              <a:latin typeface="Arial"/>
              <a:ea typeface="Arial"/>
              <a:cs typeface="Arial"/>
              <a:sym typeface="Arial"/>
            </a:endParaRPr>
          </a:p>
        </p:txBody>
      </p:sp>
      <p:sp>
        <p:nvSpPr>
          <p:cNvPr id="8076" name="Google Shape;8076;p60"/>
          <p:cNvSpPr/>
          <p:nvPr/>
        </p:nvSpPr>
        <p:spPr>
          <a:xfrm flipH="1" rot="10800000">
            <a:off x="935334" y="2111880"/>
            <a:ext cx="895350" cy="565150"/>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cap="flat" cmpd="sng" w="9525">
            <a:solidFill>
              <a:srgbClr val="CC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7" name="Google Shape;8077;p60"/>
          <p:cNvSpPr txBox="1"/>
          <p:nvPr/>
        </p:nvSpPr>
        <p:spPr>
          <a:xfrm flipH="1">
            <a:off x="935325" y="2111875"/>
            <a:ext cx="895350" cy="56515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78" name="Google Shape;8078;p60"/>
          <p:cNvSpPr/>
          <p:nvPr/>
        </p:nvSpPr>
        <p:spPr>
          <a:xfrm>
            <a:off x="7169446" y="2318255"/>
            <a:ext cx="941624" cy="379413"/>
          </a:xfrm>
          <a:prstGeom prst="rightArrow">
            <a:avLst>
              <a:gd fmla="val 50000" name="adj1"/>
              <a:gd fmla="val 53870" name="adj2"/>
            </a:avLst>
          </a:prstGeom>
          <a:gradFill>
            <a:gsLst>
              <a:gs pos="0">
                <a:srgbClr val="FFFFFF"/>
              </a:gs>
              <a:gs pos="100000">
                <a:srgbClr val="CC0000"/>
              </a:gs>
            </a:gsLst>
            <a:lin ang="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079" name="Google Shape;8079;p60"/>
          <p:cNvGrpSpPr/>
          <p:nvPr/>
        </p:nvGrpSpPr>
        <p:grpSpPr>
          <a:xfrm>
            <a:off x="5119985" y="2210305"/>
            <a:ext cx="2577607" cy="569914"/>
            <a:chOff x="3130" y="3069"/>
            <a:chExt cx="1765" cy="366"/>
          </a:xfrm>
        </p:grpSpPr>
        <p:grpSp>
          <p:nvGrpSpPr>
            <p:cNvPr id="8080" name="Google Shape;8080;p60"/>
            <p:cNvGrpSpPr/>
            <p:nvPr/>
          </p:nvGrpSpPr>
          <p:grpSpPr>
            <a:xfrm>
              <a:off x="3130" y="3069"/>
              <a:ext cx="1765" cy="366"/>
              <a:chOff x="2249" y="3430"/>
              <a:chExt cx="1389" cy="256"/>
            </a:xfrm>
          </p:grpSpPr>
          <p:sp>
            <p:nvSpPr>
              <p:cNvPr id="8081" name="Google Shape;8081;p60"/>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82" name="Google Shape;8082;p60"/>
              <p:cNvSpPr/>
              <p:nvPr/>
            </p:nvSpPr>
            <p:spPr>
              <a:xfrm>
                <a:off x="2275" y="3433"/>
                <a:ext cx="1329" cy="253"/>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83" name="Google Shape;8083;p60"/>
              <p:cNvSpPr/>
              <p:nvPr/>
            </p:nvSpPr>
            <p:spPr>
              <a:xfrm>
                <a:off x="2249" y="3430"/>
                <a:ext cx="69" cy="253"/>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084" name="Google Shape;8084;p60"/>
              <p:cNvSpPr/>
              <p:nvPr/>
            </p:nvSpPr>
            <p:spPr>
              <a:xfrm>
                <a:off x="3562" y="3438"/>
                <a:ext cx="44" cy="246"/>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sp>
          <p:nvSpPr>
            <p:cNvPr id="8085" name="Google Shape;8085;p60"/>
            <p:cNvSpPr txBox="1"/>
            <p:nvPr/>
          </p:nvSpPr>
          <p:spPr>
            <a:xfrm>
              <a:off x="3181" y="3135"/>
              <a:ext cx="1702" cy="25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a:t>
              </a:r>
              <a:r>
                <a:rPr b="0" baseline="-25000" i="0" lang="en-US" sz="2800" u="none" cap="none" strike="noStrike">
                  <a:solidFill>
                    <a:srgbClr val="000000"/>
                  </a:solidFill>
                  <a:latin typeface="Calibri"/>
                  <a:ea typeface="Calibri"/>
                  <a:cs typeface="Calibri"/>
                  <a:sym typeface="Calibri"/>
                </a:rPr>
                <a:t>c</a:t>
              </a:r>
              <a:r>
                <a:rPr b="0" baseline="-25000"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bits/sec</a:t>
              </a:r>
              <a:endParaRPr b="0" i="0" sz="1400" u="none" cap="none" strike="noStrike">
                <a:solidFill>
                  <a:srgbClr val="000000"/>
                </a:solidFill>
                <a:latin typeface="Arial"/>
                <a:ea typeface="Arial"/>
                <a:cs typeface="Arial"/>
                <a:sym typeface="Arial"/>
              </a:endParaRPr>
            </a:p>
          </p:txBody>
        </p:sp>
      </p:grpSp>
      <p:sp>
        <p:nvSpPr>
          <p:cNvPr id="8086" name="Google Shape;8086;p60"/>
          <p:cNvSpPr/>
          <p:nvPr/>
        </p:nvSpPr>
        <p:spPr>
          <a:xfrm>
            <a:off x="235246" y="3170791"/>
            <a:ext cx="8062913" cy="5540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rgbClr val="CC0000"/>
                </a:solidFill>
                <a:latin typeface="Calibri"/>
                <a:ea typeface="Calibri"/>
                <a:cs typeface="Calibri"/>
                <a:sym typeface="Calibri"/>
              </a:rPr>
              <a:t>R</a:t>
            </a:r>
            <a:r>
              <a:rPr b="0" baseline="-25000" i="1" lang="en-US" sz="2400" u="none" cap="none" strike="noStrike">
                <a:solidFill>
                  <a:srgbClr val="CC0000"/>
                </a:solidFill>
                <a:latin typeface="Calibri"/>
                <a:ea typeface="Calibri"/>
                <a:cs typeface="Calibri"/>
                <a:sym typeface="Calibri"/>
              </a:rPr>
              <a:t>s</a:t>
            </a:r>
            <a:r>
              <a:rPr b="0" i="1" lang="en-US" sz="2400" u="none" cap="none" strike="noStrike">
                <a:solidFill>
                  <a:srgbClr val="CC0000"/>
                </a:solidFill>
                <a:latin typeface="Calibri"/>
                <a:ea typeface="Calibri"/>
                <a:cs typeface="Calibri"/>
                <a:sym typeface="Calibri"/>
              </a:rPr>
              <a:t> &gt; R</a:t>
            </a:r>
            <a:r>
              <a:rPr b="0" baseline="-25000" i="1" lang="en-US" sz="2400" u="none" cap="none" strike="noStrike">
                <a:solidFill>
                  <a:srgbClr val="CC0000"/>
                </a:solidFill>
                <a:latin typeface="Calibri"/>
                <a:ea typeface="Calibri"/>
                <a:cs typeface="Calibri"/>
                <a:sym typeface="Calibri"/>
              </a:rPr>
              <a:t>c</a:t>
            </a:r>
            <a:r>
              <a:rPr b="0" i="1" lang="en-US" sz="2400" u="none" cap="none" strike="noStrike">
                <a:solidFill>
                  <a:srgbClr val="FF33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What is average end-end throughput?</a:t>
            </a:r>
            <a:endParaRPr b="0" i="0" sz="1400" u="none" cap="none" strike="noStrike">
              <a:solidFill>
                <a:srgbClr val="000000"/>
              </a:solidFill>
              <a:latin typeface="Arial"/>
              <a:ea typeface="Arial"/>
              <a:cs typeface="Arial"/>
              <a:sym typeface="Arial"/>
            </a:endParaRPr>
          </a:p>
        </p:txBody>
      </p:sp>
      <p:grpSp>
        <p:nvGrpSpPr>
          <p:cNvPr id="8087" name="Google Shape;8087;p60"/>
          <p:cNvGrpSpPr/>
          <p:nvPr/>
        </p:nvGrpSpPr>
        <p:grpSpPr>
          <a:xfrm>
            <a:off x="328854" y="5111236"/>
            <a:ext cx="8847138" cy="1282702"/>
            <a:chOff x="186" y="3246"/>
            <a:chExt cx="5573" cy="808"/>
          </a:xfrm>
        </p:grpSpPr>
        <p:sp>
          <p:nvSpPr>
            <p:cNvPr id="8088" name="Google Shape;8088;p60"/>
            <p:cNvSpPr/>
            <p:nvPr/>
          </p:nvSpPr>
          <p:spPr>
            <a:xfrm>
              <a:off x="186" y="3414"/>
              <a:ext cx="5521" cy="640"/>
            </a:xfrm>
            <a:prstGeom prst="rect">
              <a:avLst/>
            </a:prstGeom>
            <a:solidFill>
              <a:srgbClr val="FFFFFF"/>
            </a:solidFill>
            <a:ln cap="flat" cmpd="sng" w="2857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89" name="Google Shape;8089;p60"/>
            <p:cNvSpPr txBox="1"/>
            <p:nvPr/>
          </p:nvSpPr>
          <p:spPr>
            <a:xfrm>
              <a:off x="238" y="3585"/>
              <a:ext cx="5521" cy="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Calibri"/>
                <a:buNone/>
              </a:pPr>
              <a:r>
                <a:rPr b="0" i="0" lang="en-US" sz="2400" u="none" cap="none" strike="noStrike">
                  <a:solidFill>
                    <a:srgbClr val="000000"/>
                  </a:solidFill>
                  <a:latin typeface="Calibri"/>
                  <a:ea typeface="Calibri"/>
                  <a:cs typeface="Calibri"/>
                  <a:sym typeface="Calibri"/>
                </a:rPr>
                <a:t>link on end-end path that constrains end-end throughput.</a:t>
              </a:r>
              <a:endParaRPr b="0" i="0" sz="1400" u="none" cap="none" strike="noStrike">
                <a:solidFill>
                  <a:srgbClr val="000000"/>
                </a:solidFill>
                <a:latin typeface="Arial"/>
                <a:ea typeface="Arial"/>
                <a:cs typeface="Arial"/>
                <a:sym typeface="Arial"/>
              </a:endParaRPr>
            </a:p>
          </p:txBody>
        </p:sp>
        <p:sp>
          <p:nvSpPr>
            <p:cNvPr id="8090" name="Google Shape;8090;p60"/>
            <p:cNvSpPr txBox="1"/>
            <p:nvPr/>
          </p:nvSpPr>
          <p:spPr>
            <a:xfrm>
              <a:off x="375" y="3246"/>
              <a:ext cx="1629" cy="291"/>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CC0000"/>
                </a:buClr>
                <a:buSzPts val="2400"/>
                <a:buFont typeface="Calibri"/>
                <a:buNone/>
              </a:pPr>
              <a:r>
                <a:rPr b="0" i="1" lang="en-US" sz="2400" u="none" cap="none" strike="noStrike">
                  <a:solidFill>
                    <a:srgbClr val="CC0000"/>
                  </a:solidFill>
                  <a:latin typeface="Calibri"/>
                  <a:ea typeface="Calibri"/>
                  <a:cs typeface="Calibri"/>
                  <a:sym typeface="Calibri"/>
                </a:rPr>
                <a:t>bottleneck link</a:t>
              </a:r>
              <a:endParaRPr b="0" i="0" sz="1400" u="none" cap="none" strike="noStrike">
                <a:solidFill>
                  <a:srgbClr val="000000"/>
                </a:solidFill>
                <a:latin typeface="Arial"/>
                <a:ea typeface="Arial"/>
                <a:cs typeface="Arial"/>
                <a:sym typeface="Arial"/>
              </a:endParaRPr>
            </a:p>
          </p:txBody>
        </p:sp>
      </p:grpSp>
      <p:sp>
        <p:nvSpPr>
          <p:cNvPr id="8091" name="Google Shape;8091;p60"/>
          <p:cNvSpPr/>
          <p:nvPr/>
        </p:nvSpPr>
        <p:spPr>
          <a:xfrm>
            <a:off x="3884909" y="2311905"/>
            <a:ext cx="1365250" cy="381000"/>
          </a:xfrm>
          <a:prstGeom prst="rightArrow">
            <a:avLst>
              <a:gd fmla="val 50000" name="adj1"/>
              <a:gd fmla="val 89583" name="adj2"/>
            </a:avLst>
          </a:prstGeom>
          <a:gradFill>
            <a:gsLst>
              <a:gs pos="0">
                <a:srgbClr val="FFFFFF"/>
              </a:gs>
              <a:gs pos="100000">
                <a:srgbClr val="CC0000"/>
              </a:gs>
            </a:gsLst>
            <a:lin ang="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092" name="Google Shape;8092;p60"/>
          <p:cNvGrpSpPr/>
          <p:nvPr/>
        </p:nvGrpSpPr>
        <p:grpSpPr>
          <a:xfrm flipH="1">
            <a:off x="8059876" y="2157918"/>
            <a:ext cx="871538" cy="885825"/>
            <a:chOff x="-44" y="1473"/>
            <a:chExt cx="981" cy="1105"/>
          </a:xfrm>
        </p:grpSpPr>
        <p:pic>
          <p:nvPicPr>
            <p:cNvPr descr="desktop_computer_stylized_medium" id="8093" name="Google Shape;8093;p60"/>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8094" name="Google Shape;8094;p60"/>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sp>
        <p:nvSpPr>
          <p:cNvPr id="8095" name="Google Shape;8095;p60"/>
          <p:cNvSpPr/>
          <p:nvPr/>
        </p:nvSpPr>
        <p:spPr>
          <a:xfrm>
            <a:off x="848021" y="1854705"/>
            <a:ext cx="407988" cy="431800"/>
          </a:xfrm>
          <a:prstGeom prst="can">
            <a:avLst>
              <a:gd fmla="val 21398" name="adj"/>
            </a:avLst>
          </a:prstGeom>
          <a:gradFill>
            <a:gsLst>
              <a:gs pos="0">
                <a:srgbClr val="000099"/>
              </a:gs>
              <a:gs pos="100000">
                <a:srgbClr val="FFFFFF"/>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096" name="Google Shape;8096;p60"/>
          <p:cNvGrpSpPr/>
          <p:nvPr/>
        </p:nvGrpSpPr>
        <p:grpSpPr>
          <a:xfrm>
            <a:off x="909934" y="3723447"/>
            <a:ext cx="8126412" cy="1166813"/>
            <a:chOff x="775" y="2474"/>
            <a:chExt cx="5119" cy="735"/>
          </a:xfrm>
        </p:grpSpPr>
        <p:grpSp>
          <p:nvGrpSpPr>
            <p:cNvPr id="8097" name="Google Shape;8097;p60"/>
            <p:cNvGrpSpPr/>
            <p:nvPr/>
          </p:nvGrpSpPr>
          <p:grpSpPr>
            <a:xfrm>
              <a:off x="1056" y="2589"/>
              <a:ext cx="222" cy="552"/>
              <a:chOff x="4140" y="429"/>
              <a:chExt cx="1425" cy="2396"/>
            </a:xfrm>
          </p:grpSpPr>
          <p:sp>
            <p:nvSpPr>
              <p:cNvPr id="8098" name="Google Shape;8098;p60"/>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099" name="Google Shape;8099;p60"/>
              <p:cNvSpPr/>
              <p:nvPr/>
            </p:nvSpPr>
            <p:spPr>
              <a:xfrm>
                <a:off x="4204" y="429"/>
                <a:ext cx="1046" cy="2283"/>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00" name="Google Shape;8100;p60"/>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01" name="Google Shape;8101;p60"/>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02" name="Google Shape;8102;p60"/>
              <p:cNvSpPr/>
              <p:nvPr/>
            </p:nvSpPr>
            <p:spPr>
              <a:xfrm>
                <a:off x="4211" y="694"/>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103" name="Google Shape;8103;p60"/>
              <p:cNvGrpSpPr/>
              <p:nvPr/>
            </p:nvGrpSpPr>
            <p:grpSpPr>
              <a:xfrm>
                <a:off x="4750" y="668"/>
                <a:ext cx="578" cy="143"/>
                <a:chOff x="615" y="2568"/>
                <a:chExt cx="721" cy="137"/>
              </a:xfrm>
            </p:grpSpPr>
            <p:sp>
              <p:nvSpPr>
                <p:cNvPr id="8104" name="Google Shape;8104;p60"/>
                <p:cNvSpPr/>
                <p:nvPr/>
              </p:nvSpPr>
              <p:spPr>
                <a:xfrm>
                  <a:off x="615" y="2568"/>
                  <a:ext cx="721"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05" name="Google Shape;8105;p60"/>
                <p:cNvSpPr/>
                <p:nvPr/>
              </p:nvSpPr>
              <p:spPr>
                <a:xfrm>
                  <a:off x="631" y="2584"/>
                  <a:ext cx="689" cy="10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106" name="Google Shape;8106;p60"/>
              <p:cNvSpPr/>
              <p:nvPr/>
            </p:nvSpPr>
            <p:spPr>
              <a:xfrm>
                <a:off x="4223" y="1019"/>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107" name="Google Shape;8107;p60"/>
              <p:cNvGrpSpPr/>
              <p:nvPr/>
            </p:nvGrpSpPr>
            <p:grpSpPr>
              <a:xfrm>
                <a:off x="4749" y="993"/>
                <a:ext cx="578" cy="135"/>
                <a:chOff x="617" y="2567"/>
                <a:chExt cx="721" cy="140"/>
              </a:xfrm>
            </p:grpSpPr>
            <p:sp>
              <p:nvSpPr>
                <p:cNvPr id="8108" name="Google Shape;8108;p60"/>
                <p:cNvSpPr/>
                <p:nvPr/>
              </p:nvSpPr>
              <p:spPr>
                <a:xfrm>
                  <a:off x="617" y="2567"/>
                  <a:ext cx="721"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09" name="Google Shape;8109;p60"/>
                <p:cNvSpPr/>
                <p:nvPr/>
              </p:nvSpPr>
              <p:spPr>
                <a:xfrm>
                  <a:off x="634" y="2585"/>
                  <a:ext cx="689"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110" name="Google Shape;8110;p60"/>
              <p:cNvSpPr/>
              <p:nvPr/>
            </p:nvSpPr>
            <p:spPr>
              <a:xfrm>
                <a:off x="4217" y="1358"/>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11" name="Google Shape;8111;p60"/>
              <p:cNvSpPr/>
              <p:nvPr/>
            </p:nvSpPr>
            <p:spPr>
              <a:xfrm>
                <a:off x="4230" y="1653"/>
                <a:ext cx="597" cy="48"/>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112" name="Google Shape;8112;p60"/>
              <p:cNvGrpSpPr/>
              <p:nvPr/>
            </p:nvGrpSpPr>
            <p:grpSpPr>
              <a:xfrm>
                <a:off x="4737" y="1627"/>
                <a:ext cx="578" cy="152"/>
                <a:chOff x="616" y="2568"/>
                <a:chExt cx="720" cy="140"/>
              </a:xfrm>
            </p:grpSpPr>
            <p:sp>
              <p:nvSpPr>
                <p:cNvPr id="8113" name="Google Shape;8113;p60"/>
                <p:cNvSpPr/>
                <p:nvPr/>
              </p:nvSpPr>
              <p:spPr>
                <a:xfrm>
                  <a:off x="616" y="2568"/>
                  <a:ext cx="720" cy="140"/>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14" name="Google Shape;8114;p60"/>
                <p:cNvSpPr/>
                <p:nvPr/>
              </p:nvSpPr>
              <p:spPr>
                <a:xfrm>
                  <a:off x="632" y="2584"/>
                  <a:ext cx="688" cy="108"/>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115" name="Google Shape;8115;p60"/>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nvGrpSpPr>
              <p:cNvPr id="8116" name="Google Shape;8116;p60"/>
              <p:cNvGrpSpPr/>
              <p:nvPr/>
            </p:nvGrpSpPr>
            <p:grpSpPr>
              <a:xfrm>
                <a:off x="4737" y="1327"/>
                <a:ext cx="584" cy="139"/>
                <a:chOff x="611" y="2568"/>
                <a:chExt cx="728" cy="139"/>
              </a:xfrm>
            </p:grpSpPr>
            <p:sp>
              <p:nvSpPr>
                <p:cNvPr id="8117" name="Google Shape;8117;p60"/>
                <p:cNvSpPr/>
                <p:nvPr/>
              </p:nvSpPr>
              <p:spPr>
                <a:xfrm>
                  <a:off x="611" y="2568"/>
                  <a:ext cx="728" cy="13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18" name="Google Shape;8118;p60"/>
                <p:cNvSpPr/>
                <p:nvPr/>
              </p:nvSpPr>
              <p:spPr>
                <a:xfrm>
                  <a:off x="627" y="2586"/>
                  <a:ext cx="696"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119" name="Google Shape;8119;p60"/>
              <p:cNvSpPr/>
              <p:nvPr/>
            </p:nvSpPr>
            <p:spPr>
              <a:xfrm>
                <a:off x="5250" y="429"/>
                <a:ext cx="71" cy="2287"/>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20" name="Google Shape;8120;p60"/>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21" name="Google Shape;8121;p60"/>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22" name="Google Shape;8122;p60"/>
              <p:cNvSpPr/>
              <p:nvPr/>
            </p:nvSpPr>
            <p:spPr>
              <a:xfrm>
                <a:off x="5520" y="2612"/>
                <a:ext cx="45"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23" name="Google Shape;8123;p60"/>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24" name="Google Shape;8124;p60"/>
              <p:cNvSpPr/>
              <p:nvPr/>
            </p:nvSpPr>
            <p:spPr>
              <a:xfrm>
                <a:off x="4140" y="2677"/>
                <a:ext cx="1200" cy="148"/>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25" name="Google Shape;8125;p60"/>
              <p:cNvSpPr/>
              <p:nvPr/>
            </p:nvSpPr>
            <p:spPr>
              <a:xfrm>
                <a:off x="4204" y="2712"/>
                <a:ext cx="1072" cy="82"/>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26" name="Google Shape;8126;p60"/>
              <p:cNvSpPr/>
              <p:nvPr/>
            </p:nvSpPr>
            <p:spPr>
              <a:xfrm>
                <a:off x="4307" y="2382"/>
                <a:ext cx="160" cy="143"/>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27" name="Google Shape;8127;p60"/>
              <p:cNvSpPr/>
              <p:nvPr/>
            </p:nvSpPr>
            <p:spPr>
              <a:xfrm>
                <a:off x="4487" y="2382"/>
                <a:ext cx="160" cy="143"/>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8128" name="Google Shape;8128;p60"/>
              <p:cNvSpPr/>
              <p:nvPr/>
            </p:nvSpPr>
            <p:spPr>
              <a:xfrm>
                <a:off x="4660" y="2382"/>
                <a:ext cx="160" cy="139"/>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29" name="Google Shape;8129;p60"/>
              <p:cNvSpPr/>
              <p:nvPr/>
            </p:nvSpPr>
            <p:spPr>
              <a:xfrm>
                <a:off x="5064" y="1835"/>
                <a:ext cx="83"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cxnSp>
          <p:nvCxnSpPr>
            <p:cNvPr id="8130" name="Google Shape;8130;p60"/>
            <p:cNvCxnSpPr/>
            <p:nvPr/>
          </p:nvCxnSpPr>
          <p:spPr>
            <a:xfrm>
              <a:off x="1354" y="2913"/>
              <a:ext cx="3661" cy="0"/>
            </a:xfrm>
            <a:prstGeom prst="straightConnector1">
              <a:avLst/>
            </a:prstGeom>
            <a:noFill/>
            <a:ln cap="flat" cmpd="sng" w="9525">
              <a:solidFill>
                <a:srgbClr val="000000"/>
              </a:solidFill>
              <a:prstDash val="solid"/>
              <a:round/>
              <a:headEnd len="sm" w="sm" type="none"/>
              <a:tailEnd len="sm" w="sm" type="none"/>
            </a:ln>
          </p:spPr>
        </p:cxnSp>
        <p:grpSp>
          <p:nvGrpSpPr>
            <p:cNvPr id="8131" name="Google Shape;8131;p60"/>
            <p:cNvGrpSpPr/>
            <p:nvPr/>
          </p:nvGrpSpPr>
          <p:grpSpPr>
            <a:xfrm>
              <a:off x="2731" y="2870"/>
              <a:ext cx="607" cy="108"/>
              <a:chOff x="3603" y="243"/>
              <a:chExt cx="357" cy="106"/>
            </a:xfrm>
          </p:grpSpPr>
          <p:cxnSp>
            <p:nvCxnSpPr>
              <p:cNvPr id="8132" name="Google Shape;8132;p60"/>
              <p:cNvCxnSpPr/>
              <p:nvPr/>
            </p:nvCxnSpPr>
            <p:spPr>
              <a:xfrm>
                <a:off x="3603" y="289"/>
                <a:ext cx="0" cy="60"/>
              </a:xfrm>
              <a:prstGeom prst="straightConnector1">
                <a:avLst/>
              </a:prstGeom>
              <a:noFill/>
              <a:ln cap="flat" cmpd="sng" w="12700">
                <a:solidFill>
                  <a:srgbClr val="000000"/>
                </a:solidFill>
                <a:prstDash val="solid"/>
                <a:round/>
                <a:headEnd len="sm" w="sm" type="none"/>
                <a:tailEnd len="sm" w="sm" type="none"/>
              </a:ln>
            </p:spPr>
          </p:cxnSp>
          <p:cxnSp>
            <p:nvCxnSpPr>
              <p:cNvPr id="8133" name="Google Shape;8133;p60"/>
              <p:cNvCxnSpPr/>
              <p:nvPr/>
            </p:nvCxnSpPr>
            <p:spPr>
              <a:xfrm>
                <a:off x="3960" y="289"/>
                <a:ext cx="0" cy="60"/>
              </a:xfrm>
              <a:prstGeom prst="straightConnector1">
                <a:avLst/>
              </a:prstGeom>
              <a:noFill/>
              <a:ln cap="flat" cmpd="sng" w="12700">
                <a:solidFill>
                  <a:srgbClr val="000000"/>
                </a:solidFill>
                <a:prstDash val="solid"/>
                <a:round/>
                <a:headEnd len="sm" w="sm" type="none"/>
                <a:tailEnd len="sm" w="sm" type="none"/>
              </a:ln>
            </p:spPr>
          </p:cxnSp>
          <p:sp>
            <p:nvSpPr>
              <p:cNvPr id="8134" name="Google Shape;8134;p60"/>
              <p:cNvSpPr/>
              <p:nvPr/>
            </p:nvSpPr>
            <p:spPr>
              <a:xfrm>
                <a:off x="3603" y="289"/>
                <a:ext cx="354" cy="59"/>
              </a:xfrm>
              <a:prstGeom prst="rect">
                <a:avLst/>
              </a:prstGeom>
              <a:solidFill>
                <a:srgbClr val="CCC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135" name="Google Shape;8135;p60"/>
              <p:cNvGrpSpPr/>
              <p:nvPr/>
            </p:nvGrpSpPr>
            <p:grpSpPr>
              <a:xfrm>
                <a:off x="3749" y="248"/>
                <a:ext cx="119" cy="65"/>
                <a:chOff x="2894" y="850"/>
                <a:chExt cx="94" cy="96"/>
              </a:xfrm>
            </p:grpSpPr>
            <p:cxnSp>
              <p:nvCxnSpPr>
                <p:cNvPr id="8136" name="Google Shape;8136;p60"/>
                <p:cNvCxnSpPr/>
                <p:nvPr/>
              </p:nvCxnSpPr>
              <p:spPr>
                <a:xfrm>
                  <a:off x="2944" y="946"/>
                  <a:ext cx="44" cy="0"/>
                </a:xfrm>
                <a:prstGeom prst="straightConnector1">
                  <a:avLst/>
                </a:prstGeom>
                <a:noFill/>
                <a:ln cap="flat" cmpd="sng" w="28575">
                  <a:solidFill>
                    <a:srgbClr val="000000"/>
                  </a:solidFill>
                  <a:prstDash val="solid"/>
                  <a:round/>
                  <a:headEnd len="sm" w="sm" type="none"/>
                  <a:tailEnd len="sm" w="sm" type="none"/>
                </a:ln>
              </p:spPr>
            </p:cxnSp>
            <p:cxnSp>
              <p:nvCxnSpPr>
                <p:cNvPr id="8137" name="Google Shape;8137;p60"/>
                <p:cNvCxnSpPr/>
                <p:nvPr/>
              </p:nvCxnSpPr>
              <p:spPr>
                <a:xfrm>
                  <a:off x="2894" y="850"/>
                  <a:ext cx="52" cy="96"/>
                </a:xfrm>
                <a:prstGeom prst="straightConnector1">
                  <a:avLst/>
                </a:prstGeom>
                <a:noFill/>
                <a:ln cap="flat" cmpd="sng" w="28575">
                  <a:solidFill>
                    <a:srgbClr val="000000"/>
                  </a:solidFill>
                  <a:prstDash val="solid"/>
                  <a:round/>
                  <a:headEnd len="sm" w="sm" type="none"/>
                  <a:tailEnd len="sm" w="sm" type="none"/>
                </a:ln>
              </p:spPr>
            </p:cxnSp>
          </p:grpSp>
          <p:grpSp>
            <p:nvGrpSpPr>
              <p:cNvPr id="8138" name="Google Shape;8138;p60"/>
              <p:cNvGrpSpPr/>
              <p:nvPr/>
            </p:nvGrpSpPr>
            <p:grpSpPr>
              <a:xfrm flipH="1" rot="10800000">
                <a:off x="3689" y="243"/>
                <a:ext cx="124" cy="66"/>
                <a:chOff x="2848" y="848"/>
                <a:chExt cx="98" cy="98"/>
              </a:xfrm>
            </p:grpSpPr>
            <p:cxnSp>
              <p:nvCxnSpPr>
                <p:cNvPr id="8139" name="Google Shape;8139;p60"/>
                <p:cNvCxnSpPr/>
                <p:nvPr/>
              </p:nvCxnSpPr>
              <p:spPr>
                <a:xfrm flipH="1" rot="10800000">
                  <a:off x="2848" y="848"/>
                  <a:ext cx="50" cy="2"/>
                </a:xfrm>
                <a:prstGeom prst="straightConnector1">
                  <a:avLst/>
                </a:prstGeom>
                <a:noFill/>
                <a:ln cap="flat" cmpd="sng" w="28575">
                  <a:solidFill>
                    <a:srgbClr val="000000"/>
                  </a:solidFill>
                  <a:prstDash val="solid"/>
                  <a:round/>
                  <a:headEnd len="sm" w="sm" type="none"/>
                  <a:tailEnd len="sm" w="sm" type="none"/>
                </a:ln>
              </p:spPr>
            </p:cxnSp>
            <p:cxnSp>
              <p:nvCxnSpPr>
                <p:cNvPr id="8140" name="Google Shape;8140;p60"/>
                <p:cNvCxnSpPr/>
                <p:nvPr/>
              </p:nvCxnSpPr>
              <p:spPr>
                <a:xfrm>
                  <a:off x="2894" y="850"/>
                  <a:ext cx="52" cy="96"/>
                </a:xfrm>
                <a:prstGeom prst="straightConnector1">
                  <a:avLst/>
                </a:prstGeom>
                <a:noFill/>
                <a:ln cap="flat" cmpd="sng" w="28575">
                  <a:solidFill>
                    <a:srgbClr val="000000"/>
                  </a:solidFill>
                  <a:prstDash val="solid"/>
                  <a:round/>
                  <a:headEnd len="sm" w="sm" type="none"/>
                  <a:tailEnd len="sm" w="sm" type="none"/>
                </a:ln>
              </p:spPr>
            </p:cxnSp>
          </p:grpSp>
        </p:grpSp>
        <p:sp>
          <p:nvSpPr>
            <p:cNvPr id="8141" name="Google Shape;8141;p60"/>
            <p:cNvSpPr/>
            <p:nvPr/>
          </p:nvSpPr>
          <p:spPr>
            <a:xfrm>
              <a:off x="4741" y="2812"/>
              <a:ext cx="609" cy="239"/>
            </a:xfrm>
            <a:prstGeom prst="rightArrow">
              <a:avLst>
                <a:gd fmla="val 50000" name="adj1"/>
                <a:gd fmla="val 53870" name="adj2"/>
              </a:avLst>
            </a:prstGeom>
            <a:gradFill>
              <a:gsLst>
                <a:gs pos="0">
                  <a:srgbClr val="FFFFFF"/>
                </a:gs>
                <a:gs pos="100000">
                  <a:srgbClr val="CC0000"/>
                </a:gs>
              </a:gsLst>
              <a:lin ang="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8142" name="Google Shape;8142;p60"/>
            <p:cNvGrpSpPr/>
            <p:nvPr/>
          </p:nvGrpSpPr>
          <p:grpSpPr>
            <a:xfrm>
              <a:off x="1328" y="2739"/>
              <a:ext cx="1347" cy="360"/>
              <a:chOff x="2249" y="3459"/>
              <a:chExt cx="1389" cy="257"/>
            </a:xfrm>
          </p:grpSpPr>
          <p:sp>
            <p:nvSpPr>
              <p:cNvPr id="8143" name="Google Shape;8143;p60"/>
              <p:cNvSpPr/>
              <p:nvPr/>
            </p:nvSpPr>
            <p:spPr>
              <a:xfrm>
                <a:off x="3569" y="3463"/>
                <a:ext cx="69" cy="253"/>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44" name="Google Shape;8144;p60"/>
              <p:cNvSpPr/>
              <p:nvPr/>
            </p:nvSpPr>
            <p:spPr>
              <a:xfrm>
                <a:off x="2275" y="3459"/>
                <a:ext cx="1326" cy="253"/>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45" name="Google Shape;8145;p60"/>
              <p:cNvSpPr/>
              <p:nvPr/>
            </p:nvSpPr>
            <p:spPr>
              <a:xfrm>
                <a:off x="2249" y="3460"/>
                <a:ext cx="69" cy="253"/>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46" name="Google Shape;8146;p60"/>
              <p:cNvSpPr/>
              <p:nvPr/>
            </p:nvSpPr>
            <p:spPr>
              <a:xfrm>
                <a:off x="3562" y="3462"/>
                <a:ext cx="44" cy="246"/>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sp>
          <p:nvSpPr>
            <p:cNvPr id="8147" name="Google Shape;8147;p60"/>
            <p:cNvSpPr txBox="1"/>
            <p:nvPr/>
          </p:nvSpPr>
          <p:spPr>
            <a:xfrm>
              <a:off x="1313" y="2811"/>
              <a:ext cx="1419"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R</a:t>
              </a:r>
              <a:r>
                <a:rPr b="0" baseline="-25000" i="0" lang="en-US" sz="2800" u="none" cap="none" strike="noStrike">
                  <a:solidFill>
                    <a:srgbClr val="000000"/>
                  </a:solidFill>
                  <a:latin typeface="Calibri"/>
                  <a:ea typeface="Calibri"/>
                  <a:cs typeface="Calibri"/>
                  <a:sym typeface="Calibri"/>
                </a:rPr>
                <a:t>s</a:t>
              </a:r>
              <a:r>
                <a:rPr b="0" baseline="-25000"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bits/sec</a:t>
              </a:r>
              <a:endParaRPr b="0" i="0" sz="1400" u="none" cap="none" strike="noStrike">
                <a:solidFill>
                  <a:srgbClr val="000000"/>
                </a:solidFill>
                <a:latin typeface="Arial"/>
                <a:ea typeface="Arial"/>
                <a:cs typeface="Arial"/>
                <a:sym typeface="Arial"/>
              </a:endParaRPr>
            </a:p>
          </p:txBody>
        </p:sp>
        <p:grpSp>
          <p:nvGrpSpPr>
            <p:cNvPr id="8148" name="Google Shape;8148;p60"/>
            <p:cNvGrpSpPr/>
            <p:nvPr/>
          </p:nvGrpSpPr>
          <p:grpSpPr>
            <a:xfrm>
              <a:off x="3419" y="2828"/>
              <a:ext cx="1621" cy="194"/>
              <a:chOff x="2249" y="3430"/>
              <a:chExt cx="1389" cy="256"/>
            </a:xfrm>
          </p:grpSpPr>
          <p:sp>
            <p:nvSpPr>
              <p:cNvPr id="8149" name="Google Shape;8149;p60"/>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50" name="Google Shape;8150;p60"/>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sp>
            <p:nvSpPr>
              <p:cNvPr id="8151" name="Google Shape;8151;p60"/>
              <p:cNvSpPr/>
              <p:nvPr/>
            </p:nvSpPr>
            <p:spPr>
              <a:xfrm>
                <a:off x="2249" y="3430"/>
                <a:ext cx="69" cy="253"/>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52" name="Google Shape;8152;p60"/>
              <p:cNvSpPr/>
              <p:nvPr/>
            </p:nvSpPr>
            <p:spPr>
              <a:xfrm>
                <a:off x="3562" y="3438"/>
                <a:ext cx="45" cy="245"/>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sp>
          <p:nvSpPr>
            <p:cNvPr id="8153" name="Google Shape;8153;p60"/>
            <p:cNvSpPr txBox="1"/>
            <p:nvPr/>
          </p:nvSpPr>
          <p:spPr>
            <a:xfrm>
              <a:off x="3475" y="2780"/>
              <a:ext cx="1629" cy="2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  R</a:t>
              </a:r>
              <a:r>
                <a:rPr b="0" baseline="-25000" i="0" lang="en-US" sz="2800" u="none" cap="none" strike="noStrike">
                  <a:solidFill>
                    <a:srgbClr val="000000"/>
                  </a:solidFill>
                  <a:latin typeface="Calibri"/>
                  <a:ea typeface="Calibri"/>
                  <a:cs typeface="Calibri"/>
                  <a:sym typeface="Calibri"/>
                </a:rPr>
                <a:t>c</a:t>
              </a:r>
              <a:r>
                <a:rPr b="0" baseline="-25000" i="0" lang="en-US" sz="20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bits/sec</a:t>
              </a:r>
              <a:endParaRPr b="0" i="0" sz="1400" u="none" cap="none" strike="noStrike">
                <a:solidFill>
                  <a:srgbClr val="000000"/>
                </a:solidFill>
                <a:latin typeface="Arial"/>
                <a:ea typeface="Arial"/>
                <a:cs typeface="Arial"/>
                <a:sym typeface="Arial"/>
              </a:endParaRPr>
            </a:p>
          </p:txBody>
        </p:sp>
        <p:sp>
          <p:nvSpPr>
            <p:cNvPr id="8154" name="Google Shape;8154;p60"/>
            <p:cNvSpPr/>
            <p:nvPr/>
          </p:nvSpPr>
          <p:spPr>
            <a:xfrm>
              <a:off x="2668" y="2808"/>
              <a:ext cx="860" cy="240"/>
            </a:xfrm>
            <a:prstGeom prst="rightArrow">
              <a:avLst>
                <a:gd fmla="val 50000" name="adj1"/>
                <a:gd fmla="val 89583" name="adj2"/>
              </a:avLst>
            </a:prstGeom>
            <a:gradFill>
              <a:gsLst>
                <a:gs pos="0">
                  <a:srgbClr val="FFFFFF"/>
                </a:gs>
                <a:gs pos="100000">
                  <a:srgbClr val="CC0000"/>
                </a:gs>
              </a:gsLst>
              <a:lin ang="0" scaled="0"/>
            </a:gradFill>
            <a:ln cap="flat" cmpd="sng" w="9525">
              <a:solidFill>
                <a:srgbClr val="CC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55" name="Google Shape;8155;p60"/>
            <p:cNvSpPr/>
            <p:nvPr/>
          </p:nvSpPr>
          <p:spPr>
            <a:xfrm flipH="1" rot="10800000">
              <a:off x="814" y="2682"/>
              <a:ext cx="564" cy="356"/>
            </a:xfrm>
            <a:custGeom>
              <a:rect b="b" l="l" r="r" t="t"/>
              <a:pathLst>
                <a:path extrusionOk="0" h="21600" w="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cap="flat" cmpd="sng" w="9525">
              <a:solidFill>
                <a:srgbClr val="CC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6" name="Google Shape;8156;p60"/>
            <p:cNvSpPr txBox="1"/>
            <p:nvPr/>
          </p:nvSpPr>
          <p:spPr>
            <a:xfrm flipH="1">
              <a:off x="800" y="2675"/>
              <a:ext cx="564" cy="35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nvGrpSpPr>
            <p:cNvPr id="8157" name="Google Shape;8157;p60"/>
            <p:cNvGrpSpPr/>
            <p:nvPr/>
          </p:nvGrpSpPr>
          <p:grpSpPr>
            <a:xfrm flipH="1">
              <a:off x="5345" y="2651"/>
              <a:ext cx="549" cy="558"/>
              <a:chOff x="-248" y="1473"/>
              <a:chExt cx="981" cy="1105"/>
            </a:xfrm>
          </p:grpSpPr>
          <p:pic>
            <p:nvPicPr>
              <p:cNvPr descr="desktop_computer_stylized_medium" id="8158" name="Google Shape;8158;p60"/>
              <p:cNvPicPr preferRelativeResize="0"/>
              <p:nvPr/>
            </p:nvPicPr>
            <p:blipFill rotWithShape="1">
              <a:blip r:embed="rId3">
                <a:alphaModFix/>
              </a:blip>
              <a:srcRect b="0" l="0" r="0" t="0"/>
              <a:stretch/>
            </p:blipFill>
            <p:spPr>
              <a:xfrm flipH="1">
                <a:off x="-248" y="1473"/>
                <a:ext cx="981" cy="1105"/>
              </a:xfrm>
              <a:prstGeom prst="rect">
                <a:avLst/>
              </a:prstGeom>
              <a:noFill/>
              <a:ln>
                <a:noFill/>
              </a:ln>
            </p:spPr>
          </p:pic>
          <p:sp>
            <p:nvSpPr>
              <p:cNvPr id="8159" name="Google Shape;8159;p60"/>
              <p:cNvSpPr/>
              <p:nvPr/>
            </p:nvSpPr>
            <p:spPr>
              <a:xfrm flipH="1">
                <a:off x="20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rgbClr val="000000"/>
                  </a:solidFill>
                  <a:latin typeface="Calibri"/>
                  <a:ea typeface="Calibri"/>
                  <a:cs typeface="Calibri"/>
                  <a:sym typeface="Calibri"/>
                </a:endParaRPr>
              </a:p>
            </p:txBody>
          </p:sp>
        </p:grpSp>
        <p:sp>
          <p:nvSpPr>
            <p:cNvPr id="8160" name="Google Shape;8160;p60"/>
            <p:cNvSpPr/>
            <p:nvPr/>
          </p:nvSpPr>
          <p:spPr>
            <a:xfrm>
              <a:off x="775" y="2474"/>
              <a:ext cx="257" cy="272"/>
            </a:xfrm>
            <a:prstGeom prst="can">
              <a:avLst>
                <a:gd fmla="val 21398" name="adj"/>
              </a:avLst>
            </a:prstGeom>
            <a:gradFill>
              <a:gsLst>
                <a:gs pos="0">
                  <a:srgbClr val="000099"/>
                </a:gs>
                <a:gs pos="100000">
                  <a:srgbClr val="FFFFFF"/>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8161" name="Google Shape;8161;p60"/>
          <p:cNvSpPr txBox="1"/>
          <p:nvPr/>
        </p:nvSpPr>
        <p:spPr>
          <a:xfrm>
            <a:off x="7125033" y="3235748"/>
            <a:ext cx="4993884"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0070C0"/>
                </a:solidFill>
                <a:latin typeface="Times"/>
                <a:ea typeface="Times"/>
                <a:cs typeface="Times"/>
                <a:sym typeface="Times"/>
              </a:rPr>
              <a:t>Throughput </a:t>
            </a:r>
            <a:r>
              <a:rPr b="1" i="0" lang="en-US" sz="3200" u="none" cap="none" strike="noStrike">
                <a:solidFill>
                  <a:srgbClr val="0070C0"/>
                </a:solidFill>
                <a:latin typeface="Arial"/>
                <a:ea typeface="Arial"/>
                <a:cs typeface="Arial"/>
                <a:sym typeface="Arial"/>
              </a:rPr>
              <a:t>= </a:t>
            </a:r>
            <a:r>
              <a:rPr b="1" i="0" lang="en-US" sz="3200" u="none" cap="none" strike="noStrike">
                <a:solidFill>
                  <a:srgbClr val="0070C0"/>
                </a:solidFill>
                <a:latin typeface="Times"/>
                <a:ea typeface="Times"/>
                <a:cs typeface="Times"/>
                <a:sym typeface="Times"/>
              </a:rPr>
              <a:t>min{</a:t>
            </a:r>
            <a:r>
              <a:rPr b="1" i="1" lang="en-US" sz="3200" u="none" cap="none" strike="noStrike">
                <a:solidFill>
                  <a:srgbClr val="0070C0"/>
                </a:solidFill>
                <a:latin typeface="Times"/>
                <a:ea typeface="Times"/>
                <a:cs typeface="Times"/>
                <a:sym typeface="Times"/>
              </a:rPr>
              <a:t>R</a:t>
            </a:r>
            <a:r>
              <a:rPr b="1" i="1" lang="en-US" sz="2800" u="none" cap="none" strike="noStrike">
                <a:solidFill>
                  <a:srgbClr val="0070C0"/>
                </a:solidFill>
                <a:latin typeface="Times"/>
                <a:ea typeface="Times"/>
                <a:cs typeface="Times"/>
                <a:sym typeface="Times"/>
              </a:rPr>
              <a:t>s</a:t>
            </a:r>
            <a:r>
              <a:rPr b="1" i="0" lang="en-US" sz="3200" u="none" cap="none" strike="noStrike">
                <a:solidFill>
                  <a:srgbClr val="0070C0"/>
                </a:solidFill>
                <a:latin typeface="Times"/>
                <a:ea typeface="Times"/>
                <a:cs typeface="Times"/>
                <a:sym typeface="Times"/>
              </a:rPr>
              <a:t>, </a:t>
            </a:r>
            <a:r>
              <a:rPr b="1" i="1" lang="en-US" sz="3200" u="none" cap="none" strike="noStrike">
                <a:solidFill>
                  <a:srgbClr val="0070C0"/>
                </a:solidFill>
                <a:latin typeface="Times"/>
                <a:ea typeface="Times"/>
                <a:cs typeface="Times"/>
                <a:sym typeface="Times"/>
              </a:rPr>
              <a:t>R</a:t>
            </a:r>
            <a:r>
              <a:rPr b="1" i="1" lang="en-US" sz="2000" u="none" cap="none" strike="noStrike">
                <a:solidFill>
                  <a:srgbClr val="0070C0"/>
                </a:solidFill>
                <a:latin typeface="Times"/>
                <a:ea typeface="Times"/>
                <a:cs typeface="Times"/>
                <a:sym typeface="Times"/>
              </a:rPr>
              <a:t>c</a:t>
            </a:r>
            <a:r>
              <a:rPr b="1" i="0" lang="en-US" sz="3200" u="none" cap="none" strike="noStrike">
                <a:solidFill>
                  <a:srgbClr val="0070C0"/>
                </a:solidFill>
                <a:latin typeface="Times"/>
                <a:ea typeface="Times"/>
                <a:cs typeface="Times"/>
                <a:sym typeface="Times"/>
              </a:rPr>
              <a:t>}</a:t>
            </a:r>
            <a:endParaRPr b="1" i="0" sz="3200" u="none" cap="none" strike="noStrike">
              <a:solidFill>
                <a:srgbClr val="0070C0"/>
              </a:solidFill>
              <a:latin typeface="Calibri"/>
              <a:ea typeface="Calibri"/>
              <a:cs typeface="Calibri"/>
              <a:sym typeface="Calibri"/>
            </a:endParaRPr>
          </a:p>
        </p:txBody>
      </p:sp>
      <p:pic>
        <p:nvPicPr>
          <p:cNvPr id="8162" name="Google Shape;8162;p60"/>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6">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61"/>
                                        </p:tgtEl>
                                        <p:attrNameLst>
                                          <p:attrName>style.visibility</p:attrName>
                                        </p:attrNameLst>
                                      </p:cBhvr>
                                      <p:to>
                                        <p:strVal val="visible"/>
                                      </p:to>
                                    </p:set>
                                    <p:animEffect filter="fade" transition="in">
                                      <p:cBhvr>
                                        <p:cTn dur="1822"/>
                                        <p:tgtEl>
                                          <p:spTgt spid="8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6" name="Shape 8166"/>
        <p:cNvGrpSpPr/>
        <p:nvPr/>
      </p:nvGrpSpPr>
      <p:grpSpPr>
        <a:xfrm>
          <a:off x="0" y="0"/>
          <a:ext cx="0" cy="0"/>
          <a:chOff x="0" y="0"/>
          <a:chExt cx="0" cy="0"/>
        </a:xfrm>
      </p:grpSpPr>
      <p:cxnSp>
        <p:nvCxnSpPr>
          <p:cNvPr id="8167" name="Google Shape;8167;p61"/>
          <p:cNvCxnSpPr/>
          <p:nvPr/>
        </p:nvCxnSpPr>
        <p:spPr>
          <a:xfrm>
            <a:off x="4943"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168" name="Google Shape;8168;p6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169" name="Google Shape;8169;p61"/>
          <p:cNvSpPr/>
          <p:nvPr/>
        </p:nvSpPr>
        <p:spPr>
          <a:xfrm>
            <a:off x="363428" y="713905"/>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Throughput – Numerical Example</a:t>
            </a:r>
            <a:endParaRPr b="0" i="0" sz="1400" u="none" cap="none" strike="noStrike">
              <a:solidFill>
                <a:srgbClr val="000000"/>
              </a:solidFill>
              <a:latin typeface="Arial"/>
              <a:ea typeface="Arial"/>
              <a:cs typeface="Arial"/>
              <a:sym typeface="Arial"/>
            </a:endParaRPr>
          </a:p>
        </p:txBody>
      </p:sp>
      <p:sp>
        <p:nvSpPr>
          <p:cNvPr id="8170" name="Google Shape;8170;p61"/>
          <p:cNvSpPr txBox="1"/>
          <p:nvPr/>
        </p:nvSpPr>
        <p:spPr>
          <a:xfrm>
            <a:off x="376771" y="1637235"/>
            <a:ext cx="8592999" cy="4918919"/>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Suppose you are downloading an MP3 file of </a:t>
            </a:r>
            <a:r>
              <a:rPr b="0" i="1" lang="en-US" sz="2400" u="none" cap="none" strike="noStrike">
                <a:solidFill>
                  <a:schemeClr val="dk1"/>
                </a:solidFill>
                <a:latin typeface="Calibri"/>
                <a:ea typeface="Calibri"/>
                <a:cs typeface="Calibri"/>
                <a:sym typeface="Calibri"/>
              </a:rPr>
              <a:t>F </a:t>
            </a:r>
            <a:r>
              <a:rPr b="0" i="0" lang="en-US" sz="2400" u="none" cap="none" strike="noStrike">
                <a:solidFill>
                  <a:schemeClr val="dk1"/>
                </a:solidFill>
                <a:latin typeface="Calibri"/>
                <a:ea typeface="Calibri"/>
                <a:cs typeface="Calibri"/>
                <a:sym typeface="Calibri"/>
              </a:rPr>
              <a:t>= 32 million bits.</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The server has a transmission rate of </a:t>
            </a:r>
            <a:r>
              <a:rPr b="0" i="1" lang="en-US" sz="2400" u="none" cap="none" strike="noStrike">
                <a:solidFill>
                  <a:schemeClr val="dk1"/>
                </a:solidFill>
                <a:latin typeface="Calibri"/>
                <a:ea typeface="Calibri"/>
                <a:cs typeface="Calibri"/>
                <a:sym typeface="Calibri"/>
              </a:rPr>
              <a:t>R</a:t>
            </a:r>
            <a:r>
              <a:rPr b="0" i="1" lang="en-US" sz="2000" u="none" cap="none" strike="noStrike">
                <a:solidFill>
                  <a:schemeClr val="dk1"/>
                </a:solidFill>
                <a:latin typeface="Calibri"/>
                <a:ea typeface="Calibri"/>
                <a:cs typeface="Calibri"/>
                <a:sym typeface="Calibri"/>
              </a:rPr>
              <a:t>s</a:t>
            </a:r>
            <a:r>
              <a:rPr b="0" i="1"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 2 Mbps and you have an access link of </a:t>
            </a:r>
            <a:r>
              <a:rPr b="0" i="1" lang="en-US" sz="2400" u="none" cap="none" strike="noStrike">
                <a:solidFill>
                  <a:schemeClr val="dk1"/>
                </a:solidFill>
                <a:latin typeface="Calibri"/>
                <a:ea typeface="Calibri"/>
                <a:cs typeface="Calibri"/>
                <a:sym typeface="Calibri"/>
              </a:rPr>
              <a:t>R</a:t>
            </a:r>
            <a:r>
              <a:rPr b="0" i="1" lang="en-US" sz="2000" u="none" cap="none" strike="noStrike">
                <a:solidFill>
                  <a:schemeClr val="dk1"/>
                </a:solidFill>
                <a:latin typeface="Calibri"/>
                <a:ea typeface="Calibri"/>
                <a:cs typeface="Calibri"/>
                <a:sym typeface="Calibri"/>
              </a:rPr>
              <a:t>c</a:t>
            </a:r>
            <a:r>
              <a:rPr b="0" i="1" lang="en-US" sz="24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 1 Mbps.</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What is the time needed to transfer the file?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A3"/>
              </a:buClr>
              <a:buSzPts val="2400"/>
              <a:buFont typeface="Noto Sans Symbols"/>
              <a:buNone/>
            </a:pPr>
            <a:r>
              <a:rPr b="1" i="0" lang="en-US" sz="2400" u="none" cap="none" strike="noStrike">
                <a:solidFill>
                  <a:srgbClr val="0070C0"/>
                </a:solidFill>
                <a:latin typeface="Calibri"/>
                <a:ea typeface="Calibri"/>
                <a:cs typeface="Calibri"/>
                <a:sym typeface="Calibri"/>
              </a:rPr>
              <a:t>Let’s work it out!</a:t>
            </a:r>
            <a:endParaRPr b="1" i="0" sz="2400" u="none" cap="none" strike="noStrike">
              <a:solidFill>
                <a:srgbClr val="0070C0"/>
              </a:solidFill>
              <a:latin typeface="Calibri"/>
              <a:ea typeface="Calibri"/>
              <a:cs typeface="Calibri"/>
              <a:sym typeface="Calibri"/>
            </a:endParaRPr>
          </a:p>
          <a:p>
            <a:pPr indent="0" lvl="0" marL="0" marR="0" rtl="0" algn="l">
              <a:lnSpc>
                <a:spcPct val="90000"/>
              </a:lnSpc>
              <a:spcBef>
                <a:spcPts val="1000"/>
              </a:spcBef>
              <a:spcAft>
                <a:spcPts val="0"/>
              </a:spcAft>
              <a:buClr>
                <a:srgbClr val="0000A3"/>
              </a:buClr>
              <a:buSzPts val="2400"/>
              <a:buFont typeface="Noto Sans Symbols"/>
              <a:buNone/>
            </a:pPr>
            <a:r>
              <a:t/>
            </a:r>
            <a:endParaRPr b="1" i="0" sz="2400" u="none" cap="none" strike="noStrike">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rgbClr val="0000A3"/>
              </a:buClr>
              <a:buSzPts val="2400"/>
              <a:buFont typeface="Noto Sans Symbols"/>
              <a:buNone/>
            </a:pPr>
            <a:r>
              <a:rPr b="1" i="0" lang="en-US" sz="2400" u="none" cap="none" strike="noStrike">
                <a:solidFill>
                  <a:schemeClr val="dk1"/>
                </a:solidFill>
                <a:latin typeface="Calibri"/>
                <a:ea typeface="Calibri"/>
                <a:cs typeface="Calibri"/>
                <a:sym typeface="Calibri"/>
              </a:rPr>
              <a:t>Solution:</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32 seconds!</a:t>
            </a:r>
            <a:endParaRPr b="0" i="0" sz="1400" u="none" cap="none" strike="noStrike">
              <a:solidFill>
                <a:srgbClr val="000000"/>
              </a:solidFill>
              <a:latin typeface="Arial"/>
              <a:ea typeface="Arial"/>
              <a:cs typeface="Arial"/>
              <a:sym typeface="Arial"/>
            </a:endParaRPr>
          </a:p>
          <a:p>
            <a:pPr indent="-134938" lvl="0" marL="287338"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8171" name="Google Shape;8171;p61"/>
          <p:cNvPicPr preferRelativeResize="0"/>
          <p:nvPr/>
        </p:nvPicPr>
        <p:blipFill rotWithShape="1">
          <a:blip r:embed="rId3">
            <a:alphaModFix/>
          </a:blip>
          <a:srcRect b="4401" l="13249" r="13670" t="3677"/>
          <a:stretch/>
        </p:blipFill>
        <p:spPr>
          <a:xfrm>
            <a:off x="9340832" y="2411896"/>
            <a:ext cx="2156547" cy="3017822"/>
          </a:xfrm>
          <a:prstGeom prst="rect">
            <a:avLst/>
          </a:prstGeom>
          <a:noFill/>
          <a:ln>
            <a:noFill/>
          </a:ln>
        </p:spPr>
      </p:pic>
      <p:pic>
        <p:nvPicPr>
          <p:cNvPr id="8172" name="Google Shape;8172;p61"/>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6" name="Shape 8176"/>
        <p:cNvGrpSpPr/>
        <p:nvPr/>
      </p:nvGrpSpPr>
      <p:grpSpPr>
        <a:xfrm>
          <a:off x="0" y="0"/>
          <a:ext cx="0" cy="0"/>
          <a:chOff x="0" y="0"/>
          <a:chExt cx="0" cy="0"/>
        </a:xfrm>
      </p:grpSpPr>
      <p:cxnSp>
        <p:nvCxnSpPr>
          <p:cNvPr id="8177" name="Google Shape;8177;p6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178" name="Google Shape;8178;p6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179" name="Google Shape;8179;p6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Performance: Throughput – Network Scenario</a:t>
            </a:r>
            <a:endParaRPr b="0" i="0" sz="1400" u="none" cap="none" strike="noStrike">
              <a:solidFill>
                <a:srgbClr val="000000"/>
              </a:solidFill>
              <a:latin typeface="Arial"/>
              <a:ea typeface="Arial"/>
              <a:cs typeface="Arial"/>
              <a:sym typeface="Arial"/>
            </a:endParaRPr>
          </a:p>
        </p:txBody>
      </p:sp>
      <p:grpSp>
        <p:nvGrpSpPr>
          <p:cNvPr id="8180" name="Google Shape;8180;p62"/>
          <p:cNvGrpSpPr/>
          <p:nvPr/>
        </p:nvGrpSpPr>
        <p:grpSpPr>
          <a:xfrm>
            <a:off x="288972" y="1534826"/>
            <a:ext cx="4754562" cy="5021997"/>
            <a:chOff x="6096000" y="1390614"/>
            <a:chExt cx="4754562" cy="5021997"/>
          </a:xfrm>
        </p:grpSpPr>
        <p:sp>
          <p:nvSpPr>
            <p:cNvPr id="8181" name="Google Shape;8181;p62"/>
            <p:cNvSpPr txBox="1"/>
            <p:nvPr/>
          </p:nvSpPr>
          <p:spPr>
            <a:xfrm>
              <a:off x="6096000" y="5581614"/>
              <a:ext cx="4754562"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10 connections (fairly) share backbone bottleneck link </a:t>
              </a:r>
              <a:r>
                <a:rPr b="0" i="1" lang="en-US" sz="2400" u="none" cap="none" strike="noStrike">
                  <a:solidFill>
                    <a:srgbClr val="000000"/>
                  </a:solidFill>
                  <a:latin typeface="Calibri"/>
                  <a:ea typeface="Calibri"/>
                  <a:cs typeface="Calibri"/>
                  <a:sym typeface="Calibri"/>
                </a:rPr>
                <a:t>R</a:t>
              </a:r>
              <a:r>
                <a:rPr b="0" baseline="-25000" i="0" lang="en-US" sz="2400" u="none" cap="none" strike="noStrike">
                  <a:solidFill>
                    <a:srgbClr val="000000"/>
                  </a:solidFill>
                  <a:latin typeface="Calibri"/>
                  <a:ea typeface="Calibri"/>
                  <a:cs typeface="Calibri"/>
                  <a:sym typeface="Calibri"/>
                </a:rPr>
                <a:t> </a:t>
              </a:r>
              <a:r>
                <a:rPr b="0" i="0" lang="en-US" sz="2400" u="none" cap="none" strike="noStrike">
                  <a:solidFill>
                    <a:srgbClr val="000000"/>
                  </a:solidFill>
                  <a:latin typeface="Calibri"/>
                  <a:ea typeface="Calibri"/>
                  <a:cs typeface="Calibri"/>
                  <a:sym typeface="Calibri"/>
                </a:rPr>
                <a:t>bits/sec</a:t>
              </a:r>
              <a:endParaRPr b="0" i="0" sz="1400" u="none" cap="none" strike="noStrike">
                <a:solidFill>
                  <a:srgbClr val="000000"/>
                </a:solidFill>
                <a:latin typeface="Arial"/>
                <a:ea typeface="Arial"/>
                <a:cs typeface="Arial"/>
                <a:sym typeface="Arial"/>
              </a:endParaRPr>
            </a:p>
          </p:txBody>
        </p:sp>
        <p:sp>
          <p:nvSpPr>
            <p:cNvPr id="8182" name="Google Shape;8182;p62"/>
            <p:cNvSpPr/>
            <p:nvPr/>
          </p:nvSpPr>
          <p:spPr>
            <a:xfrm>
              <a:off x="6742112" y="2666964"/>
              <a:ext cx="3127375" cy="1498600"/>
            </a:xfrm>
            <a:custGeom>
              <a:rect b="b" l="l" r="r" t="t"/>
              <a:pathLst>
                <a:path extrusionOk="0" h="917" w="187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183" name="Google Shape;8183;p62"/>
            <p:cNvSpPr txBox="1"/>
            <p:nvPr/>
          </p:nvSpPr>
          <p:spPr>
            <a:xfrm>
              <a:off x="6605587" y="2290727"/>
              <a:ext cx="67627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R</a:t>
              </a:r>
              <a:r>
                <a:rPr b="0" baseline="-25000" i="0" lang="en-US" sz="3200" u="none" cap="none" strike="noStrike">
                  <a:solidFill>
                    <a:srgbClr val="000000"/>
                  </a:solidFill>
                  <a:latin typeface="Calibri"/>
                  <a:ea typeface="Calibri"/>
                  <a:cs typeface="Calibri"/>
                  <a:sym typeface="Calibri"/>
                </a:rPr>
                <a:t>s</a:t>
              </a:r>
              <a:endParaRPr b="0" i="0" sz="2400" u="none" cap="none" strike="noStrike">
                <a:solidFill>
                  <a:srgbClr val="000000"/>
                </a:solidFill>
                <a:latin typeface="Calibri"/>
                <a:ea typeface="Calibri"/>
                <a:cs typeface="Calibri"/>
                <a:sym typeface="Calibri"/>
              </a:endParaRPr>
            </a:p>
          </p:txBody>
        </p:sp>
        <p:sp>
          <p:nvSpPr>
            <p:cNvPr id="8184" name="Google Shape;8184;p62"/>
            <p:cNvSpPr/>
            <p:nvPr/>
          </p:nvSpPr>
          <p:spPr>
            <a:xfrm rot="5400000">
              <a:off x="8470106" y="3718683"/>
              <a:ext cx="50800" cy="525462"/>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185" name="Google Shape;8185;p62"/>
            <p:cNvSpPr/>
            <p:nvPr/>
          </p:nvSpPr>
          <p:spPr>
            <a:xfrm rot="5400000">
              <a:off x="8003381" y="3224971"/>
              <a:ext cx="984250" cy="525462"/>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186" name="Google Shape;8186;p62"/>
            <p:cNvSpPr/>
            <p:nvPr/>
          </p:nvSpPr>
          <p:spPr>
            <a:xfrm rot="5400000">
              <a:off x="8474075" y="2739989"/>
              <a:ext cx="52387" cy="525463"/>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187" name="Google Shape;8187;p62"/>
            <p:cNvSpPr/>
            <p:nvPr/>
          </p:nvSpPr>
          <p:spPr>
            <a:xfrm rot="5400000">
              <a:off x="8474075" y="3711539"/>
              <a:ext cx="31750" cy="511175"/>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188" name="Google Shape;8188;p62"/>
            <p:cNvSpPr/>
            <p:nvPr/>
          </p:nvSpPr>
          <p:spPr>
            <a:xfrm rot="1792560">
              <a:off x="7480300" y="2614577"/>
              <a:ext cx="38100" cy="158750"/>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189" name="Google Shape;8189;p62"/>
            <p:cNvSpPr/>
            <p:nvPr/>
          </p:nvSpPr>
          <p:spPr>
            <a:xfrm rot="1792560">
              <a:off x="6815137" y="2411377"/>
              <a:ext cx="730250" cy="158750"/>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190" name="Google Shape;8190;p62"/>
            <p:cNvSpPr/>
            <p:nvPr/>
          </p:nvSpPr>
          <p:spPr>
            <a:xfrm rot="1792560">
              <a:off x="6850062" y="2211352"/>
              <a:ext cx="38100" cy="158750"/>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191" name="Google Shape;8191;p62"/>
            <p:cNvSpPr/>
            <p:nvPr/>
          </p:nvSpPr>
          <p:spPr>
            <a:xfrm rot="1792560">
              <a:off x="7477125" y="2611402"/>
              <a:ext cx="23812" cy="153987"/>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cxnSp>
          <p:nvCxnSpPr>
            <p:cNvPr id="8192" name="Google Shape;8192;p62"/>
            <p:cNvCxnSpPr/>
            <p:nvPr/>
          </p:nvCxnSpPr>
          <p:spPr>
            <a:xfrm rot="1792560">
              <a:off x="6686550" y="2482814"/>
              <a:ext cx="955675" cy="0"/>
            </a:xfrm>
            <a:prstGeom prst="straightConnector1">
              <a:avLst/>
            </a:prstGeom>
            <a:noFill/>
            <a:ln cap="flat" cmpd="sng" w="38100">
              <a:solidFill>
                <a:srgbClr val="FF3300"/>
              </a:solidFill>
              <a:prstDash val="solid"/>
              <a:round/>
              <a:headEnd len="sm" w="sm" type="none"/>
              <a:tailEnd len="sm" w="sm" type="none"/>
            </a:ln>
          </p:spPr>
        </p:cxnSp>
        <p:sp>
          <p:nvSpPr>
            <p:cNvPr id="8193" name="Google Shape;8193;p62"/>
            <p:cNvSpPr/>
            <p:nvPr/>
          </p:nvSpPr>
          <p:spPr>
            <a:xfrm rot="2768172">
              <a:off x="7989887" y="2617752"/>
              <a:ext cx="47625" cy="142875"/>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194" name="Google Shape;8194;p62"/>
            <p:cNvSpPr/>
            <p:nvPr/>
          </p:nvSpPr>
          <p:spPr>
            <a:xfrm rot="2768172">
              <a:off x="7268369" y="2285170"/>
              <a:ext cx="915988" cy="142875"/>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195" name="Google Shape;8195;p62"/>
            <p:cNvSpPr/>
            <p:nvPr/>
          </p:nvSpPr>
          <p:spPr>
            <a:xfrm rot="2768172">
              <a:off x="7419975" y="1958939"/>
              <a:ext cx="47625" cy="142875"/>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196" name="Google Shape;8196;p62"/>
            <p:cNvSpPr/>
            <p:nvPr/>
          </p:nvSpPr>
          <p:spPr>
            <a:xfrm rot="2768172">
              <a:off x="7989887" y="2609814"/>
              <a:ext cx="30163" cy="138113"/>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cxnSp>
          <p:nvCxnSpPr>
            <p:cNvPr id="8197" name="Google Shape;8197;p62"/>
            <p:cNvCxnSpPr/>
            <p:nvPr/>
          </p:nvCxnSpPr>
          <p:spPr>
            <a:xfrm rot="2768172">
              <a:off x="7111999" y="2341527"/>
              <a:ext cx="1196975" cy="0"/>
            </a:xfrm>
            <a:prstGeom prst="straightConnector1">
              <a:avLst/>
            </a:prstGeom>
            <a:noFill/>
            <a:ln cap="flat" cmpd="sng" w="38100">
              <a:solidFill>
                <a:srgbClr val="FF3300"/>
              </a:solidFill>
              <a:prstDash val="solid"/>
              <a:round/>
              <a:headEnd len="sm" w="sm" type="none"/>
              <a:tailEnd len="sm" w="sm" type="none"/>
            </a:ln>
          </p:spPr>
        </p:cxnSp>
        <p:sp>
          <p:nvSpPr>
            <p:cNvPr id="8198" name="Google Shape;8198;p62"/>
            <p:cNvSpPr/>
            <p:nvPr/>
          </p:nvSpPr>
          <p:spPr>
            <a:xfrm flipH="1" rot="-1792560">
              <a:off x="6943725" y="4467189"/>
              <a:ext cx="38100" cy="158750"/>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199" name="Google Shape;8199;p62"/>
            <p:cNvSpPr/>
            <p:nvPr/>
          </p:nvSpPr>
          <p:spPr>
            <a:xfrm flipH="1" rot="-1792560">
              <a:off x="6916737" y="4263989"/>
              <a:ext cx="730250" cy="158750"/>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00" name="Google Shape;8200;p62"/>
            <p:cNvSpPr/>
            <p:nvPr/>
          </p:nvSpPr>
          <p:spPr>
            <a:xfrm flipH="1" rot="-1792560">
              <a:off x="7575550" y="4063964"/>
              <a:ext cx="36512" cy="158750"/>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01" name="Google Shape;8201;p62"/>
            <p:cNvSpPr/>
            <p:nvPr/>
          </p:nvSpPr>
          <p:spPr>
            <a:xfrm flipH="1" rot="-1792560">
              <a:off x="6959600" y="4464014"/>
              <a:ext cx="23812" cy="153988"/>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cxnSp>
          <p:nvCxnSpPr>
            <p:cNvPr id="8202" name="Google Shape;8202;p62"/>
            <p:cNvCxnSpPr/>
            <p:nvPr/>
          </p:nvCxnSpPr>
          <p:spPr>
            <a:xfrm rot="9007440">
              <a:off x="6821487" y="4335427"/>
              <a:ext cx="955675" cy="0"/>
            </a:xfrm>
            <a:prstGeom prst="straightConnector1">
              <a:avLst/>
            </a:prstGeom>
            <a:noFill/>
            <a:ln cap="flat" cmpd="sng" w="38100">
              <a:solidFill>
                <a:srgbClr val="FF3300"/>
              </a:solidFill>
              <a:prstDash val="solid"/>
              <a:round/>
              <a:headEnd len="sm" w="sm" type="none"/>
              <a:tailEnd len="med" w="med" type="triangle"/>
            </a:ln>
          </p:spPr>
        </p:cxnSp>
        <p:sp>
          <p:nvSpPr>
            <p:cNvPr id="8203" name="Google Shape;8203;p62"/>
            <p:cNvSpPr/>
            <p:nvPr/>
          </p:nvSpPr>
          <p:spPr>
            <a:xfrm flipH="1" rot="8031828">
              <a:off x="8197850" y="4240177"/>
              <a:ext cx="47625" cy="142875"/>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04" name="Google Shape;8204;p62"/>
            <p:cNvSpPr/>
            <p:nvPr/>
          </p:nvSpPr>
          <p:spPr>
            <a:xfrm flipH="1" rot="8031828">
              <a:off x="7475537" y="4571964"/>
              <a:ext cx="917575" cy="142875"/>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05" name="Google Shape;8205;p62"/>
            <p:cNvSpPr/>
            <p:nvPr/>
          </p:nvSpPr>
          <p:spPr>
            <a:xfrm flipH="1" rot="8031828">
              <a:off x="7629525" y="4898989"/>
              <a:ext cx="47625" cy="142875"/>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06" name="Google Shape;8206;p62"/>
            <p:cNvSpPr/>
            <p:nvPr/>
          </p:nvSpPr>
          <p:spPr>
            <a:xfrm flipH="1" rot="8031828">
              <a:off x="8197850" y="4249702"/>
              <a:ext cx="30162" cy="138112"/>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cxnSp>
          <p:nvCxnSpPr>
            <p:cNvPr id="8207" name="Google Shape;8207;p62"/>
            <p:cNvCxnSpPr/>
            <p:nvPr/>
          </p:nvCxnSpPr>
          <p:spPr>
            <a:xfrm rot="-2768172">
              <a:off x="7319962" y="4657690"/>
              <a:ext cx="1196975" cy="0"/>
            </a:xfrm>
            <a:prstGeom prst="straightConnector1">
              <a:avLst/>
            </a:prstGeom>
            <a:noFill/>
            <a:ln cap="flat" cmpd="sng" w="38100">
              <a:solidFill>
                <a:srgbClr val="FF3300"/>
              </a:solidFill>
              <a:prstDash val="solid"/>
              <a:round/>
              <a:headEnd len="med" w="med" type="triangle"/>
              <a:tailEnd len="sm" w="sm" type="none"/>
            </a:ln>
          </p:spPr>
        </p:cxnSp>
        <p:sp>
          <p:nvSpPr>
            <p:cNvPr id="8208" name="Google Shape;8208;p62"/>
            <p:cNvSpPr/>
            <p:nvPr/>
          </p:nvSpPr>
          <p:spPr>
            <a:xfrm flipH="1" rot="-1792560">
              <a:off x="9150350" y="2586002"/>
              <a:ext cx="38100" cy="158750"/>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09" name="Google Shape;8209;p62"/>
            <p:cNvSpPr/>
            <p:nvPr/>
          </p:nvSpPr>
          <p:spPr>
            <a:xfrm flipH="1" rot="-1792560">
              <a:off x="9123362" y="2382802"/>
              <a:ext cx="730250" cy="158750"/>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10" name="Google Shape;8210;p62"/>
            <p:cNvSpPr/>
            <p:nvPr/>
          </p:nvSpPr>
          <p:spPr>
            <a:xfrm flipH="1" rot="-1792560">
              <a:off x="9782175" y="2182777"/>
              <a:ext cx="36512" cy="158750"/>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11" name="Google Shape;8211;p62"/>
            <p:cNvSpPr/>
            <p:nvPr/>
          </p:nvSpPr>
          <p:spPr>
            <a:xfrm flipH="1" rot="-1792560">
              <a:off x="9166225" y="2582827"/>
              <a:ext cx="25400" cy="153987"/>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cxnSp>
          <p:nvCxnSpPr>
            <p:cNvPr id="8212" name="Google Shape;8212;p62"/>
            <p:cNvCxnSpPr/>
            <p:nvPr/>
          </p:nvCxnSpPr>
          <p:spPr>
            <a:xfrm rot="9007440">
              <a:off x="9028112" y="2454239"/>
              <a:ext cx="955675" cy="0"/>
            </a:xfrm>
            <a:prstGeom prst="straightConnector1">
              <a:avLst/>
            </a:prstGeom>
            <a:noFill/>
            <a:ln cap="flat" cmpd="sng" w="38100">
              <a:solidFill>
                <a:srgbClr val="FF3300"/>
              </a:solidFill>
              <a:prstDash val="solid"/>
              <a:round/>
              <a:headEnd len="sm" w="sm" type="none"/>
              <a:tailEnd len="sm" w="sm" type="none"/>
            </a:ln>
          </p:spPr>
        </p:cxnSp>
        <p:sp>
          <p:nvSpPr>
            <p:cNvPr id="8213" name="Google Shape;8213;p62"/>
            <p:cNvSpPr/>
            <p:nvPr/>
          </p:nvSpPr>
          <p:spPr>
            <a:xfrm rot="1792560">
              <a:off x="9907587" y="4546564"/>
              <a:ext cx="38100" cy="158750"/>
            </a:xfrm>
            <a:prstGeom prst="ellipse">
              <a:avLst/>
            </a:prstGeom>
            <a:gradFill>
              <a:gsLst>
                <a:gs pos="0">
                  <a:srgbClr val="FFFFFF"/>
                </a:gs>
                <a:gs pos="50000">
                  <a:srgbClr val="B2B2B2"/>
                </a:gs>
                <a:gs pos="100000">
                  <a:srgbClr val="FFFFFF"/>
                </a:gs>
              </a:gsLst>
              <a:lin ang="540000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14" name="Google Shape;8214;p62"/>
            <p:cNvSpPr/>
            <p:nvPr/>
          </p:nvSpPr>
          <p:spPr>
            <a:xfrm rot="1792560">
              <a:off x="9240837" y="4341777"/>
              <a:ext cx="731838" cy="158750"/>
            </a:xfrm>
            <a:prstGeom prst="rect">
              <a:avLst/>
            </a:prstGeom>
            <a:gradFill>
              <a:gsLst>
                <a:gs pos="0">
                  <a:srgbClr val="FFFFFF"/>
                </a:gs>
                <a:gs pos="50000">
                  <a:srgbClr val="B2B2B2"/>
                </a:gs>
                <a:gs pos="100000">
                  <a:srgbClr val="FFFFFF"/>
                </a:gs>
              </a:gsLst>
              <a:lin ang="540000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15" name="Google Shape;8215;p62"/>
            <p:cNvSpPr/>
            <p:nvPr/>
          </p:nvSpPr>
          <p:spPr>
            <a:xfrm rot="1792560">
              <a:off x="9275762" y="4141752"/>
              <a:ext cx="38100" cy="158750"/>
            </a:xfrm>
            <a:prstGeom prst="ellipse">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16" name="Google Shape;8216;p62"/>
            <p:cNvSpPr/>
            <p:nvPr/>
          </p:nvSpPr>
          <p:spPr>
            <a:xfrm rot="1792560">
              <a:off x="9902825" y="4543389"/>
              <a:ext cx="25400" cy="152400"/>
            </a:xfrm>
            <a:prstGeom prst="rect">
              <a:avLst/>
            </a:prstGeom>
            <a:gradFill>
              <a:gsLst>
                <a:gs pos="0">
                  <a:srgbClr val="FFFFFF"/>
                </a:gs>
                <a:gs pos="50000">
                  <a:srgbClr val="B2B2B2"/>
                </a:gs>
                <a:gs pos="100000">
                  <a:srgbClr val="FFFFFF"/>
                </a:gs>
              </a:gsLst>
              <a:lin ang="54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cxnSp>
          <p:nvCxnSpPr>
            <p:cNvPr id="8217" name="Google Shape;8217;p62"/>
            <p:cNvCxnSpPr/>
            <p:nvPr/>
          </p:nvCxnSpPr>
          <p:spPr>
            <a:xfrm rot="1792560">
              <a:off x="9102725" y="4441789"/>
              <a:ext cx="1062037" cy="12700"/>
            </a:xfrm>
            <a:prstGeom prst="straightConnector1">
              <a:avLst/>
            </a:prstGeom>
            <a:noFill/>
            <a:ln cap="flat" cmpd="sng" w="38100">
              <a:solidFill>
                <a:srgbClr val="FF3300"/>
              </a:solidFill>
              <a:prstDash val="solid"/>
              <a:round/>
              <a:headEnd len="sm" w="sm" type="none"/>
              <a:tailEnd len="med" w="med" type="triangle"/>
            </a:ln>
          </p:spPr>
        </p:cxnSp>
        <p:sp>
          <p:nvSpPr>
            <p:cNvPr id="8218" name="Google Shape;8218;p62"/>
            <p:cNvSpPr txBox="1"/>
            <p:nvPr/>
          </p:nvSpPr>
          <p:spPr>
            <a:xfrm>
              <a:off x="7575550" y="1849402"/>
              <a:ext cx="67627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R</a:t>
              </a:r>
              <a:r>
                <a:rPr b="0" baseline="-25000" i="0" lang="en-US" sz="3200" u="none" cap="none" strike="noStrike">
                  <a:solidFill>
                    <a:srgbClr val="000000"/>
                  </a:solidFill>
                  <a:latin typeface="Calibri"/>
                  <a:ea typeface="Calibri"/>
                  <a:cs typeface="Calibri"/>
                  <a:sym typeface="Calibri"/>
                </a:rPr>
                <a:t>s</a:t>
              </a:r>
              <a:endParaRPr b="0" i="0" sz="2400" u="none" cap="none" strike="noStrike">
                <a:solidFill>
                  <a:srgbClr val="000000"/>
                </a:solidFill>
                <a:latin typeface="Calibri"/>
                <a:ea typeface="Calibri"/>
                <a:cs typeface="Calibri"/>
                <a:sym typeface="Calibri"/>
              </a:endParaRPr>
            </a:p>
          </p:txBody>
        </p:sp>
        <p:sp>
          <p:nvSpPr>
            <p:cNvPr id="8219" name="Google Shape;8219;p62"/>
            <p:cNvSpPr txBox="1"/>
            <p:nvPr/>
          </p:nvSpPr>
          <p:spPr>
            <a:xfrm>
              <a:off x="9402762" y="2357402"/>
              <a:ext cx="67627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R</a:t>
              </a:r>
              <a:r>
                <a:rPr b="0" baseline="-25000" i="0" lang="en-US" sz="3200" u="none" cap="none" strike="noStrike">
                  <a:solidFill>
                    <a:srgbClr val="000000"/>
                  </a:solidFill>
                  <a:latin typeface="Calibri"/>
                  <a:ea typeface="Calibri"/>
                  <a:cs typeface="Calibri"/>
                  <a:sym typeface="Calibri"/>
                </a:rPr>
                <a:t>s</a:t>
              </a:r>
              <a:endParaRPr b="0" i="0" sz="2400" u="none" cap="none" strike="noStrike">
                <a:solidFill>
                  <a:srgbClr val="000000"/>
                </a:solidFill>
                <a:latin typeface="Calibri"/>
                <a:ea typeface="Calibri"/>
                <a:cs typeface="Calibri"/>
                <a:sym typeface="Calibri"/>
              </a:endParaRPr>
            </a:p>
          </p:txBody>
        </p:sp>
        <p:sp>
          <p:nvSpPr>
            <p:cNvPr id="8220" name="Google Shape;8220;p62"/>
            <p:cNvSpPr/>
            <p:nvPr/>
          </p:nvSpPr>
          <p:spPr>
            <a:xfrm>
              <a:off x="7569200" y="2717764"/>
              <a:ext cx="800100" cy="1381125"/>
            </a:xfrm>
            <a:custGeom>
              <a:rect b="b" l="l" r="r" t="t"/>
              <a:pathLst>
                <a:path extrusionOk="0" h="870" w="504">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cap="flat" cmpd="sng" w="3810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21" name="Google Shape;8221;p62"/>
            <p:cNvSpPr txBox="1"/>
            <p:nvPr/>
          </p:nvSpPr>
          <p:spPr>
            <a:xfrm>
              <a:off x="6583362" y="3833062"/>
              <a:ext cx="67468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R</a:t>
              </a:r>
              <a:r>
                <a:rPr b="0" baseline="-25000" i="0" lang="en-US" sz="3200" u="none" cap="none" strike="noStrike">
                  <a:solidFill>
                    <a:srgbClr val="000000"/>
                  </a:solidFill>
                  <a:latin typeface="Calibri"/>
                  <a:ea typeface="Calibri"/>
                  <a:cs typeface="Calibri"/>
                  <a:sym typeface="Calibri"/>
                </a:rPr>
                <a:t>c</a:t>
              </a:r>
              <a:endParaRPr b="0" i="0" sz="2400" u="none" cap="none" strike="noStrike">
                <a:solidFill>
                  <a:srgbClr val="000000"/>
                </a:solidFill>
                <a:latin typeface="Calibri"/>
                <a:ea typeface="Calibri"/>
                <a:cs typeface="Calibri"/>
                <a:sym typeface="Calibri"/>
              </a:endParaRPr>
            </a:p>
          </p:txBody>
        </p:sp>
        <p:sp>
          <p:nvSpPr>
            <p:cNvPr id="8222" name="Google Shape;8222;p62"/>
            <p:cNvSpPr/>
            <p:nvPr/>
          </p:nvSpPr>
          <p:spPr>
            <a:xfrm>
              <a:off x="8032750" y="2695539"/>
              <a:ext cx="431800" cy="1570038"/>
            </a:xfrm>
            <a:custGeom>
              <a:rect b="b" l="l" r="r" t="t"/>
              <a:pathLst>
                <a:path extrusionOk="0" h="989" w="272">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cap="flat" cmpd="sng" w="3810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23" name="Google Shape;8223;p62"/>
            <p:cNvSpPr/>
            <p:nvPr/>
          </p:nvSpPr>
          <p:spPr>
            <a:xfrm>
              <a:off x="8616950" y="2679664"/>
              <a:ext cx="638175" cy="1538288"/>
            </a:xfrm>
            <a:custGeom>
              <a:rect b="b" l="l" r="r" t="t"/>
              <a:pathLst>
                <a:path extrusionOk="0" h="969" w="402">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cap="flat" cmpd="sng" w="38100">
              <a:solidFill>
                <a:srgbClr val="FF33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24" name="Google Shape;8224;p62"/>
            <p:cNvSpPr txBox="1"/>
            <p:nvPr/>
          </p:nvSpPr>
          <p:spPr>
            <a:xfrm>
              <a:off x="7842250" y="4444964"/>
              <a:ext cx="676275"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R</a:t>
              </a:r>
              <a:r>
                <a:rPr b="0" baseline="-25000" i="0" lang="en-US" sz="3200" u="none" cap="none" strike="noStrike">
                  <a:solidFill>
                    <a:srgbClr val="000000"/>
                  </a:solidFill>
                  <a:latin typeface="Calibri"/>
                  <a:ea typeface="Calibri"/>
                  <a:cs typeface="Calibri"/>
                  <a:sym typeface="Calibri"/>
                </a:rPr>
                <a:t>c</a:t>
              </a:r>
              <a:endParaRPr b="0" i="0" sz="2400" u="none" cap="none" strike="noStrike">
                <a:solidFill>
                  <a:srgbClr val="000000"/>
                </a:solidFill>
                <a:latin typeface="Calibri"/>
                <a:ea typeface="Calibri"/>
                <a:cs typeface="Calibri"/>
                <a:sym typeface="Calibri"/>
              </a:endParaRPr>
            </a:p>
          </p:txBody>
        </p:sp>
        <p:sp>
          <p:nvSpPr>
            <p:cNvPr id="8225" name="Google Shape;8225;p62"/>
            <p:cNvSpPr txBox="1"/>
            <p:nvPr/>
          </p:nvSpPr>
          <p:spPr>
            <a:xfrm>
              <a:off x="9529762" y="3932202"/>
              <a:ext cx="674688"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R</a:t>
              </a:r>
              <a:r>
                <a:rPr b="0" baseline="-25000" i="0" lang="en-US" sz="3200" u="none" cap="none" strike="noStrike">
                  <a:solidFill>
                    <a:srgbClr val="000000"/>
                  </a:solidFill>
                  <a:latin typeface="Calibri"/>
                  <a:ea typeface="Calibri"/>
                  <a:cs typeface="Calibri"/>
                  <a:sym typeface="Calibri"/>
                </a:rPr>
                <a:t>c</a:t>
              </a:r>
              <a:endParaRPr b="0" i="0" sz="2400" u="none" cap="none" strike="noStrike">
                <a:solidFill>
                  <a:srgbClr val="000000"/>
                </a:solidFill>
                <a:latin typeface="Calibri"/>
                <a:ea typeface="Calibri"/>
                <a:cs typeface="Calibri"/>
                <a:sym typeface="Calibri"/>
              </a:endParaRPr>
            </a:p>
          </p:txBody>
        </p:sp>
        <p:sp>
          <p:nvSpPr>
            <p:cNvPr id="8226" name="Google Shape;8226;p62"/>
            <p:cNvSpPr txBox="1"/>
            <p:nvPr/>
          </p:nvSpPr>
          <p:spPr>
            <a:xfrm>
              <a:off x="8558212" y="3303552"/>
              <a:ext cx="676275"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R</a:t>
              </a:r>
              <a:endParaRPr b="0" i="0" sz="1400" u="none" cap="none" strike="noStrike">
                <a:solidFill>
                  <a:srgbClr val="000000"/>
                </a:solidFill>
                <a:latin typeface="Arial"/>
                <a:ea typeface="Arial"/>
                <a:cs typeface="Arial"/>
                <a:sym typeface="Arial"/>
              </a:endParaRPr>
            </a:p>
          </p:txBody>
        </p:sp>
        <p:grpSp>
          <p:nvGrpSpPr>
            <p:cNvPr id="8227" name="Google Shape;8227;p62"/>
            <p:cNvGrpSpPr/>
            <p:nvPr/>
          </p:nvGrpSpPr>
          <p:grpSpPr>
            <a:xfrm>
              <a:off x="6435725" y="1730339"/>
              <a:ext cx="352425" cy="660400"/>
              <a:chOff x="4140" y="429"/>
              <a:chExt cx="1425" cy="2396"/>
            </a:xfrm>
          </p:grpSpPr>
          <p:sp>
            <p:nvSpPr>
              <p:cNvPr id="8228" name="Google Shape;8228;p62"/>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29" name="Google Shape;8229;p62"/>
              <p:cNvSpPr/>
              <p:nvPr/>
            </p:nvSpPr>
            <p:spPr>
              <a:xfrm>
                <a:off x="4204" y="429"/>
                <a:ext cx="1046" cy="2287"/>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30" name="Google Shape;8230;p62"/>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31" name="Google Shape;8231;p62"/>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32" name="Google Shape;8232;p62"/>
              <p:cNvSpPr/>
              <p:nvPr/>
            </p:nvSpPr>
            <p:spPr>
              <a:xfrm>
                <a:off x="4211" y="694"/>
                <a:ext cx="597"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8233" name="Google Shape;8233;p62"/>
              <p:cNvGrpSpPr/>
              <p:nvPr/>
            </p:nvGrpSpPr>
            <p:grpSpPr>
              <a:xfrm>
                <a:off x="4750" y="660"/>
                <a:ext cx="578" cy="155"/>
                <a:chOff x="615" y="2560"/>
                <a:chExt cx="721" cy="149"/>
              </a:xfrm>
            </p:grpSpPr>
            <p:sp>
              <p:nvSpPr>
                <p:cNvPr id="8234" name="Google Shape;8234;p62"/>
                <p:cNvSpPr/>
                <p:nvPr/>
              </p:nvSpPr>
              <p:spPr>
                <a:xfrm>
                  <a:off x="615" y="2560"/>
                  <a:ext cx="721" cy="14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35" name="Google Shape;8235;p62"/>
                <p:cNvSpPr/>
                <p:nvPr/>
              </p:nvSpPr>
              <p:spPr>
                <a:xfrm>
                  <a:off x="631" y="2582"/>
                  <a:ext cx="689"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236" name="Google Shape;8236;p62"/>
              <p:cNvSpPr/>
              <p:nvPr/>
            </p:nvSpPr>
            <p:spPr>
              <a:xfrm>
                <a:off x="4223" y="1016"/>
                <a:ext cx="597" cy="5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8237" name="Google Shape;8237;p62"/>
              <p:cNvGrpSpPr/>
              <p:nvPr/>
            </p:nvGrpSpPr>
            <p:grpSpPr>
              <a:xfrm>
                <a:off x="4749" y="993"/>
                <a:ext cx="578" cy="132"/>
                <a:chOff x="617" y="2567"/>
                <a:chExt cx="721" cy="137"/>
              </a:xfrm>
            </p:grpSpPr>
            <p:sp>
              <p:nvSpPr>
                <p:cNvPr id="8238" name="Google Shape;8238;p62"/>
                <p:cNvSpPr/>
                <p:nvPr/>
              </p:nvSpPr>
              <p:spPr>
                <a:xfrm>
                  <a:off x="617" y="2567"/>
                  <a:ext cx="721"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39" name="Google Shape;8239;p62"/>
                <p:cNvSpPr/>
                <p:nvPr/>
              </p:nvSpPr>
              <p:spPr>
                <a:xfrm>
                  <a:off x="634" y="2585"/>
                  <a:ext cx="689"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240" name="Google Shape;8240;p62"/>
              <p:cNvSpPr/>
              <p:nvPr/>
            </p:nvSpPr>
            <p:spPr>
              <a:xfrm>
                <a:off x="4217" y="1356"/>
                <a:ext cx="597"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41" name="Google Shape;8241;p62"/>
              <p:cNvSpPr/>
              <p:nvPr/>
            </p:nvSpPr>
            <p:spPr>
              <a:xfrm>
                <a:off x="4230" y="1656"/>
                <a:ext cx="597"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8242" name="Google Shape;8242;p62"/>
              <p:cNvGrpSpPr/>
              <p:nvPr/>
            </p:nvGrpSpPr>
            <p:grpSpPr>
              <a:xfrm>
                <a:off x="4737" y="1627"/>
                <a:ext cx="578" cy="150"/>
                <a:chOff x="616" y="2568"/>
                <a:chExt cx="720" cy="138"/>
              </a:xfrm>
            </p:grpSpPr>
            <p:sp>
              <p:nvSpPr>
                <p:cNvPr id="8243" name="Google Shape;8243;p62"/>
                <p:cNvSpPr/>
                <p:nvPr/>
              </p:nvSpPr>
              <p:spPr>
                <a:xfrm>
                  <a:off x="616" y="2568"/>
                  <a:ext cx="720"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44" name="Google Shape;8244;p62"/>
                <p:cNvSpPr/>
                <p:nvPr/>
              </p:nvSpPr>
              <p:spPr>
                <a:xfrm>
                  <a:off x="632" y="2584"/>
                  <a:ext cx="688"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245" name="Google Shape;8245;p62"/>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grpSp>
            <p:nvGrpSpPr>
              <p:cNvPr id="8246" name="Google Shape;8246;p62"/>
              <p:cNvGrpSpPr/>
              <p:nvPr/>
            </p:nvGrpSpPr>
            <p:grpSpPr>
              <a:xfrm>
                <a:off x="4737" y="1328"/>
                <a:ext cx="584" cy="138"/>
                <a:chOff x="611" y="2569"/>
                <a:chExt cx="728" cy="138"/>
              </a:xfrm>
            </p:grpSpPr>
            <p:sp>
              <p:nvSpPr>
                <p:cNvPr id="8247" name="Google Shape;8247;p62"/>
                <p:cNvSpPr/>
                <p:nvPr/>
              </p:nvSpPr>
              <p:spPr>
                <a:xfrm>
                  <a:off x="611" y="2569"/>
                  <a:ext cx="728"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48" name="Google Shape;8248;p62"/>
                <p:cNvSpPr/>
                <p:nvPr/>
              </p:nvSpPr>
              <p:spPr>
                <a:xfrm>
                  <a:off x="627" y="2586"/>
                  <a:ext cx="696"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249" name="Google Shape;8249;p62"/>
              <p:cNvSpPr/>
              <p:nvPr/>
            </p:nvSpPr>
            <p:spPr>
              <a:xfrm>
                <a:off x="5250" y="429"/>
                <a:ext cx="71" cy="2287"/>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50" name="Google Shape;8250;p62"/>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51" name="Google Shape;8251;p62"/>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52" name="Google Shape;8252;p62"/>
              <p:cNvSpPr/>
              <p:nvPr/>
            </p:nvSpPr>
            <p:spPr>
              <a:xfrm>
                <a:off x="5520" y="2612"/>
                <a:ext cx="45" cy="98"/>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53" name="Google Shape;8253;p62"/>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54" name="Google Shape;8254;p62"/>
              <p:cNvSpPr/>
              <p:nvPr/>
            </p:nvSpPr>
            <p:spPr>
              <a:xfrm>
                <a:off x="4140" y="2675"/>
                <a:ext cx="1200" cy="150"/>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55" name="Google Shape;8255;p62"/>
              <p:cNvSpPr/>
              <p:nvPr/>
            </p:nvSpPr>
            <p:spPr>
              <a:xfrm>
                <a:off x="4204" y="2710"/>
                <a:ext cx="1072" cy="81"/>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56" name="Google Shape;8256;p62"/>
              <p:cNvSpPr/>
              <p:nvPr/>
            </p:nvSpPr>
            <p:spPr>
              <a:xfrm>
                <a:off x="4307" y="2382"/>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57" name="Google Shape;8257;p62"/>
              <p:cNvSpPr/>
              <p:nvPr/>
            </p:nvSpPr>
            <p:spPr>
              <a:xfrm>
                <a:off x="4487" y="2382"/>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8258" name="Google Shape;8258;p62"/>
              <p:cNvSpPr/>
              <p:nvPr/>
            </p:nvSpPr>
            <p:spPr>
              <a:xfrm>
                <a:off x="4660" y="2382"/>
                <a:ext cx="160" cy="13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59" name="Google Shape;8259;p62"/>
              <p:cNvSpPr/>
              <p:nvPr/>
            </p:nvSpPr>
            <p:spPr>
              <a:xfrm>
                <a:off x="5064" y="1834"/>
                <a:ext cx="83"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grpSp>
          <p:nvGrpSpPr>
            <p:cNvPr id="8260" name="Google Shape;8260;p62"/>
            <p:cNvGrpSpPr/>
            <p:nvPr/>
          </p:nvGrpSpPr>
          <p:grpSpPr>
            <a:xfrm>
              <a:off x="7010400" y="1390614"/>
              <a:ext cx="352425" cy="660400"/>
              <a:chOff x="4140" y="429"/>
              <a:chExt cx="1425" cy="2396"/>
            </a:xfrm>
          </p:grpSpPr>
          <p:sp>
            <p:nvSpPr>
              <p:cNvPr id="8261" name="Google Shape;8261;p62"/>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62" name="Google Shape;8262;p62"/>
              <p:cNvSpPr/>
              <p:nvPr/>
            </p:nvSpPr>
            <p:spPr>
              <a:xfrm>
                <a:off x="4204" y="429"/>
                <a:ext cx="1046" cy="2287"/>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63" name="Google Shape;8263;p62"/>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64" name="Google Shape;8264;p62"/>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65" name="Google Shape;8265;p62"/>
              <p:cNvSpPr/>
              <p:nvPr/>
            </p:nvSpPr>
            <p:spPr>
              <a:xfrm>
                <a:off x="4211" y="694"/>
                <a:ext cx="597"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8266" name="Google Shape;8266;p62"/>
              <p:cNvGrpSpPr/>
              <p:nvPr/>
            </p:nvGrpSpPr>
            <p:grpSpPr>
              <a:xfrm>
                <a:off x="4750" y="660"/>
                <a:ext cx="578" cy="155"/>
                <a:chOff x="615" y="2560"/>
                <a:chExt cx="721" cy="149"/>
              </a:xfrm>
            </p:grpSpPr>
            <p:sp>
              <p:nvSpPr>
                <p:cNvPr id="8267" name="Google Shape;8267;p62"/>
                <p:cNvSpPr/>
                <p:nvPr/>
              </p:nvSpPr>
              <p:spPr>
                <a:xfrm>
                  <a:off x="615" y="2560"/>
                  <a:ext cx="721" cy="14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68" name="Google Shape;8268;p62"/>
                <p:cNvSpPr/>
                <p:nvPr/>
              </p:nvSpPr>
              <p:spPr>
                <a:xfrm>
                  <a:off x="631" y="2582"/>
                  <a:ext cx="689"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269" name="Google Shape;8269;p62"/>
              <p:cNvSpPr/>
              <p:nvPr/>
            </p:nvSpPr>
            <p:spPr>
              <a:xfrm>
                <a:off x="4223" y="1016"/>
                <a:ext cx="597" cy="5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8270" name="Google Shape;8270;p62"/>
              <p:cNvGrpSpPr/>
              <p:nvPr/>
            </p:nvGrpSpPr>
            <p:grpSpPr>
              <a:xfrm>
                <a:off x="4749" y="993"/>
                <a:ext cx="578" cy="132"/>
                <a:chOff x="617" y="2567"/>
                <a:chExt cx="721" cy="137"/>
              </a:xfrm>
            </p:grpSpPr>
            <p:sp>
              <p:nvSpPr>
                <p:cNvPr id="8271" name="Google Shape;8271;p62"/>
                <p:cNvSpPr/>
                <p:nvPr/>
              </p:nvSpPr>
              <p:spPr>
                <a:xfrm>
                  <a:off x="617" y="2567"/>
                  <a:ext cx="721"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72" name="Google Shape;8272;p62"/>
                <p:cNvSpPr/>
                <p:nvPr/>
              </p:nvSpPr>
              <p:spPr>
                <a:xfrm>
                  <a:off x="634" y="2585"/>
                  <a:ext cx="689"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273" name="Google Shape;8273;p62"/>
              <p:cNvSpPr/>
              <p:nvPr/>
            </p:nvSpPr>
            <p:spPr>
              <a:xfrm>
                <a:off x="4217" y="1356"/>
                <a:ext cx="597"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74" name="Google Shape;8274;p62"/>
              <p:cNvSpPr/>
              <p:nvPr/>
            </p:nvSpPr>
            <p:spPr>
              <a:xfrm>
                <a:off x="4230" y="1656"/>
                <a:ext cx="597"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8275" name="Google Shape;8275;p62"/>
              <p:cNvGrpSpPr/>
              <p:nvPr/>
            </p:nvGrpSpPr>
            <p:grpSpPr>
              <a:xfrm>
                <a:off x="4737" y="1627"/>
                <a:ext cx="578" cy="150"/>
                <a:chOff x="616" y="2568"/>
                <a:chExt cx="720" cy="138"/>
              </a:xfrm>
            </p:grpSpPr>
            <p:sp>
              <p:nvSpPr>
                <p:cNvPr id="8276" name="Google Shape;8276;p62"/>
                <p:cNvSpPr/>
                <p:nvPr/>
              </p:nvSpPr>
              <p:spPr>
                <a:xfrm>
                  <a:off x="616" y="2568"/>
                  <a:ext cx="720"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77" name="Google Shape;8277;p62"/>
                <p:cNvSpPr/>
                <p:nvPr/>
              </p:nvSpPr>
              <p:spPr>
                <a:xfrm>
                  <a:off x="632" y="2584"/>
                  <a:ext cx="688"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278" name="Google Shape;8278;p62"/>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grpSp>
            <p:nvGrpSpPr>
              <p:cNvPr id="8279" name="Google Shape;8279;p62"/>
              <p:cNvGrpSpPr/>
              <p:nvPr/>
            </p:nvGrpSpPr>
            <p:grpSpPr>
              <a:xfrm>
                <a:off x="4737" y="1328"/>
                <a:ext cx="584" cy="138"/>
                <a:chOff x="611" y="2569"/>
                <a:chExt cx="728" cy="138"/>
              </a:xfrm>
            </p:grpSpPr>
            <p:sp>
              <p:nvSpPr>
                <p:cNvPr id="8280" name="Google Shape;8280;p62"/>
                <p:cNvSpPr/>
                <p:nvPr/>
              </p:nvSpPr>
              <p:spPr>
                <a:xfrm>
                  <a:off x="611" y="2569"/>
                  <a:ext cx="728"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81" name="Google Shape;8281;p62"/>
                <p:cNvSpPr/>
                <p:nvPr/>
              </p:nvSpPr>
              <p:spPr>
                <a:xfrm>
                  <a:off x="627" y="2586"/>
                  <a:ext cx="696"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282" name="Google Shape;8282;p62"/>
              <p:cNvSpPr/>
              <p:nvPr/>
            </p:nvSpPr>
            <p:spPr>
              <a:xfrm>
                <a:off x="5250" y="429"/>
                <a:ext cx="71" cy="2287"/>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83" name="Google Shape;8283;p62"/>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84" name="Google Shape;8284;p62"/>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85" name="Google Shape;8285;p62"/>
              <p:cNvSpPr/>
              <p:nvPr/>
            </p:nvSpPr>
            <p:spPr>
              <a:xfrm>
                <a:off x="5520" y="2612"/>
                <a:ext cx="45" cy="98"/>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86" name="Google Shape;8286;p62"/>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87" name="Google Shape;8287;p62"/>
              <p:cNvSpPr/>
              <p:nvPr/>
            </p:nvSpPr>
            <p:spPr>
              <a:xfrm>
                <a:off x="4140" y="2675"/>
                <a:ext cx="1200" cy="150"/>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88" name="Google Shape;8288;p62"/>
              <p:cNvSpPr/>
              <p:nvPr/>
            </p:nvSpPr>
            <p:spPr>
              <a:xfrm>
                <a:off x="4204" y="2710"/>
                <a:ext cx="1072" cy="81"/>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89" name="Google Shape;8289;p62"/>
              <p:cNvSpPr/>
              <p:nvPr/>
            </p:nvSpPr>
            <p:spPr>
              <a:xfrm>
                <a:off x="4307" y="2382"/>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90" name="Google Shape;8290;p62"/>
              <p:cNvSpPr/>
              <p:nvPr/>
            </p:nvSpPr>
            <p:spPr>
              <a:xfrm>
                <a:off x="4487" y="2382"/>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8291" name="Google Shape;8291;p62"/>
              <p:cNvSpPr/>
              <p:nvPr/>
            </p:nvSpPr>
            <p:spPr>
              <a:xfrm>
                <a:off x="4660" y="2382"/>
                <a:ext cx="160" cy="13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92" name="Google Shape;8292;p62"/>
              <p:cNvSpPr/>
              <p:nvPr/>
            </p:nvSpPr>
            <p:spPr>
              <a:xfrm>
                <a:off x="5064" y="1834"/>
                <a:ext cx="83"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grpSp>
          <p:nvGrpSpPr>
            <p:cNvPr id="8293" name="Google Shape;8293;p62"/>
            <p:cNvGrpSpPr/>
            <p:nvPr/>
          </p:nvGrpSpPr>
          <p:grpSpPr>
            <a:xfrm>
              <a:off x="9861550" y="1646202"/>
              <a:ext cx="352425" cy="660400"/>
              <a:chOff x="4140" y="429"/>
              <a:chExt cx="1425" cy="2396"/>
            </a:xfrm>
          </p:grpSpPr>
          <p:sp>
            <p:nvSpPr>
              <p:cNvPr id="8294" name="Google Shape;8294;p62"/>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95" name="Google Shape;8295;p62"/>
              <p:cNvSpPr/>
              <p:nvPr/>
            </p:nvSpPr>
            <p:spPr>
              <a:xfrm>
                <a:off x="4204" y="429"/>
                <a:ext cx="1046" cy="2287"/>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296" name="Google Shape;8296;p62"/>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97" name="Google Shape;8297;p62"/>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298" name="Google Shape;8298;p62"/>
              <p:cNvSpPr/>
              <p:nvPr/>
            </p:nvSpPr>
            <p:spPr>
              <a:xfrm>
                <a:off x="4211" y="694"/>
                <a:ext cx="597"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8299" name="Google Shape;8299;p62"/>
              <p:cNvGrpSpPr/>
              <p:nvPr/>
            </p:nvGrpSpPr>
            <p:grpSpPr>
              <a:xfrm>
                <a:off x="4750" y="660"/>
                <a:ext cx="578" cy="155"/>
                <a:chOff x="615" y="2560"/>
                <a:chExt cx="721" cy="149"/>
              </a:xfrm>
            </p:grpSpPr>
            <p:sp>
              <p:nvSpPr>
                <p:cNvPr id="8300" name="Google Shape;8300;p62"/>
                <p:cNvSpPr/>
                <p:nvPr/>
              </p:nvSpPr>
              <p:spPr>
                <a:xfrm>
                  <a:off x="615" y="2560"/>
                  <a:ext cx="721" cy="149"/>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01" name="Google Shape;8301;p62"/>
                <p:cNvSpPr/>
                <p:nvPr/>
              </p:nvSpPr>
              <p:spPr>
                <a:xfrm>
                  <a:off x="631" y="2582"/>
                  <a:ext cx="689" cy="110"/>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302" name="Google Shape;8302;p62"/>
              <p:cNvSpPr/>
              <p:nvPr/>
            </p:nvSpPr>
            <p:spPr>
              <a:xfrm>
                <a:off x="4223" y="1016"/>
                <a:ext cx="597" cy="52"/>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8303" name="Google Shape;8303;p62"/>
              <p:cNvGrpSpPr/>
              <p:nvPr/>
            </p:nvGrpSpPr>
            <p:grpSpPr>
              <a:xfrm>
                <a:off x="4749" y="993"/>
                <a:ext cx="578" cy="132"/>
                <a:chOff x="617" y="2567"/>
                <a:chExt cx="721" cy="137"/>
              </a:xfrm>
            </p:grpSpPr>
            <p:sp>
              <p:nvSpPr>
                <p:cNvPr id="8304" name="Google Shape;8304;p62"/>
                <p:cNvSpPr/>
                <p:nvPr/>
              </p:nvSpPr>
              <p:spPr>
                <a:xfrm>
                  <a:off x="617" y="2567"/>
                  <a:ext cx="721" cy="137"/>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05" name="Google Shape;8305;p62"/>
                <p:cNvSpPr/>
                <p:nvPr/>
              </p:nvSpPr>
              <p:spPr>
                <a:xfrm>
                  <a:off x="634" y="2585"/>
                  <a:ext cx="689" cy="102"/>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306" name="Google Shape;8306;p62"/>
              <p:cNvSpPr/>
              <p:nvPr/>
            </p:nvSpPr>
            <p:spPr>
              <a:xfrm>
                <a:off x="4217" y="1356"/>
                <a:ext cx="597"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07" name="Google Shape;8307;p62"/>
              <p:cNvSpPr/>
              <p:nvPr/>
            </p:nvSpPr>
            <p:spPr>
              <a:xfrm>
                <a:off x="4230" y="1656"/>
                <a:ext cx="597" cy="46"/>
              </a:xfrm>
              <a:prstGeom prst="rect">
                <a:avLst/>
              </a:prstGeom>
              <a:solidFill>
                <a:srgbClr val="000000"/>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nvGrpSpPr>
              <p:cNvPr id="8308" name="Google Shape;8308;p62"/>
              <p:cNvGrpSpPr/>
              <p:nvPr/>
            </p:nvGrpSpPr>
            <p:grpSpPr>
              <a:xfrm>
                <a:off x="4737" y="1627"/>
                <a:ext cx="578" cy="150"/>
                <a:chOff x="616" y="2568"/>
                <a:chExt cx="720" cy="138"/>
              </a:xfrm>
            </p:grpSpPr>
            <p:sp>
              <p:nvSpPr>
                <p:cNvPr id="8309" name="Google Shape;8309;p62"/>
                <p:cNvSpPr/>
                <p:nvPr/>
              </p:nvSpPr>
              <p:spPr>
                <a:xfrm>
                  <a:off x="616" y="2568"/>
                  <a:ext cx="720"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10" name="Google Shape;8310;p62"/>
                <p:cNvSpPr/>
                <p:nvPr/>
              </p:nvSpPr>
              <p:spPr>
                <a:xfrm>
                  <a:off x="632" y="2584"/>
                  <a:ext cx="688" cy="106"/>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311" name="Google Shape;8311;p62"/>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grpSp>
            <p:nvGrpSpPr>
              <p:cNvPr id="8312" name="Google Shape;8312;p62"/>
              <p:cNvGrpSpPr/>
              <p:nvPr/>
            </p:nvGrpSpPr>
            <p:grpSpPr>
              <a:xfrm>
                <a:off x="4737" y="1328"/>
                <a:ext cx="584" cy="138"/>
                <a:chOff x="611" y="2569"/>
                <a:chExt cx="728" cy="138"/>
              </a:xfrm>
            </p:grpSpPr>
            <p:sp>
              <p:nvSpPr>
                <p:cNvPr id="8313" name="Google Shape;8313;p62"/>
                <p:cNvSpPr/>
                <p:nvPr/>
              </p:nvSpPr>
              <p:spPr>
                <a:xfrm>
                  <a:off x="611" y="2569"/>
                  <a:ext cx="728" cy="138"/>
                </a:xfrm>
                <a:prstGeom prst="roundRect">
                  <a:avLst>
                    <a:gd fmla="val 50000" name="adj"/>
                  </a:avLst>
                </a:pr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14" name="Google Shape;8314;p62"/>
                <p:cNvSpPr/>
                <p:nvPr/>
              </p:nvSpPr>
              <p:spPr>
                <a:xfrm>
                  <a:off x="627" y="2586"/>
                  <a:ext cx="696" cy="10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sp>
            <p:nvSpPr>
              <p:cNvPr id="8315" name="Google Shape;8315;p62"/>
              <p:cNvSpPr/>
              <p:nvPr/>
            </p:nvSpPr>
            <p:spPr>
              <a:xfrm>
                <a:off x="5250" y="429"/>
                <a:ext cx="71" cy="2287"/>
              </a:xfrm>
              <a:prstGeom prst="rect">
                <a:avLst/>
              </a:prstGeom>
              <a:gradFill>
                <a:gsLst>
                  <a:gs pos="0">
                    <a:srgbClr val="333333"/>
                  </a:gs>
                  <a:gs pos="50000">
                    <a:srgbClr val="DDDDDD"/>
                  </a:gs>
                  <a:gs pos="100000">
                    <a:srgbClr val="333333"/>
                  </a:gs>
                </a:gsLst>
                <a:lin ang="0" scaled="0"/>
              </a:gra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16" name="Google Shape;8316;p62"/>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317" name="Google Shape;8317;p62"/>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318" name="Google Shape;8318;p62"/>
              <p:cNvSpPr/>
              <p:nvPr/>
            </p:nvSpPr>
            <p:spPr>
              <a:xfrm>
                <a:off x="5520" y="2612"/>
                <a:ext cx="45" cy="98"/>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19" name="Google Shape;8319;p62"/>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sp>
            <p:nvSpPr>
              <p:cNvPr id="8320" name="Google Shape;8320;p62"/>
              <p:cNvSpPr/>
              <p:nvPr/>
            </p:nvSpPr>
            <p:spPr>
              <a:xfrm>
                <a:off x="4140" y="2675"/>
                <a:ext cx="1200" cy="150"/>
              </a:xfrm>
              <a:prstGeom prst="roundRect">
                <a:avLst>
                  <a:gd fmla="val 50000" name="adj"/>
                </a:avLst>
              </a:prstGeom>
              <a:solidFill>
                <a:srgbClr val="DDDDDD"/>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21" name="Google Shape;8321;p62"/>
              <p:cNvSpPr/>
              <p:nvPr/>
            </p:nvSpPr>
            <p:spPr>
              <a:xfrm>
                <a:off x="4204" y="2710"/>
                <a:ext cx="1072" cy="81"/>
              </a:xfrm>
              <a:prstGeom prst="roundRect">
                <a:avLst>
                  <a:gd fmla="val 50000" name="adj"/>
                </a:avLst>
              </a:prstGeom>
              <a:gradFill>
                <a:gsLst>
                  <a:gs pos="0">
                    <a:srgbClr val="000000"/>
                  </a:gs>
                  <a:gs pos="100000">
                    <a:srgbClr val="808080"/>
                  </a:gs>
                </a:gsLst>
                <a:lin ang="0" scaled="0"/>
              </a:gra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22" name="Google Shape;8322;p62"/>
              <p:cNvSpPr/>
              <p:nvPr/>
            </p:nvSpPr>
            <p:spPr>
              <a:xfrm>
                <a:off x="4307" y="2382"/>
                <a:ext cx="160" cy="144"/>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23" name="Google Shape;8323;p62"/>
              <p:cNvSpPr/>
              <p:nvPr/>
            </p:nvSpPr>
            <p:spPr>
              <a:xfrm>
                <a:off x="4487" y="2382"/>
                <a:ext cx="160" cy="144"/>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t/>
                </a:r>
                <a:endParaRPr b="0" i="0" sz="2000" u="none" cap="none" strike="noStrike">
                  <a:solidFill>
                    <a:srgbClr val="FF0000"/>
                  </a:solidFill>
                  <a:latin typeface="Calibri"/>
                  <a:ea typeface="Calibri"/>
                  <a:cs typeface="Calibri"/>
                  <a:sym typeface="Calibri"/>
                </a:endParaRPr>
              </a:p>
            </p:txBody>
          </p:sp>
          <p:sp>
            <p:nvSpPr>
              <p:cNvPr id="8324" name="Google Shape;8324;p62"/>
              <p:cNvSpPr/>
              <p:nvPr/>
            </p:nvSpPr>
            <p:spPr>
              <a:xfrm>
                <a:off x="4660" y="2382"/>
                <a:ext cx="160" cy="138"/>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sp>
            <p:nvSpPr>
              <p:cNvPr id="8325" name="Google Shape;8325;p62"/>
              <p:cNvSpPr/>
              <p:nvPr/>
            </p:nvSpPr>
            <p:spPr>
              <a:xfrm>
                <a:off x="5064" y="1834"/>
                <a:ext cx="83" cy="760"/>
              </a:xfrm>
              <a:prstGeom prst="rect">
                <a:avLst/>
              </a:prstGeom>
              <a:solidFill>
                <a:srgbClr val="292929"/>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000000"/>
                  </a:solidFill>
                  <a:latin typeface="Calibri"/>
                  <a:ea typeface="Calibri"/>
                  <a:cs typeface="Calibri"/>
                  <a:sym typeface="Calibri"/>
                </a:endParaRPr>
              </a:p>
            </p:txBody>
          </p:sp>
        </p:grpSp>
        <p:grpSp>
          <p:nvGrpSpPr>
            <p:cNvPr id="8326" name="Google Shape;8326;p62"/>
            <p:cNvGrpSpPr/>
            <p:nvPr/>
          </p:nvGrpSpPr>
          <p:grpSpPr>
            <a:xfrm flipH="1">
              <a:off x="10010775" y="4435439"/>
              <a:ext cx="803275" cy="771525"/>
              <a:chOff x="-44" y="1473"/>
              <a:chExt cx="981" cy="1105"/>
            </a:xfrm>
          </p:grpSpPr>
          <p:pic>
            <p:nvPicPr>
              <p:cNvPr descr="desktop_computer_stylized_medium" id="8327" name="Google Shape;8327;p62"/>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8328" name="Google Shape;8328;p6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grpSp>
        <p:grpSp>
          <p:nvGrpSpPr>
            <p:cNvPr id="8329" name="Google Shape;8329;p62"/>
            <p:cNvGrpSpPr/>
            <p:nvPr/>
          </p:nvGrpSpPr>
          <p:grpSpPr>
            <a:xfrm>
              <a:off x="6096000" y="4416389"/>
              <a:ext cx="803275" cy="771525"/>
              <a:chOff x="-44" y="1473"/>
              <a:chExt cx="981" cy="1105"/>
            </a:xfrm>
          </p:grpSpPr>
          <p:pic>
            <p:nvPicPr>
              <p:cNvPr descr="desktop_computer_stylized_medium" id="8330" name="Google Shape;8330;p62"/>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8331" name="Google Shape;8331;p6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grpSp>
        <p:grpSp>
          <p:nvGrpSpPr>
            <p:cNvPr id="8332" name="Google Shape;8332;p62"/>
            <p:cNvGrpSpPr/>
            <p:nvPr/>
          </p:nvGrpSpPr>
          <p:grpSpPr>
            <a:xfrm>
              <a:off x="6718300" y="4865652"/>
              <a:ext cx="803275" cy="771525"/>
              <a:chOff x="-44" y="1473"/>
              <a:chExt cx="981" cy="1105"/>
            </a:xfrm>
          </p:grpSpPr>
          <p:pic>
            <p:nvPicPr>
              <p:cNvPr descr="desktop_computer_stylized_medium" id="8333" name="Google Shape;8333;p62"/>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8334" name="Google Shape;8334;p62"/>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Calibri"/>
                  <a:buNone/>
                </a:pPr>
                <a:r>
                  <a:t/>
                </a:r>
                <a:endParaRPr b="0" i="0" sz="2800" u="none" cap="none" strike="noStrike">
                  <a:solidFill>
                    <a:srgbClr val="000000"/>
                  </a:solidFill>
                  <a:latin typeface="Calibri"/>
                  <a:ea typeface="Calibri"/>
                  <a:cs typeface="Calibri"/>
                  <a:sym typeface="Calibri"/>
                </a:endParaRPr>
              </a:p>
            </p:txBody>
          </p:sp>
        </p:grpSp>
      </p:grpSp>
      <p:sp>
        <p:nvSpPr>
          <p:cNvPr id="8335" name="Google Shape;8335;p62"/>
          <p:cNvSpPr txBox="1"/>
          <p:nvPr/>
        </p:nvSpPr>
        <p:spPr>
          <a:xfrm>
            <a:off x="4821646" y="1873355"/>
            <a:ext cx="4506913" cy="1870442"/>
          </a:xfrm>
          <a:prstGeom prst="rect">
            <a:avLst/>
          </a:prstGeom>
          <a:noFill/>
          <a:ln>
            <a:noFill/>
          </a:ln>
        </p:spPr>
        <p:txBody>
          <a:bodyPr anchorCtr="0" anchor="t" bIns="45700" lIns="91425" spcFirstLastPara="1" rIns="91425" wrap="square" tIns="45700">
            <a:noAutofit/>
          </a:bodyPr>
          <a:lstStyle/>
          <a:p>
            <a:pPr indent="-342900" lvl="0" marL="342900" marR="0" rtl="0" algn="l">
              <a:lnSpc>
                <a:spcPct val="85000"/>
              </a:lnSpc>
              <a:spcBef>
                <a:spcPts val="0"/>
              </a:spcBef>
              <a:spcAft>
                <a:spcPts val="0"/>
              </a:spcAft>
              <a:buClr>
                <a:srgbClr val="000090"/>
              </a:buClr>
              <a:buSzPts val="2400"/>
              <a:buFont typeface="Noto Sans Symbols"/>
              <a:buChar char="▪"/>
            </a:pPr>
            <a:r>
              <a:rPr b="0" i="0" lang="en-US" sz="2400" u="none" cap="none" strike="noStrike">
                <a:solidFill>
                  <a:schemeClr val="dk1"/>
                </a:solidFill>
                <a:latin typeface="Calibri"/>
                <a:ea typeface="Calibri"/>
                <a:cs typeface="Calibri"/>
                <a:sym typeface="Calibri"/>
              </a:rPr>
              <a:t>per-connection end-end throughput: </a:t>
            </a:r>
            <a:r>
              <a:rPr b="0" i="1" lang="en-US" sz="2400" u="none" cap="none" strike="noStrike">
                <a:solidFill>
                  <a:schemeClr val="dk1"/>
                </a:solidFill>
                <a:latin typeface="Calibri"/>
                <a:ea typeface="Calibri"/>
                <a:cs typeface="Calibri"/>
                <a:sym typeface="Calibri"/>
              </a:rPr>
              <a:t>min(R</a:t>
            </a:r>
            <a:r>
              <a:rPr b="0" baseline="-25000" i="1" lang="en-US" sz="2400" u="none" cap="none" strike="noStrike">
                <a:solidFill>
                  <a:schemeClr val="dk1"/>
                </a:solidFill>
                <a:latin typeface="Calibri"/>
                <a:ea typeface="Calibri"/>
                <a:cs typeface="Calibri"/>
                <a:sym typeface="Calibri"/>
              </a:rPr>
              <a:t>c</a:t>
            </a:r>
            <a:r>
              <a:rPr b="0" i="1" lang="en-US" sz="2400" u="none" cap="none" strike="noStrike">
                <a:solidFill>
                  <a:schemeClr val="dk1"/>
                </a:solidFill>
                <a:latin typeface="Calibri"/>
                <a:ea typeface="Calibri"/>
                <a:cs typeface="Calibri"/>
                <a:sym typeface="Calibri"/>
              </a:rPr>
              <a:t>,R</a:t>
            </a:r>
            <a:r>
              <a:rPr b="0" baseline="-25000" i="1" lang="en-US" sz="2400" u="none" cap="none" strike="noStrike">
                <a:solidFill>
                  <a:schemeClr val="dk1"/>
                </a:solidFill>
                <a:latin typeface="Calibri"/>
                <a:ea typeface="Calibri"/>
                <a:cs typeface="Calibri"/>
                <a:sym typeface="Calibri"/>
              </a:rPr>
              <a:t>s</a:t>
            </a:r>
            <a:r>
              <a:rPr b="0" i="1" lang="en-US" sz="2400" u="none" cap="none" strike="noStrike">
                <a:solidFill>
                  <a:schemeClr val="dk1"/>
                </a:solidFill>
                <a:latin typeface="Calibri"/>
                <a:ea typeface="Calibri"/>
                <a:cs typeface="Calibri"/>
                <a:sym typeface="Calibri"/>
              </a:rPr>
              <a:t>,R/10)</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0"/>
              </a:buClr>
              <a:buSzPts val="2400"/>
              <a:buFont typeface="Noto Sans Symbols"/>
              <a:buChar char="▪"/>
            </a:pPr>
            <a:r>
              <a:rPr b="0" i="0" lang="en-US" sz="2400" u="none" cap="none" strike="noStrike">
                <a:solidFill>
                  <a:schemeClr val="dk1"/>
                </a:solidFill>
                <a:latin typeface="Calibri"/>
                <a:ea typeface="Calibri"/>
                <a:cs typeface="Calibri"/>
                <a:sym typeface="Calibri"/>
              </a:rPr>
              <a:t>in practice: </a:t>
            </a:r>
            <a:r>
              <a:rPr b="0" i="1" lang="en-US" sz="2400" u="none" cap="none" strike="noStrike">
                <a:solidFill>
                  <a:schemeClr val="dk1"/>
                </a:solidFill>
                <a:latin typeface="Calibri"/>
                <a:ea typeface="Calibri"/>
                <a:cs typeface="Calibri"/>
                <a:sym typeface="Calibri"/>
              </a:rPr>
              <a:t>R</a:t>
            </a:r>
            <a:r>
              <a:rPr b="0" baseline="-25000" i="1" lang="en-US" sz="2400" u="none" cap="none" strike="noStrike">
                <a:solidFill>
                  <a:schemeClr val="dk1"/>
                </a:solidFill>
                <a:latin typeface="Calibri"/>
                <a:ea typeface="Calibri"/>
                <a:cs typeface="Calibri"/>
                <a:sym typeface="Calibri"/>
              </a:rPr>
              <a:t>c</a:t>
            </a:r>
            <a:r>
              <a:rPr b="0" i="0" lang="en-US" sz="2400" u="none" cap="none" strike="noStrike">
                <a:solidFill>
                  <a:schemeClr val="dk1"/>
                </a:solidFill>
                <a:latin typeface="Calibri"/>
                <a:ea typeface="Calibri"/>
                <a:cs typeface="Calibri"/>
                <a:sym typeface="Calibri"/>
              </a:rPr>
              <a:t> or </a:t>
            </a:r>
            <a:r>
              <a:rPr b="0" i="1" lang="en-US" sz="2400" u="none" cap="none" strike="noStrike">
                <a:solidFill>
                  <a:schemeClr val="dk1"/>
                </a:solidFill>
                <a:latin typeface="Calibri"/>
                <a:ea typeface="Calibri"/>
                <a:cs typeface="Calibri"/>
                <a:sym typeface="Calibri"/>
              </a:rPr>
              <a:t>R</a:t>
            </a:r>
            <a:r>
              <a:rPr b="0" baseline="-25000" i="1" lang="en-US" sz="2400" u="none" cap="none" strike="noStrike">
                <a:solidFill>
                  <a:schemeClr val="dk1"/>
                </a:solidFill>
                <a:latin typeface="Calibri"/>
                <a:ea typeface="Calibri"/>
                <a:cs typeface="Calibri"/>
                <a:sym typeface="Calibri"/>
              </a:rPr>
              <a:t>s</a:t>
            </a:r>
            <a:r>
              <a:rPr b="0" i="0" lang="en-US" sz="2400" u="none" cap="none" strike="noStrike">
                <a:solidFill>
                  <a:schemeClr val="dk1"/>
                </a:solidFill>
                <a:latin typeface="Calibri"/>
                <a:ea typeface="Calibri"/>
                <a:cs typeface="Calibri"/>
                <a:sym typeface="Calibri"/>
              </a:rPr>
              <a:t> is often bottleneck</a:t>
            </a:r>
            <a:endParaRPr b="0" i="0" sz="1400" u="none" cap="none" strike="noStrike">
              <a:solidFill>
                <a:srgbClr val="000000"/>
              </a:solidFill>
              <a:latin typeface="Arial"/>
              <a:ea typeface="Arial"/>
              <a:cs typeface="Arial"/>
              <a:sym typeface="Arial"/>
            </a:endParaRPr>
          </a:p>
        </p:txBody>
      </p:sp>
      <p:sp>
        <p:nvSpPr>
          <p:cNvPr id="8336" name="Google Shape;8336;p62"/>
          <p:cNvSpPr txBox="1"/>
          <p:nvPr/>
        </p:nvSpPr>
        <p:spPr>
          <a:xfrm>
            <a:off x="8873426" y="2439357"/>
            <a:ext cx="312392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Check out the online interactive exercises for more examples: h</a:t>
            </a:r>
            <a:r>
              <a:rPr b="0" i="0" lang="en-US" sz="1200" u="none" cap="none" strike="noStrike">
                <a:solidFill>
                  <a:srgbClr val="000000"/>
                </a:solidFill>
                <a:latin typeface="Arial"/>
                <a:ea typeface="Arial"/>
                <a:cs typeface="Arial"/>
                <a:sym typeface="Arial"/>
              </a:rPr>
              <a:t>ttp://gaia.cs.umass.edu/kurose_ross/</a:t>
            </a:r>
            <a:endParaRPr b="0" i="0" sz="1400" u="none" cap="none" strike="noStrike">
              <a:solidFill>
                <a:srgbClr val="000000"/>
              </a:solidFill>
              <a:latin typeface="Arial"/>
              <a:ea typeface="Arial"/>
              <a:cs typeface="Arial"/>
              <a:sym typeface="Arial"/>
            </a:endParaRPr>
          </a:p>
        </p:txBody>
      </p:sp>
      <p:sp>
        <p:nvSpPr>
          <p:cNvPr id="8337" name="Google Shape;8337;p62"/>
          <p:cNvSpPr/>
          <p:nvPr/>
        </p:nvSpPr>
        <p:spPr>
          <a:xfrm>
            <a:off x="5238066" y="3803464"/>
            <a:ext cx="4209957" cy="1424685"/>
          </a:xfrm>
          <a:prstGeom prst="rect">
            <a:avLst/>
          </a:prstGeom>
          <a:noFill/>
          <a:ln>
            <a:noFill/>
          </a:ln>
        </p:spPr>
        <p:txBody>
          <a:bodyPr anchorCtr="0" anchor="t" bIns="45700" lIns="91425" spcFirstLastPara="1" rIns="91425" wrap="square" tIns="45700">
            <a:spAutoFit/>
          </a:bodyPr>
          <a:lstStyle/>
          <a:p>
            <a:pPr indent="-342900" lvl="0" marL="342900" marR="0" rtl="0" algn="l">
              <a:lnSpc>
                <a:spcPct val="85000"/>
              </a:lnSpc>
              <a:spcBef>
                <a:spcPts val="0"/>
              </a:spcBef>
              <a:spcAft>
                <a:spcPts val="0"/>
              </a:spcAft>
              <a:buClr>
                <a:srgbClr val="000090"/>
              </a:buClr>
              <a:buSzPts val="2400"/>
              <a:buFont typeface="Noto Sans Symbols"/>
              <a:buChar char="▪"/>
            </a:pPr>
            <a:r>
              <a:rPr b="0" i="0" lang="en-US" sz="2400" u="none" cap="none" strike="noStrike">
                <a:solidFill>
                  <a:schemeClr val="dk1"/>
                </a:solidFill>
                <a:latin typeface="Calibri"/>
                <a:ea typeface="Calibri"/>
                <a:cs typeface="Calibri"/>
                <a:sym typeface="Calibri"/>
              </a:rPr>
              <a:t>Suppose R</a:t>
            </a:r>
            <a:r>
              <a:rPr b="0" i="0" lang="en-US" sz="2000" u="none" cap="none" strike="noStrike">
                <a:solidFill>
                  <a:schemeClr val="dk1"/>
                </a:solidFill>
                <a:latin typeface="Calibri"/>
                <a:ea typeface="Calibri"/>
                <a:cs typeface="Calibri"/>
                <a:sym typeface="Calibri"/>
              </a:rPr>
              <a:t>s</a:t>
            </a:r>
            <a:r>
              <a:rPr b="0" i="0" lang="en-US" sz="2400" u="none" cap="none" strike="noStrike">
                <a:solidFill>
                  <a:schemeClr val="dk1"/>
                </a:solidFill>
                <a:latin typeface="Calibri"/>
                <a:ea typeface="Calibri"/>
                <a:cs typeface="Calibri"/>
                <a:sym typeface="Calibri"/>
              </a:rPr>
              <a:t> = 2 Mbps, R</a:t>
            </a:r>
            <a:r>
              <a:rPr b="0" i="0" lang="en-US" sz="2000" u="none" cap="none" strike="noStrike">
                <a:solidFill>
                  <a:schemeClr val="dk1"/>
                </a:solidFill>
                <a:latin typeface="Calibri"/>
                <a:ea typeface="Calibri"/>
                <a:cs typeface="Calibri"/>
                <a:sym typeface="Calibri"/>
              </a:rPr>
              <a:t>c</a:t>
            </a:r>
            <a:r>
              <a:rPr b="0" i="0" lang="en-US" sz="2400" u="none" cap="none" strike="noStrike">
                <a:solidFill>
                  <a:schemeClr val="dk1"/>
                </a:solidFill>
                <a:latin typeface="Calibri"/>
                <a:ea typeface="Calibri"/>
                <a:cs typeface="Calibri"/>
                <a:sym typeface="Calibri"/>
              </a:rPr>
              <a:t> = 1 Mbps, R = 5 Mbps</a:t>
            </a:r>
            <a:endParaRPr b="0" i="0" sz="1400" u="none" cap="none" strike="noStrike">
              <a:solidFill>
                <a:srgbClr val="000000"/>
              </a:solidFill>
              <a:latin typeface="Arial"/>
              <a:ea typeface="Arial"/>
              <a:cs typeface="Arial"/>
              <a:sym typeface="Arial"/>
            </a:endParaRPr>
          </a:p>
          <a:p>
            <a:pPr indent="-342900" lvl="0" marL="342900" marR="0" rtl="0" algn="l">
              <a:lnSpc>
                <a:spcPct val="85000"/>
              </a:lnSpc>
              <a:spcBef>
                <a:spcPts val="480"/>
              </a:spcBef>
              <a:spcAft>
                <a:spcPts val="0"/>
              </a:spcAft>
              <a:buClr>
                <a:srgbClr val="000090"/>
              </a:buClr>
              <a:buSzPts val="2400"/>
              <a:buFont typeface="Noto Sans Symbols"/>
              <a:buChar char="▪"/>
            </a:pPr>
            <a:r>
              <a:rPr b="0" i="0" lang="en-US" sz="2400" u="none" cap="none" strike="noStrike">
                <a:solidFill>
                  <a:schemeClr val="dk1"/>
                </a:solidFill>
                <a:latin typeface="Calibri"/>
                <a:ea typeface="Calibri"/>
                <a:cs typeface="Calibri"/>
                <a:sym typeface="Calibri"/>
              </a:rPr>
              <a:t>10 clients from 10 servers = 10 downloads</a:t>
            </a:r>
            <a:endParaRPr b="0" i="0" sz="1400" u="none" cap="none" strike="noStrike">
              <a:solidFill>
                <a:srgbClr val="000000"/>
              </a:solidFill>
              <a:latin typeface="Arial"/>
              <a:ea typeface="Arial"/>
              <a:cs typeface="Arial"/>
              <a:sym typeface="Arial"/>
            </a:endParaRPr>
          </a:p>
        </p:txBody>
      </p:sp>
      <p:sp>
        <p:nvSpPr>
          <p:cNvPr id="8338" name="Google Shape;8338;p62"/>
          <p:cNvSpPr/>
          <p:nvPr/>
        </p:nvSpPr>
        <p:spPr>
          <a:xfrm>
            <a:off x="5427120" y="5541542"/>
            <a:ext cx="367712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Calibri"/>
                <a:ea typeface="Calibri"/>
                <a:cs typeface="Calibri"/>
                <a:sym typeface="Calibri"/>
              </a:rPr>
              <a:t>End-to-end throughput for each download is now reduced to 500 kbps.</a:t>
            </a:r>
            <a:endParaRPr b="0" i="0" sz="2400" u="none" cap="none" strike="noStrike">
              <a:solidFill>
                <a:srgbClr val="FF0000"/>
              </a:solidFill>
              <a:latin typeface="Calibri"/>
              <a:ea typeface="Calibri"/>
              <a:cs typeface="Calibri"/>
              <a:sym typeface="Calibri"/>
            </a:endParaRPr>
          </a:p>
        </p:txBody>
      </p:sp>
      <p:pic>
        <p:nvPicPr>
          <p:cNvPr id="8339" name="Google Shape;8339;p62"/>
          <p:cNvPicPr preferRelativeResize="0"/>
          <p:nvPr/>
        </p:nvPicPr>
        <p:blipFill rotWithShape="1">
          <a:blip r:embed="rId4">
            <a:alphaModFix/>
          </a:blip>
          <a:srcRect b="4401" l="13249" r="13670" t="3677"/>
          <a:stretch/>
        </p:blipFill>
        <p:spPr>
          <a:xfrm>
            <a:off x="9853234" y="4053014"/>
            <a:ext cx="1612569" cy="2256592"/>
          </a:xfrm>
          <a:prstGeom prst="rect">
            <a:avLst/>
          </a:prstGeom>
          <a:noFill/>
          <a:ln>
            <a:noFill/>
          </a:ln>
        </p:spPr>
      </p:pic>
      <p:pic>
        <p:nvPicPr>
          <p:cNvPr id="8340" name="Google Shape;8340;p62"/>
          <p:cNvPicPr preferRelativeResize="0"/>
          <p:nvPr/>
        </p:nvPicPr>
        <p:blipFill>
          <a:blip r:embed="rId5">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7">
                                            <p:txEl>
                                              <p:pRg end="0" st="0"/>
                                            </p:txEl>
                                          </p:spTgt>
                                        </p:tgtEl>
                                        <p:attrNameLst>
                                          <p:attrName>style.visibility</p:attrName>
                                        </p:attrNameLst>
                                      </p:cBhvr>
                                      <p:to>
                                        <p:strVal val="visible"/>
                                      </p:to>
                                    </p:set>
                                    <p:animEffect filter="fade" transition="in">
                                      <p:cBhvr>
                                        <p:cTn dur="1000"/>
                                        <p:tgtEl>
                                          <p:spTgt spid="83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7">
                                            <p:txEl>
                                              <p:pRg end="1" st="1"/>
                                            </p:txEl>
                                          </p:spTgt>
                                        </p:tgtEl>
                                        <p:attrNameLst>
                                          <p:attrName>style.visibility</p:attrName>
                                        </p:attrNameLst>
                                      </p:cBhvr>
                                      <p:to>
                                        <p:strVal val="visible"/>
                                      </p:to>
                                    </p:set>
                                    <p:animEffect filter="fade" transition="in">
                                      <p:cBhvr>
                                        <p:cTn dur="1000"/>
                                        <p:tgtEl>
                                          <p:spTgt spid="83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8"/>
                                        </p:tgtEl>
                                        <p:attrNameLst>
                                          <p:attrName>style.visibility</p:attrName>
                                        </p:attrNameLst>
                                      </p:cBhvr>
                                      <p:to>
                                        <p:strVal val="visible"/>
                                      </p:to>
                                    </p:set>
                                    <p:animEffect filter="fade" transition="in">
                                      <p:cBhvr>
                                        <p:cTn dur="500"/>
                                        <p:tgtEl>
                                          <p:spTgt spid="8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6"/>
                                        </p:tgtEl>
                                        <p:attrNameLst>
                                          <p:attrName>style.visibility</p:attrName>
                                        </p:attrNameLst>
                                      </p:cBhvr>
                                      <p:to>
                                        <p:strVal val="visible"/>
                                      </p:to>
                                    </p:set>
                                    <p:animEffect filter="fade" transition="in">
                                      <p:cBhvr>
                                        <p:cTn dur="1000"/>
                                        <p:tgtEl>
                                          <p:spTgt spid="8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4" name="Shape 8344"/>
        <p:cNvGrpSpPr/>
        <p:nvPr/>
      </p:nvGrpSpPr>
      <p:grpSpPr>
        <a:xfrm>
          <a:off x="0" y="0"/>
          <a:ext cx="0" cy="0"/>
          <a:chOff x="0" y="0"/>
          <a:chExt cx="0" cy="0"/>
        </a:xfrm>
      </p:grpSpPr>
      <p:sp>
        <p:nvSpPr>
          <p:cNvPr id="8345" name="Google Shape;8345;p63"/>
          <p:cNvSpPr/>
          <p:nvPr/>
        </p:nvSpPr>
        <p:spPr>
          <a:xfrm>
            <a:off x="598883" y="1868853"/>
            <a:ext cx="74972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Computer Networks and the Internet</a:t>
            </a:r>
            <a:endParaRPr b="0" i="0" sz="1400" u="none" cap="none" strike="noStrike">
              <a:solidFill>
                <a:srgbClr val="000000"/>
              </a:solidFill>
              <a:latin typeface="Arial"/>
              <a:ea typeface="Arial"/>
              <a:cs typeface="Arial"/>
              <a:sym typeface="Arial"/>
            </a:endParaRPr>
          </a:p>
        </p:txBody>
      </p:sp>
      <p:sp>
        <p:nvSpPr>
          <p:cNvPr id="8346" name="Google Shape;8346;p63"/>
          <p:cNvSpPr/>
          <p:nvPr/>
        </p:nvSpPr>
        <p:spPr>
          <a:xfrm>
            <a:off x="598883" y="2888778"/>
            <a:ext cx="74972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2F5496"/>
                </a:solidFill>
                <a:latin typeface="Calibri"/>
                <a:ea typeface="Calibri"/>
                <a:cs typeface="Calibri"/>
                <a:sym typeface="Calibri"/>
              </a:rPr>
              <a:t>Protocol Layers</a:t>
            </a:r>
            <a:endParaRPr b="1" i="0" sz="3600" u="none" cap="none" strike="noStrike">
              <a:solidFill>
                <a:schemeClr val="dk1"/>
              </a:solidFill>
              <a:latin typeface="Calibri"/>
              <a:ea typeface="Calibri"/>
              <a:cs typeface="Calibri"/>
              <a:sym typeface="Calibri"/>
            </a:endParaRPr>
          </a:p>
        </p:txBody>
      </p:sp>
      <p:sp>
        <p:nvSpPr>
          <p:cNvPr id="8347" name="Google Shape;8347;p63"/>
          <p:cNvSpPr/>
          <p:nvPr/>
        </p:nvSpPr>
        <p:spPr>
          <a:xfrm>
            <a:off x="598883" y="5489699"/>
            <a:ext cx="7497214"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Team Networks</a:t>
            </a:r>
            <a:endParaRPr b="1" i="0" sz="2400" u="none" cap="none" strike="noStrike">
              <a:solidFill>
                <a:schemeClr val="dk1"/>
              </a:solidFill>
              <a:latin typeface="Calibri"/>
              <a:ea typeface="Calibri"/>
              <a:cs typeface="Calibri"/>
              <a:sym typeface="Calibri"/>
            </a:endParaRPr>
          </a:p>
        </p:txBody>
      </p:sp>
      <p:sp>
        <p:nvSpPr>
          <p:cNvPr id="8348" name="Google Shape;8348;p63"/>
          <p:cNvSpPr/>
          <p:nvPr/>
        </p:nvSpPr>
        <p:spPr>
          <a:xfrm>
            <a:off x="598883" y="5887304"/>
            <a:ext cx="7497214"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Department of Computer Science and Engineering</a:t>
            </a:r>
            <a:endParaRPr b="0" i="0" sz="2000" u="none" cap="none" strike="noStrike">
              <a:solidFill>
                <a:schemeClr val="dk1"/>
              </a:solidFill>
              <a:latin typeface="Calibri"/>
              <a:ea typeface="Calibri"/>
              <a:cs typeface="Calibri"/>
              <a:sym typeface="Calibri"/>
            </a:endParaRPr>
          </a:p>
        </p:txBody>
      </p:sp>
      <p:grpSp>
        <p:nvGrpSpPr>
          <p:cNvPr id="8349" name="Google Shape;8349;p63"/>
          <p:cNvGrpSpPr/>
          <p:nvPr/>
        </p:nvGrpSpPr>
        <p:grpSpPr>
          <a:xfrm>
            <a:off x="313844" y="5489699"/>
            <a:ext cx="1066895" cy="1078155"/>
            <a:chOff x="313844" y="5489699"/>
            <a:chExt cx="1066895" cy="1078155"/>
          </a:xfrm>
        </p:grpSpPr>
        <p:sp>
          <p:nvSpPr>
            <p:cNvPr id="8350" name="Google Shape;8350;p63"/>
            <p:cNvSpPr/>
            <p:nvPr/>
          </p:nvSpPr>
          <p:spPr>
            <a:xfrm rot="5400000">
              <a:off x="824432" y="6011547"/>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51" name="Google Shape;8351;p63"/>
            <p:cNvSpPr/>
            <p:nvPr/>
          </p:nvSpPr>
          <p:spPr>
            <a:xfrm rot="10800000">
              <a:off x="313844" y="5489699"/>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8352" name="Google Shape;8352;p63"/>
          <p:cNvCxnSpPr/>
          <p:nvPr/>
        </p:nvCxnSpPr>
        <p:spPr>
          <a:xfrm flipH="1" rot="10800000">
            <a:off x="0" y="2596822"/>
            <a:ext cx="7904054" cy="68537"/>
          </a:xfrm>
          <a:prstGeom prst="straightConnector1">
            <a:avLst/>
          </a:prstGeom>
          <a:noFill/>
          <a:ln cap="flat" cmpd="sng" w="38100">
            <a:solidFill>
              <a:srgbClr val="DFA267"/>
            </a:solidFill>
            <a:prstDash val="solid"/>
            <a:miter lim="800000"/>
            <a:headEnd len="sm" w="sm" type="none"/>
            <a:tailEnd len="sm" w="sm" type="none"/>
          </a:ln>
        </p:spPr>
      </p:cxnSp>
      <p:pic>
        <p:nvPicPr>
          <p:cNvPr id="8353" name="Google Shape;8353;p63"/>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7" name="Shape 8357"/>
        <p:cNvGrpSpPr/>
        <p:nvPr/>
      </p:nvGrpSpPr>
      <p:grpSpPr>
        <a:xfrm>
          <a:off x="0" y="0"/>
          <a:ext cx="0" cy="0"/>
          <a:chOff x="0" y="0"/>
          <a:chExt cx="0" cy="0"/>
        </a:xfrm>
      </p:grpSpPr>
      <p:cxnSp>
        <p:nvCxnSpPr>
          <p:cNvPr id="8358" name="Google Shape;8358;p6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359" name="Google Shape;8359;p6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360" name="Google Shape;8360;p6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“Protocol Layers” and reference models</a:t>
            </a:r>
            <a:endParaRPr b="0" i="0" sz="1400" u="none" cap="none" strike="noStrike">
              <a:solidFill>
                <a:srgbClr val="000000"/>
              </a:solidFill>
              <a:latin typeface="Arial"/>
              <a:ea typeface="Arial"/>
              <a:cs typeface="Arial"/>
              <a:sym typeface="Arial"/>
            </a:endParaRPr>
          </a:p>
        </p:txBody>
      </p:sp>
      <p:sp>
        <p:nvSpPr>
          <p:cNvPr id="8361" name="Google Shape;8361;p64"/>
          <p:cNvSpPr txBox="1"/>
          <p:nvPr/>
        </p:nvSpPr>
        <p:spPr>
          <a:xfrm>
            <a:off x="371880" y="1555884"/>
            <a:ext cx="4639485" cy="5049876"/>
          </a:xfrm>
          <a:prstGeom prst="rect">
            <a:avLst/>
          </a:prstGeom>
          <a:noFill/>
          <a:ln>
            <a:noFill/>
          </a:ln>
        </p:spPr>
        <p:txBody>
          <a:bodyPr anchorCtr="0" anchor="t" bIns="45700" lIns="91425" spcFirstLastPara="1" rIns="91425" wrap="square" tIns="45700">
            <a:normAutofit/>
          </a:bodyPr>
          <a:lstStyle/>
          <a:p>
            <a:pPr indent="0" lvl="0" marL="0" marR="0" rtl="0" algn="l">
              <a:lnSpc>
                <a:spcPct val="75000"/>
              </a:lnSpc>
              <a:spcBef>
                <a:spcPts val="0"/>
              </a:spcBef>
              <a:spcAft>
                <a:spcPts val="0"/>
              </a:spcAft>
              <a:buClr>
                <a:srgbClr val="0000A3"/>
              </a:buClr>
              <a:buSzPts val="2400"/>
              <a:buFont typeface="Noto Sans Symbols"/>
              <a:buNone/>
            </a:pPr>
            <a:r>
              <a:rPr b="1" i="0" lang="en-US" sz="2400" u="none" cap="none" strike="noStrike">
                <a:solidFill>
                  <a:srgbClr val="2F5496"/>
                </a:solidFill>
                <a:latin typeface="Calibri"/>
                <a:ea typeface="Calibri"/>
                <a:cs typeface="Calibri"/>
                <a:sym typeface="Calibri"/>
              </a:rPr>
              <a:t>Networks are complex,</a:t>
            </a:r>
            <a:endParaRPr b="0" i="0" sz="1400" u="none" cap="none" strike="noStrike">
              <a:solidFill>
                <a:srgbClr val="000000"/>
              </a:solidFill>
              <a:latin typeface="Arial"/>
              <a:ea typeface="Arial"/>
              <a:cs typeface="Arial"/>
              <a:sym typeface="Arial"/>
            </a:endParaRPr>
          </a:p>
          <a:p>
            <a:pPr indent="0" lvl="0" marL="0" marR="0" rtl="0" algn="l">
              <a:lnSpc>
                <a:spcPct val="75000"/>
              </a:lnSpc>
              <a:spcBef>
                <a:spcPts val="1000"/>
              </a:spcBef>
              <a:spcAft>
                <a:spcPts val="0"/>
              </a:spcAft>
              <a:buClr>
                <a:srgbClr val="0000A3"/>
              </a:buClr>
              <a:buSzPts val="2400"/>
              <a:buFont typeface="Noto Sans Symbols"/>
              <a:buNone/>
            </a:pPr>
            <a:r>
              <a:rPr b="1" i="0" lang="en-US" sz="2400" u="none" cap="none" strike="noStrike">
                <a:solidFill>
                  <a:srgbClr val="2F5496"/>
                </a:solidFill>
                <a:latin typeface="Calibri"/>
                <a:ea typeface="Calibri"/>
                <a:cs typeface="Calibri"/>
                <a:sym typeface="Calibri"/>
              </a:rPr>
              <a:t>with many “pieces”:</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hosts</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routers</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links of various media</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applications</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protocols</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hardware, software</a:t>
            </a:r>
            <a:endParaRPr b="0" i="0" sz="1400" u="none" cap="none" strike="noStrike">
              <a:solidFill>
                <a:srgbClr val="000000"/>
              </a:solidFill>
              <a:latin typeface="Arial"/>
              <a:ea typeface="Arial"/>
              <a:cs typeface="Arial"/>
              <a:sym typeface="Arial"/>
            </a:endParaRPr>
          </a:p>
          <a:p>
            <a:pPr indent="-222250" lvl="0" marL="352425" marR="0" rtl="0" algn="l">
              <a:lnSpc>
                <a:spcPct val="75000"/>
              </a:lnSpc>
              <a:spcBef>
                <a:spcPts val="1000"/>
              </a:spcBef>
              <a:spcAft>
                <a:spcPts val="0"/>
              </a:spcAft>
              <a:buClr>
                <a:srgbClr val="0000A3"/>
              </a:buClr>
              <a:buSzPts val="2800"/>
              <a:buFont typeface="Noto Sans Symbols"/>
              <a:buNone/>
            </a:pPr>
            <a:r>
              <a:t/>
            </a:r>
            <a:endParaRPr b="0" i="1" sz="2800" u="none" cap="none" strike="noStrike">
              <a:solidFill>
                <a:srgbClr val="CC0000"/>
              </a:solidFill>
              <a:latin typeface="Calibri"/>
              <a:ea typeface="Calibri"/>
              <a:cs typeface="Calibri"/>
              <a:sym typeface="Calibri"/>
            </a:endParaRPr>
          </a:p>
        </p:txBody>
      </p:sp>
      <p:sp>
        <p:nvSpPr>
          <p:cNvPr id="8362" name="Google Shape;8362;p64"/>
          <p:cNvSpPr txBox="1"/>
          <p:nvPr/>
        </p:nvSpPr>
        <p:spPr>
          <a:xfrm>
            <a:off x="4369550" y="1618573"/>
            <a:ext cx="3910819" cy="3059442"/>
          </a:xfrm>
          <a:prstGeom prst="rect">
            <a:avLst/>
          </a:prstGeom>
          <a:noFill/>
          <a:ln>
            <a:noFill/>
          </a:ln>
        </p:spPr>
        <p:txBody>
          <a:bodyPr anchorCtr="0" anchor="t" bIns="45700" lIns="91425" spcFirstLastPara="1" rIns="91425" wrap="square" tIns="45700">
            <a:normAutofit/>
          </a:bodyPr>
          <a:lstStyle/>
          <a:p>
            <a:pPr indent="-222250" lvl="0" marL="352425" marR="0" rtl="0" algn="ctr">
              <a:lnSpc>
                <a:spcPct val="90000"/>
              </a:lnSpc>
              <a:spcBef>
                <a:spcPts val="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Question:</a:t>
            </a:r>
            <a:r>
              <a:rPr b="0" i="0" lang="en-US" sz="1800" u="sng" cap="none" strike="noStrike">
                <a:solidFill>
                  <a:srgbClr val="FF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22250" lvl="0" marL="352425" marR="0" rtl="0" algn="ctr">
              <a:lnSpc>
                <a:spcPct val="90000"/>
              </a:lnSpc>
              <a:spcBef>
                <a:spcPts val="1000"/>
              </a:spcBef>
              <a:spcAft>
                <a:spcPts val="0"/>
              </a:spcAft>
              <a:buClr>
                <a:srgbClr val="0000A3"/>
              </a:buClr>
              <a:buSzPts val="2400"/>
              <a:buFont typeface="Noto Sans Symbols"/>
              <a:buNone/>
            </a:pPr>
            <a:r>
              <a:rPr b="0" i="0" lang="en-US" sz="2400" u="none" cap="none" strike="noStrike">
                <a:solidFill>
                  <a:schemeClr val="dk1"/>
                </a:solidFill>
                <a:latin typeface="Calibri"/>
                <a:ea typeface="Calibri"/>
                <a:cs typeface="Calibri"/>
                <a:sym typeface="Calibri"/>
              </a:rPr>
              <a:t>is there any hope of </a:t>
            </a:r>
            <a:r>
              <a:rPr b="0" i="1" lang="en-US" sz="2400" u="none" cap="none" strike="noStrike">
                <a:solidFill>
                  <a:schemeClr val="dk1"/>
                </a:solidFill>
                <a:latin typeface="Calibri"/>
                <a:ea typeface="Calibri"/>
                <a:cs typeface="Calibri"/>
                <a:sym typeface="Calibri"/>
              </a:rPr>
              <a:t>organizing</a:t>
            </a:r>
            <a:r>
              <a:rPr b="0" i="0" lang="en-US" sz="2400" u="none" cap="none" strike="noStrike">
                <a:solidFill>
                  <a:schemeClr val="dk1"/>
                </a:solidFill>
                <a:latin typeface="Calibri"/>
                <a:ea typeface="Calibri"/>
                <a:cs typeface="Calibri"/>
                <a:sym typeface="Calibri"/>
              </a:rPr>
              <a:t> structure of network?</a:t>
            </a:r>
            <a:endParaRPr b="0" i="0" sz="1400" u="none" cap="none" strike="noStrike">
              <a:solidFill>
                <a:srgbClr val="000000"/>
              </a:solidFill>
              <a:latin typeface="Arial"/>
              <a:ea typeface="Arial"/>
              <a:cs typeface="Arial"/>
              <a:sym typeface="Arial"/>
            </a:endParaRPr>
          </a:p>
          <a:p>
            <a:pPr indent="-222250" lvl="0" marL="352425" marR="0" rtl="0" algn="ctr">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a:p>
            <a:pPr indent="-222250" lvl="0" marL="352425" marR="0" rtl="0" algn="ctr">
              <a:lnSpc>
                <a:spcPct val="90000"/>
              </a:lnSpc>
              <a:spcBef>
                <a:spcPts val="1000"/>
              </a:spcBef>
              <a:spcAft>
                <a:spcPts val="0"/>
              </a:spcAft>
              <a:buClr>
                <a:srgbClr val="0000A3"/>
              </a:buClr>
              <a:buSzPts val="2400"/>
              <a:buFont typeface="Noto Sans Symbols"/>
              <a:buNone/>
            </a:pPr>
            <a:r>
              <a:rPr b="0" i="0" lang="en-US" sz="2400" u="none" cap="none" strike="noStrike">
                <a:solidFill>
                  <a:schemeClr val="dk1"/>
                </a:solidFill>
                <a:latin typeface="Calibri"/>
                <a:ea typeface="Calibri"/>
                <a:cs typeface="Calibri"/>
                <a:sym typeface="Calibri"/>
              </a:rPr>
              <a:t>…. or at least our </a:t>
            </a:r>
            <a:r>
              <a:rPr b="0" i="1" lang="en-US" sz="2400" u="none" cap="none" strike="noStrike">
                <a:solidFill>
                  <a:schemeClr val="dk1"/>
                </a:solidFill>
                <a:latin typeface="Calibri"/>
                <a:ea typeface="Calibri"/>
                <a:cs typeface="Calibri"/>
                <a:sym typeface="Calibri"/>
              </a:rPr>
              <a:t>discussion</a:t>
            </a:r>
            <a:r>
              <a:rPr b="0" i="0" lang="en-US" sz="2400" u="none" cap="none" strike="noStrike">
                <a:solidFill>
                  <a:schemeClr val="dk1"/>
                </a:solidFill>
                <a:latin typeface="Calibri"/>
                <a:ea typeface="Calibri"/>
                <a:cs typeface="Calibri"/>
                <a:sym typeface="Calibri"/>
              </a:rPr>
              <a:t> of networks?</a:t>
            </a:r>
            <a:endParaRPr b="0" i="0" sz="1400" u="none" cap="none" strike="noStrike">
              <a:solidFill>
                <a:srgbClr val="000000"/>
              </a:solidFill>
              <a:latin typeface="Arial"/>
              <a:ea typeface="Arial"/>
              <a:cs typeface="Arial"/>
              <a:sym typeface="Arial"/>
            </a:endParaRPr>
          </a:p>
        </p:txBody>
      </p:sp>
      <p:pic>
        <p:nvPicPr>
          <p:cNvPr id="8363" name="Google Shape;8363;p64"/>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2">
                                            <p:txEl>
                                              <p:pRg end="0" st="0"/>
                                            </p:txEl>
                                          </p:spTgt>
                                        </p:tgtEl>
                                        <p:attrNameLst>
                                          <p:attrName>style.visibility</p:attrName>
                                        </p:attrNameLst>
                                      </p:cBhvr>
                                      <p:to>
                                        <p:strVal val="visible"/>
                                      </p:to>
                                    </p:set>
                                    <p:animEffect filter="fade" transition="in">
                                      <p:cBhvr>
                                        <p:cTn dur="1000"/>
                                        <p:tgtEl>
                                          <p:spTgt spid="83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2">
                                            <p:txEl>
                                              <p:pRg end="1" st="1"/>
                                            </p:txEl>
                                          </p:spTgt>
                                        </p:tgtEl>
                                        <p:attrNameLst>
                                          <p:attrName>style.visibility</p:attrName>
                                        </p:attrNameLst>
                                      </p:cBhvr>
                                      <p:to>
                                        <p:strVal val="visible"/>
                                      </p:to>
                                    </p:set>
                                    <p:animEffect filter="fade" transition="in">
                                      <p:cBhvr>
                                        <p:cTn dur="1000"/>
                                        <p:tgtEl>
                                          <p:spTgt spid="83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2">
                                            <p:txEl>
                                              <p:pRg end="2" st="2"/>
                                            </p:txEl>
                                          </p:spTgt>
                                        </p:tgtEl>
                                        <p:attrNameLst>
                                          <p:attrName>style.visibility</p:attrName>
                                        </p:attrNameLst>
                                      </p:cBhvr>
                                      <p:to>
                                        <p:strVal val="visible"/>
                                      </p:to>
                                    </p:set>
                                    <p:animEffect filter="fade" transition="in">
                                      <p:cBhvr>
                                        <p:cTn dur="1000"/>
                                        <p:tgtEl>
                                          <p:spTgt spid="83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2">
                                            <p:txEl>
                                              <p:pRg end="3" st="3"/>
                                            </p:txEl>
                                          </p:spTgt>
                                        </p:tgtEl>
                                        <p:attrNameLst>
                                          <p:attrName>style.visibility</p:attrName>
                                        </p:attrNameLst>
                                      </p:cBhvr>
                                      <p:to>
                                        <p:strVal val="visible"/>
                                      </p:to>
                                    </p:set>
                                    <p:animEffect filter="fade" transition="in">
                                      <p:cBhvr>
                                        <p:cTn dur="1000"/>
                                        <p:tgtEl>
                                          <p:spTgt spid="83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7" name="Shape 8367"/>
        <p:cNvGrpSpPr/>
        <p:nvPr/>
      </p:nvGrpSpPr>
      <p:grpSpPr>
        <a:xfrm>
          <a:off x="0" y="0"/>
          <a:ext cx="0" cy="0"/>
          <a:chOff x="0" y="0"/>
          <a:chExt cx="0" cy="0"/>
        </a:xfrm>
      </p:grpSpPr>
      <p:cxnSp>
        <p:nvCxnSpPr>
          <p:cNvPr id="8368" name="Google Shape;8368;p6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369" name="Google Shape;8369;p6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370" name="Google Shape;8370;p6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Example: Organization of Air Travel</a:t>
            </a:r>
            <a:endParaRPr b="0" i="0" sz="1400" u="none" cap="none" strike="noStrike">
              <a:solidFill>
                <a:srgbClr val="000000"/>
              </a:solidFill>
              <a:latin typeface="Arial"/>
              <a:ea typeface="Arial"/>
              <a:cs typeface="Arial"/>
              <a:sym typeface="Arial"/>
            </a:endParaRPr>
          </a:p>
        </p:txBody>
      </p:sp>
      <p:sp>
        <p:nvSpPr>
          <p:cNvPr id="8371" name="Google Shape;8371;p65"/>
          <p:cNvSpPr txBox="1"/>
          <p:nvPr/>
        </p:nvSpPr>
        <p:spPr>
          <a:xfrm>
            <a:off x="411176" y="5349700"/>
            <a:ext cx="9529651" cy="54292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0000A3"/>
              </a:buClr>
              <a:buSzPts val="2800"/>
              <a:buFont typeface="Noto Sans Symbols"/>
              <a:buNone/>
            </a:pPr>
            <a:r>
              <a:rPr b="0" i="0" lang="en-US" sz="2800" u="none" cap="none" strike="noStrike">
                <a:solidFill>
                  <a:schemeClr val="dk1"/>
                </a:solidFill>
                <a:latin typeface="Calibri"/>
                <a:ea typeface="Calibri"/>
                <a:cs typeface="Calibri"/>
                <a:sym typeface="Calibri"/>
              </a:rPr>
              <a:t>airline travel: a series of steps, involving many services</a:t>
            </a:r>
            <a:endParaRPr b="0" i="0" sz="1400" u="none" cap="none" strike="noStrike">
              <a:solidFill>
                <a:srgbClr val="000000"/>
              </a:solidFill>
              <a:latin typeface="Arial"/>
              <a:ea typeface="Arial"/>
              <a:cs typeface="Arial"/>
              <a:sym typeface="Arial"/>
            </a:endParaRPr>
          </a:p>
        </p:txBody>
      </p:sp>
      <p:sp>
        <p:nvSpPr>
          <p:cNvPr id="8372" name="Google Shape;8372;p65"/>
          <p:cNvSpPr txBox="1"/>
          <p:nvPr/>
        </p:nvSpPr>
        <p:spPr>
          <a:xfrm>
            <a:off x="339457" y="1635919"/>
            <a:ext cx="3719769" cy="2847976"/>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ticket (purchase)</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baggage (check)</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gates (load)</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runway takeoff</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airplane routing</a:t>
            </a:r>
            <a:endParaRPr b="0" i="0" sz="2000" u="none" cap="none" strike="noStrike">
              <a:solidFill>
                <a:srgbClr val="000099"/>
              </a:solidFill>
              <a:latin typeface="Calibri"/>
              <a:ea typeface="Calibri"/>
              <a:cs typeface="Calibri"/>
              <a:sym typeface="Calibri"/>
            </a:endParaRPr>
          </a:p>
        </p:txBody>
      </p:sp>
      <p:sp>
        <p:nvSpPr>
          <p:cNvPr id="8373" name="Google Shape;8373;p65"/>
          <p:cNvSpPr txBox="1"/>
          <p:nvPr/>
        </p:nvSpPr>
        <p:spPr>
          <a:xfrm>
            <a:off x="6853103" y="1642218"/>
            <a:ext cx="2625654" cy="2847831"/>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ticket (complain)</a:t>
            </a:r>
            <a:endParaRPr b="0" i="0" sz="1400" u="none" cap="none" strike="noStrike">
              <a:solidFill>
                <a:srgbClr val="000000"/>
              </a:solidFill>
              <a:latin typeface="Arial"/>
              <a:ea typeface="Arial"/>
              <a:cs typeface="Arial"/>
              <a:sym typeface="Arial"/>
            </a:endParaRPr>
          </a:p>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baggage (claim)</a:t>
            </a:r>
            <a:endParaRPr b="0" i="0" sz="1400" u="none" cap="none" strike="noStrike">
              <a:solidFill>
                <a:srgbClr val="000000"/>
              </a:solidFill>
              <a:latin typeface="Arial"/>
              <a:ea typeface="Arial"/>
              <a:cs typeface="Arial"/>
              <a:sym typeface="Arial"/>
            </a:endParaRPr>
          </a:p>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gates (unload)</a:t>
            </a:r>
            <a:endParaRPr b="0" i="0" sz="1400" u="none" cap="none" strike="noStrike">
              <a:solidFill>
                <a:srgbClr val="000000"/>
              </a:solidFill>
              <a:latin typeface="Arial"/>
              <a:ea typeface="Arial"/>
              <a:cs typeface="Arial"/>
              <a:sym typeface="Arial"/>
            </a:endParaRPr>
          </a:p>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runway landing</a:t>
            </a:r>
            <a:endParaRPr b="0" i="0" sz="1400" u="none" cap="none" strike="noStrike">
              <a:solidFill>
                <a:srgbClr val="000000"/>
              </a:solidFill>
              <a:latin typeface="Arial"/>
              <a:ea typeface="Arial"/>
              <a:cs typeface="Arial"/>
              <a:sym typeface="Arial"/>
            </a:endParaRPr>
          </a:p>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airplane routing</a:t>
            </a:r>
            <a:endParaRPr b="0" i="0" sz="1400" u="none" cap="none" strike="noStrike">
              <a:solidFill>
                <a:srgbClr val="000000"/>
              </a:solidFill>
              <a:latin typeface="Arial"/>
              <a:ea typeface="Arial"/>
              <a:cs typeface="Arial"/>
              <a:sym typeface="Arial"/>
            </a:endParaRPr>
          </a:p>
        </p:txBody>
      </p:sp>
      <p:sp>
        <p:nvSpPr>
          <p:cNvPr id="8374" name="Google Shape;8374;p65"/>
          <p:cNvSpPr txBox="1"/>
          <p:nvPr/>
        </p:nvSpPr>
        <p:spPr>
          <a:xfrm>
            <a:off x="3619084" y="4531520"/>
            <a:ext cx="3570798" cy="523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000099"/>
                </a:solidFill>
                <a:latin typeface="Calibri"/>
                <a:ea typeface="Calibri"/>
                <a:cs typeface="Calibri"/>
                <a:sym typeface="Calibri"/>
              </a:rPr>
              <a:t>airplane routing</a:t>
            </a:r>
            <a:endParaRPr b="0" i="0" sz="1400" u="none" cap="none" strike="noStrike">
              <a:solidFill>
                <a:srgbClr val="000000"/>
              </a:solidFill>
              <a:latin typeface="Arial"/>
              <a:ea typeface="Arial"/>
              <a:cs typeface="Arial"/>
              <a:sym typeface="Arial"/>
            </a:endParaRPr>
          </a:p>
        </p:txBody>
      </p:sp>
      <p:sp>
        <p:nvSpPr>
          <p:cNvPr id="8375" name="Google Shape;8375;p65"/>
          <p:cNvSpPr/>
          <p:nvPr/>
        </p:nvSpPr>
        <p:spPr>
          <a:xfrm>
            <a:off x="109229" y="1780382"/>
            <a:ext cx="7827767" cy="3289301"/>
          </a:xfrm>
          <a:custGeom>
            <a:rect b="b" l="l" r="r" t="t"/>
            <a:pathLst>
              <a:path extrusionOk="0" h="10000" w="8459">
                <a:moveTo>
                  <a:pt x="0" y="0"/>
                </a:moveTo>
                <a:cubicBezTo>
                  <a:pt x="3" y="2793"/>
                  <a:pt x="7" y="5585"/>
                  <a:pt x="10" y="8378"/>
                </a:cubicBezTo>
                <a:lnTo>
                  <a:pt x="1961" y="9961"/>
                </a:lnTo>
                <a:lnTo>
                  <a:pt x="8459" y="10000"/>
                </a:lnTo>
              </a:path>
            </a:pathLst>
          </a:custGeom>
          <a:noFill/>
          <a:ln cap="flat" cmpd="sng" w="44450">
            <a:solidFill>
              <a:srgbClr val="C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76" name="Google Shape;8376;p65"/>
          <p:cNvSpPr/>
          <p:nvPr/>
        </p:nvSpPr>
        <p:spPr>
          <a:xfrm flipH="1">
            <a:off x="7856796" y="1806653"/>
            <a:ext cx="1822537" cy="3263030"/>
          </a:xfrm>
          <a:custGeom>
            <a:rect b="b" l="l" r="r" t="t"/>
            <a:pathLst>
              <a:path extrusionOk="0" h="3263030" w="1822537">
                <a:moveTo>
                  <a:pt x="1822537" y="3263030"/>
                </a:moveTo>
                <a:lnTo>
                  <a:pt x="6263" y="2743200"/>
                </a:lnTo>
                <a:cubicBezTo>
                  <a:pt x="4175" y="1828800"/>
                  <a:pt x="2088" y="914400"/>
                  <a:pt x="0" y="0"/>
                </a:cubicBezTo>
              </a:path>
            </a:pathLst>
          </a:custGeom>
          <a:noFill/>
          <a:ln cap="flat" cmpd="sng" w="444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377" name="Google Shape;8377;p65"/>
          <p:cNvGrpSpPr/>
          <p:nvPr/>
        </p:nvGrpSpPr>
        <p:grpSpPr>
          <a:xfrm>
            <a:off x="3961758" y="1276350"/>
            <a:ext cx="1528763" cy="620713"/>
            <a:chOff x="-1042195" y="4302698"/>
            <a:chExt cx="1528763" cy="620713"/>
          </a:xfrm>
        </p:grpSpPr>
        <p:pic>
          <p:nvPicPr>
            <p:cNvPr descr="yylgaifm[1]" id="8378" name="Google Shape;8378;p65"/>
            <p:cNvPicPr preferRelativeResize="0"/>
            <p:nvPr/>
          </p:nvPicPr>
          <p:blipFill rotWithShape="1">
            <a:blip r:embed="rId3">
              <a:alphaModFix/>
            </a:blip>
            <a:srcRect b="0" l="0" r="0" t="0"/>
            <a:stretch/>
          </p:blipFill>
          <p:spPr>
            <a:xfrm flipH="1">
              <a:off x="-1042195" y="4463036"/>
              <a:ext cx="1528763" cy="460375"/>
            </a:xfrm>
            <a:prstGeom prst="rect">
              <a:avLst/>
            </a:prstGeom>
            <a:noFill/>
            <a:ln>
              <a:noFill/>
            </a:ln>
          </p:spPr>
        </p:pic>
        <p:cxnSp>
          <p:nvCxnSpPr>
            <p:cNvPr id="8379" name="Google Shape;8379;p65"/>
            <p:cNvCxnSpPr/>
            <p:nvPr/>
          </p:nvCxnSpPr>
          <p:spPr>
            <a:xfrm>
              <a:off x="-561182" y="4302698"/>
              <a:ext cx="450850" cy="1588"/>
            </a:xfrm>
            <a:prstGeom prst="straightConnector1">
              <a:avLst/>
            </a:prstGeom>
            <a:noFill/>
            <a:ln cap="flat" cmpd="sng" w="9525">
              <a:solidFill>
                <a:schemeClr val="dk1"/>
              </a:solidFill>
              <a:prstDash val="solid"/>
              <a:round/>
              <a:headEnd len="sm" w="sm" type="none"/>
              <a:tailEnd len="sm" w="sm" type="none"/>
            </a:ln>
          </p:spPr>
        </p:cxnSp>
        <p:cxnSp>
          <p:nvCxnSpPr>
            <p:cNvPr id="8380" name="Google Shape;8380;p65"/>
            <p:cNvCxnSpPr/>
            <p:nvPr/>
          </p:nvCxnSpPr>
          <p:spPr>
            <a:xfrm>
              <a:off x="-408782" y="4455098"/>
              <a:ext cx="450850" cy="1588"/>
            </a:xfrm>
            <a:prstGeom prst="straightConnector1">
              <a:avLst/>
            </a:prstGeom>
            <a:noFill/>
            <a:ln cap="flat" cmpd="sng" w="9525">
              <a:solidFill>
                <a:schemeClr val="dk1"/>
              </a:solidFill>
              <a:prstDash val="solid"/>
              <a:round/>
              <a:headEnd len="sm" w="sm" type="none"/>
              <a:tailEnd len="sm" w="sm" type="none"/>
            </a:ln>
          </p:spPr>
        </p:cxnSp>
        <p:cxnSp>
          <p:nvCxnSpPr>
            <p:cNvPr id="8381" name="Google Shape;8381;p65"/>
            <p:cNvCxnSpPr/>
            <p:nvPr/>
          </p:nvCxnSpPr>
          <p:spPr>
            <a:xfrm>
              <a:off x="-256382" y="4607498"/>
              <a:ext cx="450850" cy="1588"/>
            </a:xfrm>
            <a:prstGeom prst="straightConnector1">
              <a:avLst/>
            </a:prstGeom>
            <a:noFill/>
            <a:ln cap="flat" cmpd="sng" w="9525">
              <a:solidFill>
                <a:schemeClr val="dk1"/>
              </a:solidFill>
              <a:prstDash val="solid"/>
              <a:round/>
              <a:headEnd len="sm" w="sm" type="none"/>
              <a:tailEnd len="sm" w="sm" type="none"/>
            </a:ln>
          </p:spPr>
        </p:cxnSp>
      </p:grpSp>
      <p:pic>
        <p:nvPicPr>
          <p:cNvPr id="8382" name="Google Shape;8382;p65"/>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5"/>
                                        </p:tgtEl>
                                        <p:attrNameLst>
                                          <p:attrName>style.visibility</p:attrName>
                                        </p:attrNameLst>
                                      </p:cBhvr>
                                      <p:to>
                                        <p:strVal val="visible"/>
                                      </p:to>
                                    </p:set>
                                    <p:animEffect filter="fade" transition="in">
                                      <p:cBhvr>
                                        <p:cTn dur="500"/>
                                        <p:tgtEl>
                                          <p:spTgt spid="8375"/>
                                        </p:tgtEl>
                                      </p:cBhvr>
                                    </p:animEffect>
                                  </p:childTnLst>
                                </p:cTn>
                              </p:par>
                              <p:par>
                                <p:cTn fill="hold" nodeType="withEffect" presetClass="entr" presetID="10" presetSubtype="0">
                                  <p:stCondLst>
                                    <p:cond delay="0"/>
                                  </p:stCondLst>
                                  <p:childTnLst>
                                    <p:set>
                                      <p:cBhvr>
                                        <p:cTn dur="1" fill="hold">
                                          <p:stCondLst>
                                            <p:cond delay="0"/>
                                          </p:stCondLst>
                                        </p:cTn>
                                        <p:tgtEl>
                                          <p:spTgt spid="8372"/>
                                        </p:tgtEl>
                                        <p:attrNameLst>
                                          <p:attrName>style.visibility</p:attrName>
                                        </p:attrNameLst>
                                      </p:cBhvr>
                                      <p:to>
                                        <p:strVal val="visible"/>
                                      </p:to>
                                    </p:set>
                                    <p:animEffect filter="fade" transition="in">
                                      <p:cBhvr>
                                        <p:cTn dur="500"/>
                                        <p:tgtEl>
                                          <p:spTgt spid="837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374"/>
                                        </p:tgtEl>
                                        <p:attrNameLst>
                                          <p:attrName>style.visibility</p:attrName>
                                        </p:attrNameLst>
                                      </p:cBhvr>
                                      <p:to>
                                        <p:strVal val="visible"/>
                                      </p:to>
                                    </p:set>
                                    <p:animEffect filter="fade" transition="in">
                                      <p:cBhvr>
                                        <p:cTn dur="500"/>
                                        <p:tgtEl>
                                          <p:spTgt spid="8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3"/>
                                        </p:tgtEl>
                                        <p:attrNameLst>
                                          <p:attrName>style.visibility</p:attrName>
                                        </p:attrNameLst>
                                      </p:cBhvr>
                                      <p:to>
                                        <p:strVal val="visible"/>
                                      </p:to>
                                    </p:set>
                                    <p:animEffect filter="fade" transition="in">
                                      <p:cBhvr>
                                        <p:cTn dur="500"/>
                                        <p:tgtEl>
                                          <p:spTgt spid="8373"/>
                                        </p:tgtEl>
                                      </p:cBhvr>
                                    </p:animEffect>
                                  </p:childTnLst>
                                </p:cTn>
                              </p:par>
                              <p:par>
                                <p:cTn fill="hold" nodeType="withEffect" presetClass="entr" presetID="10" presetSubtype="0">
                                  <p:stCondLst>
                                    <p:cond delay="0"/>
                                  </p:stCondLst>
                                  <p:childTnLst>
                                    <p:set>
                                      <p:cBhvr>
                                        <p:cTn dur="1" fill="hold">
                                          <p:stCondLst>
                                            <p:cond delay="0"/>
                                          </p:stCondLst>
                                        </p:cTn>
                                        <p:tgtEl>
                                          <p:spTgt spid="8376"/>
                                        </p:tgtEl>
                                        <p:attrNameLst>
                                          <p:attrName>style.visibility</p:attrName>
                                        </p:attrNameLst>
                                      </p:cBhvr>
                                      <p:to>
                                        <p:strVal val="visible"/>
                                      </p:to>
                                    </p:set>
                                    <p:animEffect filter="fade" transition="in">
                                      <p:cBhvr>
                                        <p:cTn dur="500"/>
                                        <p:tgtEl>
                                          <p:spTgt spid="8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6" name="Shape 8386"/>
        <p:cNvGrpSpPr/>
        <p:nvPr/>
      </p:nvGrpSpPr>
      <p:grpSpPr>
        <a:xfrm>
          <a:off x="0" y="0"/>
          <a:ext cx="0" cy="0"/>
          <a:chOff x="0" y="0"/>
          <a:chExt cx="0" cy="0"/>
        </a:xfrm>
      </p:grpSpPr>
      <p:cxnSp>
        <p:nvCxnSpPr>
          <p:cNvPr id="8387" name="Google Shape;8387;p6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388" name="Google Shape;8388;p6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389" name="Google Shape;8389;p6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Layering of Airline functionality</a:t>
            </a:r>
            <a:endParaRPr b="0" i="0" sz="1400" u="none" cap="none" strike="noStrike">
              <a:solidFill>
                <a:srgbClr val="000000"/>
              </a:solidFill>
              <a:latin typeface="Arial"/>
              <a:ea typeface="Arial"/>
              <a:cs typeface="Arial"/>
              <a:sym typeface="Arial"/>
            </a:endParaRPr>
          </a:p>
        </p:txBody>
      </p:sp>
      <p:grpSp>
        <p:nvGrpSpPr>
          <p:cNvPr id="8390" name="Google Shape;8390;p66"/>
          <p:cNvGrpSpPr/>
          <p:nvPr/>
        </p:nvGrpSpPr>
        <p:grpSpPr>
          <a:xfrm>
            <a:off x="155489" y="1753061"/>
            <a:ext cx="10432006" cy="2708042"/>
            <a:chOff x="464981" y="1753061"/>
            <a:chExt cx="10432006" cy="2708042"/>
          </a:xfrm>
        </p:grpSpPr>
        <p:sp>
          <p:nvSpPr>
            <p:cNvPr id="8391" name="Google Shape;8391;p66"/>
            <p:cNvSpPr/>
            <p:nvPr/>
          </p:nvSpPr>
          <p:spPr>
            <a:xfrm>
              <a:off x="464981" y="4061418"/>
              <a:ext cx="10421481" cy="399685"/>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2" name="Google Shape;8392;p66"/>
            <p:cNvSpPr/>
            <p:nvPr/>
          </p:nvSpPr>
          <p:spPr>
            <a:xfrm>
              <a:off x="475506" y="3495132"/>
              <a:ext cx="10421481" cy="399685"/>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3" name="Google Shape;8393;p66"/>
            <p:cNvSpPr/>
            <p:nvPr/>
          </p:nvSpPr>
          <p:spPr>
            <a:xfrm>
              <a:off x="470508" y="2945434"/>
              <a:ext cx="10421481" cy="399685"/>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4" name="Google Shape;8394;p66"/>
            <p:cNvSpPr/>
            <p:nvPr/>
          </p:nvSpPr>
          <p:spPr>
            <a:xfrm>
              <a:off x="471525" y="2357714"/>
              <a:ext cx="10421481" cy="399685"/>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5" name="Google Shape;8395;p66"/>
            <p:cNvSpPr/>
            <p:nvPr/>
          </p:nvSpPr>
          <p:spPr>
            <a:xfrm>
              <a:off x="464982" y="1753061"/>
              <a:ext cx="10421481" cy="399685"/>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8396" name="Google Shape;8396;p66"/>
          <p:cNvGrpSpPr/>
          <p:nvPr/>
        </p:nvGrpSpPr>
        <p:grpSpPr>
          <a:xfrm>
            <a:off x="7263477" y="1645899"/>
            <a:ext cx="2929467" cy="2895601"/>
            <a:chOff x="1574800" y="1788319"/>
            <a:chExt cx="2929467" cy="2895601"/>
          </a:xfrm>
        </p:grpSpPr>
        <p:sp>
          <p:nvSpPr>
            <p:cNvPr id="8397" name="Google Shape;8397;p66"/>
            <p:cNvSpPr/>
            <p:nvPr/>
          </p:nvSpPr>
          <p:spPr>
            <a:xfrm>
              <a:off x="1591733" y="1788319"/>
              <a:ext cx="2794000" cy="289560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398" name="Google Shape;8398;p66"/>
            <p:cNvCxnSpPr/>
            <p:nvPr/>
          </p:nvCxnSpPr>
          <p:spPr>
            <a:xfrm>
              <a:off x="1574800" y="2421466"/>
              <a:ext cx="2929467" cy="0"/>
            </a:xfrm>
            <a:prstGeom prst="straightConnector1">
              <a:avLst/>
            </a:prstGeom>
            <a:noFill/>
            <a:ln cap="flat" cmpd="sng" w="25400">
              <a:solidFill>
                <a:schemeClr val="lt1"/>
              </a:solidFill>
              <a:prstDash val="solid"/>
              <a:miter lim="800000"/>
              <a:headEnd len="sm" w="sm" type="none"/>
              <a:tailEnd len="sm" w="sm" type="none"/>
            </a:ln>
          </p:spPr>
        </p:cxnSp>
        <p:cxnSp>
          <p:nvCxnSpPr>
            <p:cNvPr id="8399" name="Google Shape;8399;p66"/>
            <p:cNvCxnSpPr/>
            <p:nvPr/>
          </p:nvCxnSpPr>
          <p:spPr>
            <a:xfrm>
              <a:off x="1574800" y="3009694"/>
              <a:ext cx="2929467" cy="0"/>
            </a:xfrm>
            <a:prstGeom prst="straightConnector1">
              <a:avLst/>
            </a:prstGeom>
            <a:noFill/>
            <a:ln cap="flat" cmpd="sng" w="25400">
              <a:solidFill>
                <a:schemeClr val="lt1"/>
              </a:solidFill>
              <a:prstDash val="solid"/>
              <a:miter lim="800000"/>
              <a:headEnd len="sm" w="sm" type="none"/>
              <a:tailEnd len="sm" w="sm" type="none"/>
            </a:ln>
          </p:spPr>
        </p:cxnSp>
        <p:cxnSp>
          <p:nvCxnSpPr>
            <p:cNvPr id="8400" name="Google Shape;8400;p66"/>
            <p:cNvCxnSpPr/>
            <p:nvPr/>
          </p:nvCxnSpPr>
          <p:spPr>
            <a:xfrm>
              <a:off x="1574800" y="3581400"/>
              <a:ext cx="2929467" cy="0"/>
            </a:xfrm>
            <a:prstGeom prst="straightConnector1">
              <a:avLst/>
            </a:prstGeom>
            <a:noFill/>
            <a:ln cap="flat" cmpd="sng" w="25400">
              <a:solidFill>
                <a:schemeClr val="lt1"/>
              </a:solidFill>
              <a:prstDash val="solid"/>
              <a:miter lim="800000"/>
              <a:headEnd len="sm" w="sm" type="none"/>
              <a:tailEnd len="sm" w="sm" type="none"/>
            </a:ln>
          </p:spPr>
        </p:cxnSp>
        <p:cxnSp>
          <p:nvCxnSpPr>
            <p:cNvPr id="8401" name="Google Shape;8401;p66"/>
            <p:cNvCxnSpPr/>
            <p:nvPr/>
          </p:nvCxnSpPr>
          <p:spPr>
            <a:xfrm>
              <a:off x="1574800" y="4115129"/>
              <a:ext cx="2929467" cy="0"/>
            </a:xfrm>
            <a:prstGeom prst="straightConnector1">
              <a:avLst/>
            </a:prstGeom>
            <a:noFill/>
            <a:ln cap="flat" cmpd="sng" w="25400">
              <a:solidFill>
                <a:schemeClr val="lt1"/>
              </a:solidFill>
              <a:prstDash val="solid"/>
              <a:miter lim="800000"/>
              <a:headEnd len="sm" w="sm" type="none"/>
              <a:tailEnd len="sm" w="sm" type="none"/>
            </a:ln>
          </p:spPr>
        </p:cxnSp>
      </p:grpSp>
      <p:sp>
        <p:nvSpPr>
          <p:cNvPr id="8402" name="Google Shape;8402;p66"/>
          <p:cNvSpPr/>
          <p:nvPr/>
        </p:nvSpPr>
        <p:spPr>
          <a:xfrm>
            <a:off x="655717" y="1635919"/>
            <a:ext cx="2794000" cy="289560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03" name="Google Shape;8403;p66"/>
          <p:cNvSpPr txBox="1"/>
          <p:nvPr/>
        </p:nvSpPr>
        <p:spPr>
          <a:xfrm>
            <a:off x="800627" y="1635919"/>
            <a:ext cx="2616935" cy="2847831"/>
          </a:xfrm>
          <a:prstGeom prst="rect">
            <a:avLst/>
          </a:prstGeom>
          <a:noFill/>
          <a:ln>
            <a:noFill/>
          </a:ln>
        </p:spPr>
        <p:txBody>
          <a:bodyPr anchorCtr="0" anchor="t" bIns="45700" lIns="91425" spcFirstLastPara="1" rIns="91425" wrap="square" tIns="45700">
            <a:spAutoFit/>
          </a:bodyPr>
          <a:lstStyle/>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ticket (purchase)</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baggage (check)</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gates (load)</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runway takeoff</a:t>
            </a:r>
            <a:endParaRPr b="0" i="0" sz="1400" u="none" cap="none" strike="noStrike">
              <a:solidFill>
                <a:srgbClr val="000000"/>
              </a:solidFill>
              <a:latin typeface="Arial"/>
              <a:ea typeface="Arial"/>
              <a:cs typeface="Arial"/>
              <a:sym typeface="Arial"/>
            </a:endParaRPr>
          </a:p>
          <a:p>
            <a:pPr indent="0" lvl="0" marL="0" marR="0" rtl="0" algn="l">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airplane routing</a:t>
            </a:r>
            <a:endParaRPr b="0" i="0" sz="2000" u="none" cap="none" strike="noStrike">
              <a:solidFill>
                <a:schemeClr val="lt1"/>
              </a:solidFill>
              <a:latin typeface="Calibri"/>
              <a:ea typeface="Calibri"/>
              <a:cs typeface="Calibri"/>
              <a:sym typeface="Calibri"/>
            </a:endParaRPr>
          </a:p>
        </p:txBody>
      </p:sp>
      <p:sp>
        <p:nvSpPr>
          <p:cNvPr id="8404" name="Google Shape;8404;p66"/>
          <p:cNvSpPr txBox="1"/>
          <p:nvPr/>
        </p:nvSpPr>
        <p:spPr>
          <a:xfrm>
            <a:off x="7314273" y="1642218"/>
            <a:ext cx="2625654" cy="2847831"/>
          </a:xfrm>
          <a:prstGeom prst="rect">
            <a:avLst/>
          </a:prstGeom>
          <a:noFill/>
          <a:ln>
            <a:noFill/>
          </a:ln>
        </p:spPr>
        <p:txBody>
          <a:bodyPr anchorCtr="0" anchor="t" bIns="45700" lIns="91425" spcFirstLastPara="1" rIns="91425" wrap="square" tIns="45700">
            <a:spAutoFit/>
          </a:bodyPr>
          <a:lstStyle/>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ticket (complain)</a:t>
            </a:r>
            <a:endParaRPr b="0" i="0" sz="1400" u="none" cap="none" strike="noStrike">
              <a:solidFill>
                <a:srgbClr val="000000"/>
              </a:solidFill>
              <a:latin typeface="Arial"/>
              <a:ea typeface="Arial"/>
              <a:cs typeface="Arial"/>
              <a:sym typeface="Arial"/>
            </a:endParaRPr>
          </a:p>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baggage (claim)</a:t>
            </a:r>
            <a:endParaRPr b="0" i="0" sz="1400" u="none" cap="none" strike="noStrike">
              <a:solidFill>
                <a:srgbClr val="000000"/>
              </a:solidFill>
              <a:latin typeface="Arial"/>
              <a:ea typeface="Arial"/>
              <a:cs typeface="Arial"/>
              <a:sym typeface="Arial"/>
            </a:endParaRPr>
          </a:p>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gates (unload)</a:t>
            </a:r>
            <a:endParaRPr b="0" i="0" sz="1400" u="none" cap="none" strike="noStrike">
              <a:solidFill>
                <a:srgbClr val="000000"/>
              </a:solidFill>
              <a:latin typeface="Arial"/>
              <a:ea typeface="Arial"/>
              <a:cs typeface="Arial"/>
              <a:sym typeface="Arial"/>
            </a:endParaRPr>
          </a:p>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runway landing</a:t>
            </a:r>
            <a:endParaRPr b="0" i="0" sz="1400" u="none" cap="none" strike="noStrike">
              <a:solidFill>
                <a:srgbClr val="000000"/>
              </a:solidFill>
              <a:latin typeface="Arial"/>
              <a:ea typeface="Arial"/>
              <a:cs typeface="Arial"/>
              <a:sym typeface="Arial"/>
            </a:endParaRPr>
          </a:p>
          <a:p>
            <a:pPr indent="0" lvl="0" marL="0" marR="0" rtl="0" algn="r">
              <a:lnSpc>
                <a:spcPct val="13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airplane routing</a:t>
            </a:r>
            <a:endParaRPr b="0" i="0" sz="1400" u="none" cap="none" strike="noStrike">
              <a:solidFill>
                <a:srgbClr val="000000"/>
              </a:solidFill>
              <a:latin typeface="Arial"/>
              <a:ea typeface="Arial"/>
              <a:cs typeface="Arial"/>
              <a:sym typeface="Arial"/>
            </a:endParaRPr>
          </a:p>
        </p:txBody>
      </p:sp>
      <p:cxnSp>
        <p:nvCxnSpPr>
          <p:cNvPr id="8405" name="Google Shape;8405;p66"/>
          <p:cNvCxnSpPr/>
          <p:nvPr/>
        </p:nvCxnSpPr>
        <p:spPr>
          <a:xfrm>
            <a:off x="638784" y="2269066"/>
            <a:ext cx="2929467" cy="0"/>
          </a:xfrm>
          <a:prstGeom prst="straightConnector1">
            <a:avLst/>
          </a:prstGeom>
          <a:noFill/>
          <a:ln cap="flat" cmpd="sng" w="25400">
            <a:solidFill>
              <a:schemeClr val="lt1"/>
            </a:solidFill>
            <a:prstDash val="solid"/>
            <a:miter lim="800000"/>
            <a:headEnd len="sm" w="sm" type="none"/>
            <a:tailEnd len="sm" w="sm" type="none"/>
          </a:ln>
        </p:spPr>
      </p:cxnSp>
      <p:cxnSp>
        <p:nvCxnSpPr>
          <p:cNvPr id="8406" name="Google Shape;8406;p66"/>
          <p:cNvCxnSpPr/>
          <p:nvPr/>
        </p:nvCxnSpPr>
        <p:spPr>
          <a:xfrm>
            <a:off x="638784" y="2857294"/>
            <a:ext cx="2929467" cy="0"/>
          </a:xfrm>
          <a:prstGeom prst="straightConnector1">
            <a:avLst/>
          </a:prstGeom>
          <a:noFill/>
          <a:ln cap="flat" cmpd="sng" w="25400">
            <a:solidFill>
              <a:schemeClr val="lt1"/>
            </a:solidFill>
            <a:prstDash val="solid"/>
            <a:miter lim="800000"/>
            <a:headEnd len="sm" w="sm" type="none"/>
            <a:tailEnd len="sm" w="sm" type="none"/>
          </a:ln>
        </p:spPr>
      </p:cxnSp>
      <p:cxnSp>
        <p:nvCxnSpPr>
          <p:cNvPr id="8407" name="Google Shape;8407;p66"/>
          <p:cNvCxnSpPr/>
          <p:nvPr/>
        </p:nvCxnSpPr>
        <p:spPr>
          <a:xfrm>
            <a:off x="638784" y="3429000"/>
            <a:ext cx="2929467" cy="0"/>
          </a:xfrm>
          <a:prstGeom prst="straightConnector1">
            <a:avLst/>
          </a:prstGeom>
          <a:noFill/>
          <a:ln cap="flat" cmpd="sng" w="25400">
            <a:solidFill>
              <a:schemeClr val="lt1"/>
            </a:solidFill>
            <a:prstDash val="solid"/>
            <a:miter lim="800000"/>
            <a:headEnd len="sm" w="sm" type="none"/>
            <a:tailEnd len="sm" w="sm" type="none"/>
          </a:ln>
        </p:spPr>
      </p:cxnSp>
      <p:cxnSp>
        <p:nvCxnSpPr>
          <p:cNvPr id="8408" name="Google Shape;8408;p66"/>
          <p:cNvCxnSpPr/>
          <p:nvPr/>
        </p:nvCxnSpPr>
        <p:spPr>
          <a:xfrm>
            <a:off x="638784" y="3962729"/>
            <a:ext cx="2929467" cy="0"/>
          </a:xfrm>
          <a:prstGeom prst="straightConnector1">
            <a:avLst/>
          </a:prstGeom>
          <a:noFill/>
          <a:ln cap="flat" cmpd="sng" w="25400">
            <a:solidFill>
              <a:schemeClr val="lt1"/>
            </a:solidFill>
            <a:prstDash val="solid"/>
            <a:miter lim="800000"/>
            <a:headEnd len="sm" w="sm" type="none"/>
            <a:tailEnd len="sm" w="sm" type="none"/>
          </a:ln>
        </p:spPr>
      </p:cxnSp>
      <p:sp>
        <p:nvSpPr>
          <p:cNvPr id="8409" name="Google Shape;8409;p66"/>
          <p:cNvSpPr/>
          <p:nvPr/>
        </p:nvSpPr>
        <p:spPr>
          <a:xfrm>
            <a:off x="3951131" y="3972251"/>
            <a:ext cx="2794000" cy="56879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10" name="Google Shape;8410;p66"/>
          <p:cNvSpPr txBox="1"/>
          <p:nvPr/>
        </p:nvSpPr>
        <p:spPr>
          <a:xfrm>
            <a:off x="4143994" y="4001058"/>
            <a:ext cx="251126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airplane routing</a:t>
            </a:r>
            <a:endParaRPr b="0" i="0" sz="1400" u="none" cap="none" strike="noStrike">
              <a:solidFill>
                <a:srgbClr val="000000"/>
              </a:solidFill>
              <a:latin typeface="Arial"/>
              <a:ea typeface="Arial"/>
              <a:cs typeface="Arial"/>
              <a:sym typeface="Arial"/>
            </a:endParaRPr>
          </a:p>
        </p:txBody>
      </p:sp>
      <p:grpSp>
        <p:nvGrpSpPr>
          <p:cNvPr id="8411" name="Google Shape;8411;p66"/>
          <p:cNvGrpSpPr/>
          <p:nvPr/>
        </p:nvGrpSpPr>
        <p:grpSpPr>
          <a:xfrm>
            <a:off x="3639053" y="1699760"/>
            <a:ext cx="3522823" cy="2811596"/>
            <a:chOff x="3948545" y="1699760"/>
            <a:chExt cx="3522823" cy="2811596"/>
          </a:xfrm>
        </p:grpSpPr>
        <p:sp>
          <p:nvSpPr>
            <p:cNvPr id="8412" name="Google Shape;8412;p66"/>
            <p:cNvSpPr txBox="1"/>
            <p:nvPr/>
          </p:nvSpPr>
          <p:spPr>
            <a:xfrm>
              <a:off x="4400060" y="1699760"/>
              <a:ext cx="250741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Calibri"/>
                  <a:ea typeface="Calibri"/>
                  <a:cs typeface="Calibri"/>
                  <a:sym typeface="Calibri"/>
                </a:rPr>
                <a:t>ticketing service</a:t>
              </a:r>
              <a:endParaRPr b="0" i="0" sz="1400" u="none" cap="none" strike="noStrike">
                <a:solidFill>
                  <a:srgbClr val="000000"/>
                </a:solidFill>
                <a:latin typeface="Arial"/>
                <a:ea typeface="Arial"/>
                <a:cs typeface="Arial"/>
                <a:sym typeface="Arial"/>
              </a:endParaRPr>
            </a:p>
          </p:txBody>
        </p:sp>
        <p:sp>
          <p:nvSpPr>
            <p:cNvPr id="8413" name="Google Shape;8413;p66"/>
            <p:cNvSpPr txBox="1"/>
            <p:nvPr/>
          </p:nvSpPr>
          <p:spPr>
            <a:xfrm>
              <a:off x="4384331" y="2292643"/>
              <a:ext cx="254210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Calibri"/>
                  <a:ea typeface="Calibri"/>
                  <a:cs typeface="Calibri"/>
                  <a:sym typeface="Calibri"/>
                </a:rPr>
                <a:t>baggage service</a:t>
              </a:r>
              <a:endParaRPr b="0" i="0" sz="1400" u="none" cap="none" strike="noStrike">
                <a:solidFill>
                  <a:srgbClr val="000000"/>
                </a:solidFill>
                <a:latin typeface="Arial"/>
                <a:ea typeface="Arial"/>
                <a:cs typeface="Arial"/>
                <a:sym typeface="Arial"/>
              </a:endParaRPr>
            </a:p>
          </p:txBody>
        </p:sp>
        <p:sp>
          <p:nvSpPr>
            <p:cNvPr id="8414" name="Google Shape;8414;p66"/>
            <p:cNvSpPr txBox="1"/>
            <p:nvPr/>
          </p:nvSpPr>
          <p:spPr>
            <a:xfrm>
              <a:off x="4686266" y="2872078"/>
              <a:ext cx="192110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Calibri"/>
                  <a:ea typeface="Calibri"/>
                  <a:cs typeface="Calibri"/>
                  <a:sym typeface="Calibri"/>
                </a:rPr>
                <a:t>gate service</a:t>
              </a:r>
              <a:endParaRPr b="0" i="0" sz="1400" u="none" cap="none" strike="noStrike">
                <a:solidFill>
                  <a:srgbClr val="000000"/>
                </a:solidFill>
                <a:latin typeface="Arial"/>
                <a:ea typeface="Arial"/>
                <a:cs typeface="Arial"/>
                <a:sym typeface="Arial"/>
              </a:endParaRPr>
            </a:p>
          </p:txBody>
        </p:sp>
        <p:sp>
          <p:nvSpPr>
            <p:cNvPr id="8415" name="Google Shape;8415;p66"/>
            <p:cNvSpPr txBox="1"/>
            <p:nvPr/>
          </p:nvSpPr>
          <p:spPr>
            <a:xfrm>
              <a:off x="4485939" y="3451513"/>
              <a:ext cx="235423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Calibri"/>
                  <a:ea typeface="Calibri"/>
                  <a:cs typeface="Calibri"/>
                  <a:sym typeface="Calibri"/>
                </a:rPr>
                <a:t>runway service</a:t>
              </a:r>
              <a:endParaRPr b="0" i="0" sz="1400" u="none" cap="none" strike="noStrike">
                <a:solidFill>
                  <a:srgbClr val="000000"/>
                </a:solidFill>
                <a:latin typeface="Arial"/>
                <a:ea typeface="Arial"/>
                <a:cs typeface="Arial"/>
                <a:sym typeface="Arial"/>
              </a:endParaRPr>
            </a:p>
          </p:txBody>
        </p:sp>
        <p:grpSp>
          <p:nvGrpSpPr>
            <p:cNvPr id="8416" name="Google Shape;8416;p66"/>
            <p:cNvGrpSpPr/>
            <p:nvPr/>
          </p:nvGrpSpPr>
          <p:grpSpPr>
            <a:xfrm>
              <a:off x="3948545" y="3988136"/>
              <a:ext cx="3522823" cy="523220"/>
              <a:chOff x="3976681" y="3974068"/>
              <a:chExt cx="3522823" cy="523220"/>
            </a:xfrm>
          </p:grpSpPr>
          <p:sp>
            <p:nvSpPr>
              <p:cNvPr id="8417" name="Google Shape;8417;p66"/>
              <p:cNvSpPr/>
              <p:nvPr/>
            </p:nvSpPr>
            <p:spPr>
              <a:xfrm>
                <a:off x="3976681" y="4046279"/>
                <a:ext cx="3522823" cy="402622"/>
              </a:xfrm>
              <a:prstGeom prst="rect">
                <a:avLst/>
              </a:pr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18" name="Google Shape;8418;p66"/>
              <p:cNvSpPr txBox="1"/>
              <p:nvPr/>
            </p:nvSpPr>
            <p:spPr>
              <a:xfrm>
                <a:off x="4506558" y="3974068"/>
                <a:ext cx="232730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en-US" sz="2800" u="none" cap="none" strike="noStrike">
                    <a:solidFill>
                      <a:schemeClr val="dk1"/>
                    </a:solidFill>
                    <a:latin typeface="Calibri"/>
                    <a:ea typeface="Calibri"/>
                    <a:cs typeface="Calibri"/>
                    <a:sym typeface="Calibri"/>
                  </a:rPr>
                  <a:t>routing service</a:t>
                </a:r>
                <a:endParaRPr b="0" i="0" sz="1400" u="none" cap="none" strike="noStrike">
                  <a:solidFill>
                    <a:srgbClr val="000000"/>
                  </a:solidFill>
                  <a:latin typeface="Arial"/>
                  <a:ea typeface="Arial"/>
                  <a:cs typeface="Arial"/>
                  <a:sym typeface="Arial"/>
                </a:endParaRPr>
              </a:p>
            </p:txBody>
          </p:sp>
        </p:grpSp>
      </p:grpSp>
      <p:sp>
        <p:nvSpPr>
          <p:cNvPr id="8419" name="Google Shape;8419;p66"/>
          <p:cNvSpPr txBox="1"/>
          <p:nvPr/>
        </p:nvSpPr>
        <p:spPr>
          <a:xfrm>
            <a:off x="246390" y="4907564"/>
            <a:ext cx="6051487" cy="1763713"/>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layers:</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each layer implements a service</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via its own internal-layer actions</a:t>
            </a:r>
            <a:endParaRPr b="0" i="0" sz="1400" u="none" cap="none" strike="noStrike">
              <a:solidFill>
                <a:srgbClr val="000000"/>
              </a:solidFill>
              <a:latin typeface="Arial"/>
              <a:ea typeface="Arial"/>
              <a:cs typeface="Arial"/>
              <a:sym typeface="Arial"/>
            </a:endParaRPr>
          </a:p>
          <a:p>
            <a:pPr indent="-231775" lvl="1" marL="695325" marR="0" rtl="0" algn="l">
              <a:lnSpc>
                <a:spcPct val="90000"/>
              </a:lnSpc>
              <a:spcBef>
                <a:spcPts val="500"/>
              </a:spcBef>
              <a:spcAft>
                <a:spcPts val="0"/>
              </a:spcAft>
              <a:buClr>
                <a:srgbClr val="0000A8"/>
              </a:buClr>
              <a:buSzPts val="2400"/>
              <a:buFont typeface="Noto Sans Symbols"/>
              <a:buChar char="▪"/>
            </a:pPr>
            <a:r>
              <a:rPr b="0" i="0" lang="en-US" sz="2400" u="none" cap="none" strike="noStrike">
                <a:solidFill>
                  <a:schemeClr val="dk1"/>
                </a:solidFill>
                <a:latin typeface="Calibri"/>
                <a:ea typeface="Calibri"/>
                <a:cs typeface="Calibri"/>
                <a:sym typeface="Calibri"/>
              </a:rPr>
              <a:t>relying on services provided by layer below</a:t>
            </a:r>
            <a:endParaRPr b="0" i="0" sz="1400" u="none" cap="none" strike="noStrike">
              <a:solidFill>
                <a:srgbClr val="000000"/>
              </a:solidFill>
              <a:latin typeface="Arial"/>
              <a:ea typeface="Arial"/>
              <a:cs typeface="Arial"/>
              <a:sym typeface="Arial"/>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sp>
        <p:nvSpPr>
          <p:cNvPr id="8420" name="Google Shape;8420;p66"/>
          <p:cNvSpPr txBox="1"/>
          <p:nvPr/>
        </p:nvSpPr>
        <p:spPr>
          <a:xfrm>
            <a:off x="5946536" y="4938797"/>
            <a:ext cx="3030033" cy="1327402"/>
          </a:xfrm>
          <a:prstGeom prst="rect">
            <a:avLst/>
          </a:prstGeom>
          <a:noFill/>
          <a:ln>
            <a:noFill/>
          </a:ln>
        </p:spPr>
        <p:txBody>
          <a:bodyPr anchorCtr="0" anchor="t" bIns="45700" lIns="91425" spcFirstLastPara="1" rIns="91425" wrap="square" tIns="45700">
            <a:normAutofit/>
          </a:bodyPr>
          <a:lstStyle/>
          <a:p>
            <a:pPr indent="-33338" lvl="0" marL="269875" marR="0" rtl="0" algn="l">
              <a:lnSpc>
                <a:spcPct val="90000"/>
              </a:lnSpc>
              <a:spcBef>
                <a:spcPts val="0"/>
              </a:spcBef>
              <a:spcAft>
                <a:spcPts val="0"/>
              </a:spcAft>
              <a:buClr>
                <a:srgbClr val="0000A3"/>
              </a:buClr>
              <a:buSzPts val="2400"/>
              <a:buFont typeface="Noto Sans Symbols"/>
              <a:buNone/>
            </a:pPr>
            <a:r>
              <a:rPr b="0" i="1" lang="en-US" sz="2400" u="none" cap="none" strike="noStrike">
                <a:solidFill>
                  <a:srgbClr val="CC0000"/>
                </a:solidFill>
                <a:latin typeface="Calibri"/>
                <a:ea typeface="Calibri"/>
                <a:cs typeface="Calibri"/>
                <a:sym typeface="Calibri"/>
              </a:rPr>
              <a:t>Q:</a:t>
            </a:r>
            <a:r>
              <a:rPr b="0" i="1" lang="en-US" sz="2400" u="none" cap="none" strike="noStrike">
                <a:solidFill>
                  <a:srgbClr val="FF0000"/>
                </a:solidFill>
                <a:latin typeface="Calibri"/>
                <a:ea typeface="Calibri"/>
                <a:cs typeface="Calibri"/>
                <a:sym typeface="Calibri"/>
              </a:rPr>
              <a:t> </a:t>
            </a:r>
            <a:r>
              <a:rPr b="0" i="1" lang="en-US" sz="2400" u="none" cap="none" strike="noStrike">
                <a:solidFill>
                  <a:schemeClr val="dk1"/>
                </a:solidFill>
                <a:latin typeface="Calibri"/>
                <a:ea typeface="Calibri"/>
                <a:cs typeface="Calibri"/>
                <a:sym typeface="Calibri"/>
              </a:rPr>
              <a:t>describe in words the service provided in each layer above</a:t>
            </a:r>
            <a:endParaRPr b="0" i="1" sz="2400" u="none" cap="none" strike="noStrike">
              <a:solidFill>
                <a:schemeClr val="dk1"/>
              </a:solidFill>
              <a:latin typeface="Calibri"/>
              <a:ea typeface="Calibri"/>
              <a:cs typeface="Calibri"/>
              <a:sym typeface="Calibri"/>
            </a:endParaRPr>
          </a:p>
          <a:p>
            <a:pPr indent="-222250" lvl="0" marL="352425"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8421" name="Google Shape;8421;p66"/>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0"/>
                                        </p:tgtEl>
                                        <p:attrNameLst>
                                          <p:attrName>style.visibility</p:attrName>
                                        </p:attrNameLst>
                                      </p:cBhvr>
                                      <p:to>
                                        <p:strVal val="visible"/>
                                      </p:to>
                                    </p:set>
                                    <p:animEffect filter="fade" transition="in">
                                      <p:cBhvr>
                                        <p:cTn dur="500"/>
                                        <p:tgtEl>
                                          <p:spTgt spid="8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1"/>
                                        </p:tgtEl>
                                        <p:attrNameLst>
                                          <p:attrName>style.visibility</p:attrName>
                                        </p:attrNameLst>
                                      </p:cBhvr>
                                      <p:to>
                                        <p:strVal val="visible"/>
                                      </p:to>
                                    </p:set>
                                    <p:animEffect filter="fade" transition="in">
                                      <p:cBhvr>
                                        <p:cTn dur="500"/>
                                        <p:tgtEl>
                                          <p:spTgt spid="8411"/>
                                        </p:tgtEl>
                                      </p:cBhvr>
                                    </p:animEffect>
                                  </p:childTnLst>
                                </p:cTn>
                              </p:par>
                              <p:par>
                                <p:cTn fill="hold" nodeType="withEffect" presetClass="entr" presetID="10" presetSubtype="0">
                                  <p:stCondLst>
                                    <p:cond delay="0"/>
                                  </p:stCondLst>
                                  <p:childTnLst>
                                    <p:set>
                                      <p:cBhvr>
                                        <p:cTn dur="1" fill="hold">
                                          <p:stCondLst>
                                            <p:cond delay="0"/>
                                          </p:stCondLst>
                                        </p:cTn>
                                        <p:tgtEl>
                                          <p:spTgt spid="8420"/>
                                        </p:tgtEl>
                                        <p:attrNameLst>
                                          <p:attrName>style.visibility</p:attrName>
                                        </p:attrNameLst>
                                      </p:cBhvr>
                                      <p:to>
                                        <p:strVal val="visible"/>
                                      </p:to>
                                    </p:set>
                                    <p:animEffect filter="fade" transition="in">
                                      <p:cBhvr>
                                        <p:cTn dur="500"/>
                                        <p:tgtEl>
                                          <p:spTgt spid="8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5" name="Shape 8425"/>
        <p:cNvGrpSpPr/>
        <p:nvPr/>
      </p:nvGrpSpPr>
      <p:grpSpPr>
        <a:xfrm>
          <a:off x="0" y="0"/>
          <a:ext cx="0" cy="0"/>
          <a:chOff x="0" y="0"/>
          <a:chExt cx="0" cy="0"/>
        </a:xfrm>
      </p:grpSpPr>
      <p:cxnSp>
        <p:nvCxnSpPr>
          <p:cNvPr id="8426" name="Google Shape;8426;p6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427" name="Google Shape;8427;p6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428" name="Google Shape;8428;p6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Why layering?</a:t>
            </a:r>
            <a:endParaRPr b="0" i="0" sz="1400" u="none" cap="none" strike="noStrike">
              <a:solidFill>
                <a:srgbClr val="000000"/>
              </a:solidFill>
              <a:latin typeface="Arial"/>
              <a:ea typeface="Arial"/>
              <a:cs typeface="Arial"/>
              <a:sym typeface="Arial"/>
            </a:endParaRPr>
          </a:p>
        </p:txBody>
      </p:sp>
      <p:sp>
        <p:nvSpPr>
          <p:cNvPr id="8429" name="Google Shape;8429;p67"/>
          <p:cNvSpPr txBox="1"/>
          <p:nvPr/>
        </p:nvSpPr>
        <p:spPr>
          <a:xfrm>
            <a:off x="99254" y="1508222"/>
            <a:ext cx="8529750" cy="3938418"/>
          </a:xfrm>
          <a:prstGeom prst="rect">
            <a:avLst/>
          </a:prstGeom>
          <a:noFill/>
          <a:ln>
            <a:noFill/>
          </a:ln>
        </p:spPr>
        <p:txBody>
          <a:bodyPr anchorCtr="0" anchor="t" bIns="45700" lIns="91425" spcFirstLastPara="1" rIns="91425" wrap="square" tIns="45700">
            <a:normAutofit/>
          </a:bodyPr>
          <a:lstStyle/>
          <a:p>
            <a:pPr indent="-222250" lvl="0" marL="352425" marR="0" rtl="0" algn="l">
              <a:lnSpc>
                <a:spcPct val="90000"/>
              </a:lnSpc>
              <a:spcBef>
                <a:spcPts val="0"/>
              </a:spcBef>
              <a:spcAft>
                <a:spcPts val="0"/>
              </a:spcAft>
              <a:buClr>
                <a:srgbClr val="0000A3"/>
              </a:buClr>
              <a:buSzPts val="2800"/>
              <a:buFont typeface="Noto Sans Symbols"/>
              <a:buNone/>
            </a:pPr>
            <a:r>
              <a:rPr b="0" i="0" lang="en-US" sz="2800" u="none" cap="none" strike="noStrike">
                <a:solidFill>
                  <a:schemeClr val="dk1"/>
                </a:solidFill>
                <a:latin typeface="Calibri"/>
                <a:ea typeface="Calibri"/>
                <a:cs typeface="Calibri"/>
                <a:sym typeface="Calibri"/>
              </a:rPr>
              <a:t>dealing with complex systems:</a:t>
            </a:r>
            <a:endParaRPr b="0" i="0" sz="1400" u="none" cap="none" strike="noStrike">
              <a:solidFill>
                <a:srgbClr val="000000"/>
              </a:solidFill>
              <a:latin typeface="Arial"/>
              <a:ea typeface="Arial"/>
              <a:cs typeface="Arial"/>
              <a:sym typeface="Arial"/>
            </a:endParaRPr>
          </a:p>
          <a:p>
            <a:pPr indent="-355600" lvl="0" marL="4730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explicit structure allows identification, relationship of complex system’s pieces</a:t>
            </a:r>
            <a:endParaRPr b="0" i="0" sz="1400" u="none" cap="none" strike="noStrike">
              <a:solidFill>
                <a:srgbClr val="000000"/>
              </a:solidFill>
              <a:latin typeface="Arial"/>
              <a:ea typeface="Arial"/>
              <a:cs typeface="Arial"/>
              <a:sym typeface="Arial"/>
            </a:endParaRPr>
          </a:p>
          <a:p>
            <a:pPr indent="-288925" lvl="1" marL="863600"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layered </a:t>
            </a:r>
            <a:r>
              <a:rPr b="0" i="1" lang="en-US" sz="2000" u="none" cap="none" strike="noStrike">
                <a:solidFill>
                  <a:srgbClr val="CC0000"/>
                </a:solidFill>
                <a:latin typeface="Calibri"/>
                <a:ea typeface="Calibri"/>
                <a:cs typeface="Calibri"/>
                <a:sym typeface="Calibri"/>
              </a:rPr>
              <a:t>reference model</a:t>
            </a:r>
            <a:r>
              <a:rPr b="0" i="0" lang="en-US" sz="2000" u="none" cap="none" strike="noStrike">
                <a:solidFill>
                  <a:schemeClr val="dk1"/>
                </a:solidFill>
                <a:latin typeface="Calibri"/>
                <a:ea typeface="Calibri"/>
                <a:cs typeface="Calibri"/>
                <a:sym typeface="Calibri"/>
              </a:rPr>
              <a:t> for discussion</a:t>
            </a:r>
            <a:endParaRPr b="0" i="0" sz="1400" u="none" cap="none" strike="noStrike">
              <a:solidFill>
                <a:srgbClr val="000000"/>
              </a:solidFill>
              <a:latin typeface="Arial"/>
              <a:ea typeface="Arial"/>
              <a:cs typeface="Arial"/>
              <a:sym typeface="Arial"/>
            </a:endParaRPr>
          </a:p>
          <a:p>
            <a:pPr indent="-355600" lvl="0" marL="4730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modularization eases maintenance, updating of system</a:t>
            </a:r>
            <a:endParaRPr b="0" i="0" sz="1400" u="none" cap="none" strike="noStrike">
              <a:solidFill>
                <a:srgbClr val="000000"/>
              </a:solidFill>
              <a:latin typeface="Arial"/>
              <a:ea typeface="Arial"/>
              <a:cs typeface="Arial"/>
              <a:sym typeface="Arial"/>
            </a:endParaRPr>
          </a:p>
          <a:p>
            <a:pPr indent="-288925" lvl="1" marL="863600"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change in layer's service </a:t>
            </a:r>
            <a:r>
              <a:rPr b="0" i="1" lang="en-US" sz="2000" u="none" cap="none" strike="noStrike">
                <a:solidFill>
                  <a:schemeClr val="dk1"/>
                </a:solidFill>
                <a:latin typeface="Calibri"/>
                <a:ea typeface="Calibri"/>
                <a:cs typeface="Calibri"/>
                <a:sym typeface="Calibri"/>
              </a:rPr>
              <a:t>implementation</a:t>
            </a:r>
            <a:r>
              <a:rPr b="0" i="0" lang="en-US" sz="2000" u="none" cap="none" strike="noStrike">
                <a:solidFill>
                  <a:schemeClr val="dk1"/>
                </a:solidFill>
                <a:latin typeface="Calibri"/>
                <a:ea typeface="Calibri"/>
                <a:cs typeface="Calibri"/>
                <a:sym typeface="Calibri"/>
              </a:rPr>
              <a:t>: transparent to rest of system</a:t>
            </a:r>
            <a:endParaRPr b="0" i="0" sz="1400" u="none" cap="none" strike="noStrike">
              <a:solidFill>
                <a:srgbClr val="000000"/>
              </a:solidFill>
              <a:latin typeface="Arial"/>
              <a:ea typeface="Arial"/>
              <a:cs typeface="Arial"/>
              <a:sym typeface="Arial"/>
            </a:endParaRPr>
          </a:p>
          <a:p>
            <a:pPr indent="-288925" lvl="1" marL="863600"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e.g., change in gate procedure doesn’t affect rest of system</a:t>
            </a:r>
            <a:endParaRPr b="0" i="0" sz="1400" u="none" cap="none" strike="noStrike">
              <a:solidFill>
                <a:srgbClr val="000000"/>
              </a:solidFill>
              <a:latin typeface="Arial"/>
              <a:ea typeface="Arial"/>
              <a:cs typeface="Arial"/>
              <a:sym typeface="Arial"/>
            </a:endParaRPr>
          </a:p>
          <a:p>
            <a:pPr indent="-355600" lvl="0" marL="4730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layering considered harmful?</a:t>
            </a:r>
            <a:endParaRPr b="0" i="0" sz="1400" u="none" cap="none" strike="noStrike">
              <a:solidFill>
                <a:srgbClr val="000000"/>
              </a:solidFill>
              <a:latin typeface="Arial"/>
              <a:ea typeface="Arial"/>
              <a:cs typeface="Arial"/>
              <a:sym typeface="Arial"/>
            </a:endParaRPr>
          </a:p>
          <a:p>
            <a:pPr indent="-355600" lvl="0" marL="473075" marR="0" rtl="0" algn="l">
              <a:lnSpc>
                <a:spcPct val="90000"/>
              </a:lnSpc>
              <a:spcBef>
                <a:spcPts val="1000"/>
              </a:spcBef>
              <a:spcAft>
                <a:spcPts val="0"/>
              </a:spcAft>
              <a:buClr>
                <a:srgbClr val="0000A3"/>
              </a:buClr>
              <a:buSzPts val="2400"/>
              <a:buFont typeface="Noto Sans Symbols"/>
              <a:buChar char="▪"/>
            </a:pPr>
            <a:r>
              <a:rPr b="0" i="0" lang="en-US" sz="2400" u="none" cap="none" strike="noStrike">
                <a:solidFill>
                  <a:schemeClr val="dk1"/>
                </a:solidFill>
                <a:latin typeface="Calibri"/>
                <a:ea typeface="Calibri"/>
                <a:cs typeface="Calibri"/>
                <a:sym typeface="Calibri"/>
              </a:rPr>
              <a:t>layering in other complex systems?</a:t>
            </a:r>
            <a:endParaRPr b="0" i="0" sz="1400" u="none" cap="none" strike="noStrike">
              <a:solidFill>
                <a:srgbClr val="000000"/>
              </a:solidFill>
              <a:latin typeface="Arial"/>
              <a:ea typeface="Arial"/>
              <a:cs typeface="Arial"/>
              <a:sym typeface="Arial"/>
            </a:endParaRPr>
          </a:p>
        </p:txBody>
      </p:sp>
      <p:pic>
        <p:nvPicPr>
          <p:cNvPr id="8430" name="Google Shape;8430;p67"/>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4" name="Shape 8434"/>
        <p:cNvGrpSpPr/>
        <p:nvPr/>
      </p:nvGrpSpPr>
      <p:grpSpPr>
        <a:xfrm>
          <a:off x="0" y="0"/>
          <a:ext cx="0" cy="0"/>
          <a:chOff x="0" y="0"/>
          <a:chExt cx="0" cy="0"/>
        </a:xfrm>
      </p:grpSpPr>
      <p:cxnSp>
        <p:nvCxnSpPr>
          <p:cNvPr id="8435" name="Google Shape;8435;p6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436" name="Google Shape;8436;p6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437" name="Google Shape;8437;p6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Internet Protocol Stack</a:t>
            </a:r>
            <a:endParaRPr b="0" i="0" sz="1400" u="none" cap="none" strike="noStrike">
              <a:solidFill>
                <a:srgbClr val="000000"/>
              </a:solidFill>
              <a:latin typeface="Arial"/>
              <a:ea typeface="Arial"/>
              <a:cs typeface="Arial"/>
              <a:sym typeface="Arial"/>
            </a:endParaRPr>
          </a:p>
        </p:txBody>
      </p:sp>
      <p:sp>
        <p:nvSpPr>
          <p:cNvPr id="8438" name="Google Shape;8438;p68"/>
          <p:cNvSpPr txBox="1"/>
          <p:nvPr/>
        </p:nvSpPr>
        <p:spPr>
          <a:xfrm>
            <a:off x="275998" y="1472008"/>
            <a:ext cx="7370506" cy="4305937"/>
          </a:xfrm>
          <a:prstGeom prst="rect">
            <a:avLst/>
          </a:prstGeom>
          <a:noFill/>
          <a:ln>
            <a:noFill/>
          </a:ln>
        </p:spPr>
        <p:txBody>
          <a:bodyPr anchorCtr="0" anchor="t" bIns="45700" lIns="91425" spcFirstLastPara="1" rIns="91425" wrap="square" tIns="45700">
            <a:normAutofit lnSpcReduction="10000"/>
          </a:bodyPr>
          <a:lstStyle/>
          <a:p>
            <a:pPr indent="-287338" lvl="0" marL="287338" marR="0" rtl="0" algn="l">
              <a:lnSpc>
                <a:spcPct val="80000"/>
              </a:lnSpc>
              <a:spcBef>
                <a:spcPts val="0"/>
              </a:spcBef>
              <a:spcAft>
                <a:spcPts val="0"/>
              </a:spcAft>
              <a:buClr>
                <a:srgbClr val="0000A3"/>
              </a:buClr>
              <a:buSzPts val="2800"/>
              <a:buFont typeface="Noto Sans Symbols"/>
              <a:buChar char="▪"/>
            </a:pPr>
            <a:r>
              <a:rPr b="0" i="1" lang="en-US" sz="2800" u="none" cap="none" strike="noStrike">
                <a:solidFill>
                  <a:srgbClr val="CC0000"/>
                </a:solidFill>
                <a:latin typeface="Calibri"/>
                <a:ea typeface="Calibri"/>
                <a:cs typeface="Calibri"/>
                <a:sym typeface="Calibri"/>
              </a:rPr>
              <a:t>application:</a:t>
            </a:r>
            <a:r>
              <a:rPr b="0" i="0" lang="en-US" sz="2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supporting network applications (access to network resources)</a:t>
            </a:r>
            <a:endParaRPr b="0" i="0" sz="1400" u="none" cap="none" strike="noStrike">
              <a:solidFill>
                <a:srgbClr val="000000"/>
              </a:solidFill>
              <a:latin typeface="Arial"/>
              <a:ea typeface="Arial"/>
              <a:cs typeface="Arial"/>
              <a:sym typeface="Arial"/>
            </a:endParaRPr>
          </a:p>
          <a:p>
            <a:pPr indent="-225425" lvl="1" marL="682625" marR="0" rtl="0" algn="l">
              <a:lnSpc>
                <a:spcPct val="8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IMAP, SMTP, HTTP</a:t>
            </a:r>
            <a:endParaRPr b="0" i="0" sz="1400" u="none" cap="none" strike="noStrike">
              <a:solidFill>
                <a:srgbClr val="000000"/>
              </a:solidFill>
              <a:latin typeface="Arial"/>
              <a:ea typeface="Arial"/>
              <a:cs typeface="Arial"/>
              <a:sym typeface="Arial"/>
            </a:endParaRPr>
          </a:p>
          <a:p>
            <a:pPr indent="-287338" lvl="0" marL="287338" marR="0" rtl="0" algn="l">
              <a:lnSpc>
                <a:spcPct val="80000"/>
              </a:lnSpc>
              <a:spcBef>
                <a:spcPts val="1000"/>
              </a:spcBef>
              <a:spcAft>
                <a:spcPts val="0"/>
              </a:spcAft>
              <a:buClr>
                <a:srgbClr val="0000A3"/>
              </a:buClr>
              <a:buSzPts val="2800"/>
              <a:buFont typeface="Noto Sans Symbols"/>
              <a:buChar char="▪"/>
            </a:pPr>
            <a:r>
              <a:rPr b="0" i="1" lang="en-US" sz="2800" u="none" cap="none" strike="noStrike">
                <a:solidFill>
                  <a:srgbClr val="CC0000"/>
                </a:solidFill>
                <a:latin typeface="Calibri"/>
                <a:ea typeface="Calibri"/>
                <a:cs typeface="Calibri"/>
                <a:sym typeface="Calibri"/>
              </a:rPr>
              <a:t>transport:</a:t>
            </a:r>
            <a:r>
              <a:rPr b="0" i="0" lang="en-US" sz="2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process-process data transfer </a:t>
            </a:r>
            <a:r>
              <a:rPr b="0" i="0" lang="en-US" sz="2000" u="none" cap="none" strike="noStrike">
                <a:solidFill>
                  <a:schemeClr val="dk1"/>
                </a:solidFill>
                <a:latin typeface="Calibri"/>
                <a:ea typeface="Calibri"/>
                <a:cs typeface="Calibri"/>
                <a:sym typeface="Calibri"/>
              </a:rPr>
              <a:t>(segmentation &amp; reassembly, sockets, connection, flow and error control)</a:t>
            </a:r>
            <a:endParaRPr b="0" i="0" sz="1400" u="none" cap="none" strike="noStrike">
              <a:solidFill>
                <a:srgbClr val="000000"/>
              </a:solidFill>
              <a:latin typeface="Arial"/>
              <a:ea typeface="Arial"/>
              <a:cs typeface="Arial"/>
              <a:sym typeface="Arial"/>
            </a:endParaRPr>
          </a:p>
          <a:p>
            <a:pPr indent="-225425" lvl="1" marL="682625" marR="0" rtl="0" algn="l">
              <a:lnSpc>
                <a:spcPct val="8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TCP, UDP</a:t>
            </a:r>
            <a:endParaRPr b="0" i="0" sz="1400" u="none" cap="none" strike="noStrike">
              <a:solidFill>
                <a:srgbClr val="000000"/>
              </a:solidFill>
              <a:latin typeface="Arial"/>
              <a:ea typeface="Arial"/>
              <a:cs typeface="Arial"/>
              <a:sym typeface="Arial"/>
            </a:endParaRPr>
          </a:p>
          <a:p>
            <a:pPr indent="-287338" lvl="0" marL="287338" marR="0" rtl="0" algn="l">
              <a:lnSpc>
                <a:spcPct val="80000"/>
              </a:lnSpc>
              <a:spcBef>
                <a:spcPts val="1000"/>
              </a:spcBef>
              <a:spcAft>
                <a:spcPts val="0"/>
              </a:spcAft>
              <a:buClr>
                <a:srgbClr val="0000A3"/>
              </a:buClr>
              <a:buSzPts val="2800"/>
              <a:buFont typeface="Noto Sans Symbols"/>
              <a:buChar char="▪"/>
            </a:pPr>
            <a:r>
              <a:rPr b="0" i="1" lang="en-US" sz="2800" u="none" cap="none" strike="noStrike">
                <a:solidFill>
                  <a:srgbClr val="CC0000"/>
                </a:solidFill>
                <a:latin typeface="Calibri"/>
                <a:ea typeface="Calibri"/>
                <a:cs typeface="Calibri"/>
                <a:sym typeface="Calibri"/>
              </a:rPr>
              <a:t>network:</a:t>
            </a:r>
            <a:r>
              <a:rPr b="0" i="0" lang="en-US" sz="2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routing of datagrams from source to destination </a:t>
            </a:r>
            <a:r>
              <a:rPr b="0" i="0" lang="en-US" sz="2000" u="none" cap="none" strike="noStrike">
                <a:solidFill>
                  <a:schemeClr val="dk1"/>
                </a:solidFill>
                <a:latin typeface="Calibri"/>
                <a:ea typeface="Calibri"/>
                <a:cs typeface="Calibri"/>
                <a:sym typeface="Calibri"/>
              </a:rPr>
              <a:t>(addressing, routing)</a:t>
            </a:r>
            <a:endParaRPr b="0" i="0" sz="1400" u="none" cap="none" strike="noStrike">
              <a:solidFill>
                <a:srgbClr val="000000"/>
              </a:solidFill>
              <a:latin typeface="Arial"/>
              <a:ea typeface="Arial"/>
              <a:cs typeface="Arial"/>
              <a:sym typeface="Arial"/>
            </a:endParaRPr>
          </a:p>
          <a:p>
            <a:pPr indent="-225425" lvl="1" marL="682625" marR="0" rtl="0" algn="l">
              <a:lnSpc>
                <a:spcPct val="8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IP, routing protocols</a:t>
            </a:r>
            <a:endParaRPr b="0" i="0" sz="1400" u="none" cap="none" strike="noStrike">
              <a:solidFill>
                <a:srgbClr val="000000"/>
              </a:solidFill>
              <a:latin typeface="Arial"/>
              <a:ea typeface="Arial"/>
              <a:cs typeface="Arial"/>
              <a:sym typeface="Arial"/>
            </a:endParaRPr>
          </a:p>
          <a:p>
            <a:pPr indent="-287338" lvl="0" marL="287338" marR="0" rtl="0" algn="l">
              <a:lnSpc>
                <a:spcPct val="80000"/>
              </a:lnSpc>
              <a:spcBef>
                <a:spcPts val="1000"/>
              </a:spcBef>
              <a:spcAft>
                <a:spcPts val="0"/>
              </a:spcAft>
              <a:buClr>
                <a:srgbClr val="0000A3"/>
              </a:buClr>
              <a:buSzPts val="2800"/>
              <a:buFont typeface="Noto Sans Symbols"/>
              <a:buChar char="▪"/>
            </a:pPr>
            <a:r>
              <a:rPr b="0" i="1" lang="en-US" sz="2800" u="none" cap="none" strike="noStrike">
                <a:solidFill>
                  <a:srgbClr val="CC0000"/>
                </a:solidFill>
                <a:latin typeface="Calibri"/>
                <a:ea typeface="Calibri"/>
                <a:cs typeface="Calibri"/>
                <a:sym typeface="Calibri"/>
              </a:rPr>
              <a:t>link:</a:t>
            </a:r>
            <a:r>
              <a:rPr b="0" i="0" lang="en-US" sz="2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data transfer between neighboring  network elements </a:t>
            </a:r>
            <a:r>
              <a:rPr b="0" i="0" lang="en-US" sz="2000" u="none" cap="none" strike="noStrike">
                <a:solidFill>
                  <a:schemeClr val="dk1"/>
                </a:solidFill>
                <a:latin typeface="Calibri"/>
                <a:ea typeface="Calibri"/>
                <a:cs typeface="Calibri"/>
                <a:sym typeface="Calibri"/>
              </a:rPr>
              <a:t>(framing, addressing, flow &amp; error control) </a:t>
            </a:r>
            <a:endParaRPr b="0" i="0" sz="2400" u="none" cap="none" strike="noStrike">
              <a:solidFill>
                <a:schemeClr val="dk1"/>
              </a:solidFill>
              <a:latin typeface="Calibri"/>
              <a:ea typeface="Calibri"/>
              <a:cs typeface="Calibri"/>
              <a:sym typeface="Calibri"/>
            </a:endParaRPr>
          </a:p>
          <a:p>
            <a:pPr indent="-225425" lvl="1" marL="682625" marR="0" rtl="0" algn="l">
              <a:lnSpc>
                <a:spcPct val="8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Ethernet, 802.11 (WiFi), PPP</a:t>
            </a:r>
            <a:endParaRPr b="0" i="0" sz="1400" u="none" cap="none" strike="noStrike">
              <a:solidFill>
                <a:srgbClr val="000000"/>
              </a:solidFill>
              <a:latin typeface="Arial"/>
              <a:ea typeface="Arial"/>
              <a:cs typeface="Arial"/>
              <a:sym typeface="Arial"/>
            </a:endParaRPr>
          </a:p>
          <a:p>
            <a:pPr indent="-287338" lvl="0" marL="287338" marR="0" rtl="0" algn="l">
              <a:lnSpc>
                <a:spcPct val="80000"/>
              </a:lnSpc>
              <a:spcBef>
                <a:spcPts val="1000"/>
              </a:spcBef>
              <a:spcAft>
                <a:spcPts val="0"/>
              </a:spcAft>
              <a:buClr>
                <a:srgbClr val="0000A3"/>
              </a:buClr>
              <a:buSzPts val="2800"/>
              <a:buFont typeface="Noto Sans Symbols"/>
              <a:buChar char="▪"/>
            </a:pPr>
            <a:r>
              <a:rPr b="0" i="1" lang="en-US" sz="2800" u="none" cap="none" strike="noStrike">
                <a:solidFill>
                  <a:srgbClr val="CC0000"/>
                </a:solidFill>
                <a:latin typeface="Calibri"/>
                <a:ea typeface="Calibri"/>
                <a:cs typeface="Calibri"/>
                <a:sym typeface="Calibri"/>
              </a:rPr>
              <a:t>physical:</a:t>
            </a:r>
            <a:r>
              <a:rPr b="0" i="0" lang="en-US" sz="2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bits “on the wire”</a:t>
            </a:r>
            <a:endParaRPr b="0" i="0" sz="1400" u="none" cap="none" strike="noStrike">
              <a:solidFill>
                <a:srgbClr val="000000"/>
              </a:solidFill>
              <a:latin typeface="Arial"/>
              <a:ea typeface="Arial"/>
              <a:cs typeface="Arial"/>
              <a:sym typeface="Arial"/>
            </a:endParaRPr>
          </a:p>
        </p:txBody>
      </p:sp>
      <p:grpSp>
        <p:nvGrpSpPr>
          <p:cNvPr id="8439" name="Google Shape;8439;p68"/>
          <p:cNvGrpSpPr/>
          <p:nvPr/>
        </p:nvGrpSpPr>
        <p:grpSpPr>
          <a:xfrm>
            <a:off x="7994164" y="1579680"/>
            <a:ext cx="2016125" cy="3627438"/>
            <a:chOff x="6451600" y="1727200"/>
            <a:chExt cx="2016125" cy="3627438"/>
          </a:xfrm>
        </p:grpSpPr>
        <p:sp>
          <p:nvSpPr>
            <p:cNvPr id="8440" name="Google Shape;8440;p68"/>
            <p:cNvSpPr/>
            <p:nvPr/>
          </p:nvSpPr>
          <p:spPr>
            <a:xfrm>
              <a:off x="6575425" y="1727200"/>
              <a:ext cx="1892300" cy="35306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85833"/>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8441" name="Google Shape;8441;p68"/>
            <p:cNvSpPr/>
            <p:nvPr/>
          </p:nvSpPr>
          <p:spPr>
            <a:xfrm>
              <a:off x="6457950" y="1824038"/>
              <a:ext cx="1892300" cy="3530600"/>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85833"/>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8442" name="Google Shape;8442;p68"/>
            <p:cNvSpPr txBox="1"/>
            <p:nvPr/>
          </p:nvSpPr>
          <p:spPr>
            <a:xfrm>
              <a:off x="6602143" y="1920875"/>
              <a:ext cx="1565813" cy="3323987"/>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application</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transport</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link</a:t>
              </a:r>
              <a:endParaRPr b="0" i="0" sz="1400" u="none" cap="none" strike="noStrike">
                <a:solidFill>
                  <a:srgbClr val="000000"/>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physical</a:t>
              </a:r>
              <a:endParaRPr b="0" i="0" sz="1400" u="none" cap="none" strike="noStrike">
                <a:solidFill>
                  <a:srgbClr val="000000"/>
                </a:solidFill>
                <a:latin typeface="Arial"/>
                <a:ea typeface="Arial"/>
                <a:cs typeface="Arial"/>
                <a:sym typeface="Arial"/>
              </a:endParaRPr>
            </a:p>
          </p:txBody>
        </p:sp>
        <p:cxnSp>
          <p:nvCxnSpPr>
            <p:cNvPr id="8443" name="Google Shape;8443;p68"/>
            <p:cNvCxnSpPr/>
            <p:nvPr/>
          </p:nvCxnSpPr>
          <p:spPr>
            <a:xfrm>
              <a:off x="6451600" y="2516188"/>
              <a:ext cx="1885950" cy="0"/>
            </a:xfrm>
            <a:prstGeom prst="straightConnector1">
              <a:avLst/>
            </a:prstGeom>
            <a:noFill/>
            <a:ln cap="flat" cmpd="sng" w="38100">
              <a:solidFill>
                <a:schemeClr val="dk1"/>
              </a:solidFill>
              <a:prstDash val="solid"/>
              <a:round/>
              <a:headEnd len="sm" w="sm" type="none"/>
              <a:tailEnd len="sm" w="sm" type="none"/>
            </a:ln>
          </p:spPr>
        </p:cxnSp>
        <p:cxnSp>
          <p:nvCxnSpPr>
            <p:cNvPr id="8444" name="Google Shape;8444;p68"/>
            <p:cNvCxnSpPr/>
            <p:nvPr/>
          </p:nvCxnSpPr>
          <p:spPr>
            <a:xfrm>
              <a:off x="6451600" y="3221038"/>
              <a:ext cx="1885950" cy="0"/>
            </a:xfrm>
            <a:prstGeom prst="straightConnector1">
              <a:avLst/>
            </a:prstGeom>
            <a:noFill/>
            <a:ln cap="flat" cmpd="sng" w="38100">
              <a:solidFill>
                <a:schemeClr val="dk1"/>
              </a:solidFill>
              <a:prstDash val="solid"/>
              <a:round/>
              <a:headEnd len="sm" w="sm" type="none"/>
              <a:tailEnd len="sm" w="sm" type="none"/>
            </a:ln>
          </p:spPr>
        </p:cxnSp>
        <p:cxnSp>
          <p:nvCxnSpPr>
            <p:cNvPr id="8445" name="Google Shape;8445;p68"/>
            <p:cNvCxnSpPr/>
            <p:nvPr/>
          </p:nvCxnSpPr>
          <p:spPr>
            <a:xfrm>
              <a:off x="6451600" y="3932238"/>
              <a:ext cx="1885950" cy="0"/>
            </a:xfrm>
            <a:prstGeom prst="straightConnector1">
              <a:avLst/>
            </a:prstGeom>
            <a:noFill/>
            <a:ln cap="flat" cmpd="sng" w="38100">
              <a:solidFill>
                <a:schemeClr val="dk1"/>
              </a:solidFill>
              <a:prstDash val="solid"/>
              <a:round/>
              <a:headEnd len="sm" w="sm" type="none"/>
              <a:tailEnd len="sm" w="sm" type="none"/>
            </a:ln>
          </p:spPr>
        </p:cxnSp>
        <p:cxnSp>
          <p:nvCxnSpPr>
            <p:cNvPr id="8446" name="Google Shape;8446;p68"/>
            <p:cNvCxnSpPr/>
            <p:nvPr/>
          </p:nvCxnSpPr>
          <p:spPr>
            <a:xfrm>
              <a:off x="6451600" y="4643438"/>
              <a:ext cx="1885950" cy="0"/>
            </a:xfrm>
            <a:prstGeom prst="straightConnector1">
              <a:avLst/>
            </a:prstGeom>
            <a:noFill/>
            <a:ln cap="flat" cmpd="sng" w="38100">
              <a:solidFill>
                <a:schemeClr val="dk1"/>
              </a:solidFill>
              <a:prstDash val="solid"/>
              <a:round/>
              <a:headEnd len="sm" w="sm" type="none"/>
              <a:tailEnd len="sm" w="sm" type="none"/>
            </a:ln>
          </p:spPr>
        </p:cxnSp>
      </p:grpSp>
      <p:pic>
        <p:nvPicPr>
          <p:cNvPr id="8447" name="Google Shape;8447;p68"/>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1" name="Shape 8451"/>
        <p:cNvGrpSpPr/>
        <p:nvPr/>
      </p:nvGrpSpPr>
      <p:grpSpPr>
        <a:xfrm>
          <a:off x="0" y="0"/>
          <a:ext cx="0" cy="0"/>
          <a:chOff x="0" y="0"/>
          <a:chExt cx="0" cy="0"/>
        </a:xfrm>
      </p:grpSpPr>
      <p:cxnSp>
        <p:nvCxnSpPr>
          <p:cNvPr id="8452" name="Google Shape;8452;p6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453" name="Google Shape;8453;p6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454" name="Google Shape;8454;p6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OSI reference model</a:t>
            </a:r>
            <a:endParaRPr b="0" i="0" sz="1400" u="none" cap="none" strike="noStrike">
              <a:solidFill>
                <a:srgbClr val="000000"/>
              </a:solidFill>
              <a:latin typeface="Arial"/>
              <a:ea typeface="Arial"/>
              <a:cs typeface="Arial"/>
              <a:sym typeface="Arial"/>
            </a:endParaRPr>
          </a:p>
        </p:txBody>
      </p:sp>
      <p:sp>
        <p:nvSpPr>
          <p:cNvPr id="8455" name="Google Shape;8455;p69"/>
          <p:cNvSpPr/>
          <p:nvPr/>
        </p:nvSpPr>
        <p:spPr>
          <a:xfrm>
            <a:off x="6505575" y="1638300"/>
            <a:ext cx="1892300" cy="3530600"/>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8456" name="Google Shape;8456;p69"/>
          <p:cNvSpPr txBox="1"/>
          <p:nvPr/>
        </p:nvSpPr>
        <p:spPr>
          <a:xfrm>
            <a:off x="345662" y="1594676"/>
            <a:ext cx="5750338" cy="4050749"/>
          </a:xfrm>
          <a:prstGeom prst="rect">
            <a:avLst/>
          </a:prstGeom>
          <a:noFill/>
          <a:ln>
            <a:noFill/>
          </a:ln>
        </p:spPr>
        <p:txBody>
          <a:bodyPr anchorCtr="0" anchor="t" bIns="45700" lIns="91425" spcFirstLastPara="1" rIns="91425" wrap="square" tIns="45700">
            <a:normAutofit/>
          </a:bodyPr>
          <a:lstStyle/>
          <a:p>
            <a:pPr indent="-287338" lvl="0" marL="287338" marR="0" rtl="0" algn="l">
              <a:lnSpc>
                <a:spcPct val="90000"/>
              </a:lnSpc>
              <a:spcBef>
                <a:spcPts val="0"/>
              </a:spcBef>
              <a:spcAft>
                <a:spcPts val="0"/>
              </a:spcAft>
              <a:buClr>
                <a:srgbClr val="CC0000"/>
              </a:buClr>
              <a:buSzPts val="2400"/>
              <a:buFont typeface="Arial"/>
              <a:buChar char="•"/>
            </a:pPr>
            <a:r>
              <a:rPr b="0" i="1" lang="en-US" sz="2400" u="none" cap="none" strike="noStrike">
                <a:solidFill>
                  <a:srgbClr val="CC0000"/>
                </a:solidFill>
                <a:latin typeface="Calibri"/>
                <a:ea typeface="Calibri"/>
                <a:cs typeface="Calibri"/>
                <a:sym typeface="Calibri"/>
              </a:rPr>
              <a:t>presentation:</a:t>
            </a:r>
            <a:r>
              <a:rPr b="0" i="0" lang="en-US" sz="2400" u="none" cap="none" strike="noStrike">
                <a:solidFill>
                  <a:schemeClr val="dk1"/>
                </a:solidFill>
                <a:latin typeface="Calibri"/>
                <a:ea typeface="Calibri"/>
                <a:cs typeface="Calibri"/>
                <a:sym typeface="Calibri"/>
              </a:rPr>
              <a:t> allow applications to interpret meaning of data, </a:t>
            </a:r>
            <a:r>
              <a:rPr b="0" i="0" lang="en-US" sz="2000" u="none" cap="none" strike="noStrike">
                <a:solidFill>
                  <a:schemeClr val="dk1"/>
                </a:solidFill>
                <a:latin typeface="Calibri"/>
                <a:ea typeface="Calibri"/>
                <a:cs typeface="Calibri"/>
                <a:sym typeface="Calibri"/>
              </a:rPr>
              <a:t>(e.g., encryption, compression, machine-specific conventions)</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rgbClr val="CC0000"/>
              </a:buClr>
              <a:buSzPts val="2400"/>
              <a:buFont typeface="Arial"/>
              <a:buChar char="•"/>
            </a:pPr>
            <a:r>
              <a:rPr b="0" i="1" lang="en-US" sz="2400" u="none" cap="none" strike="noStrike">
                <a:solidFill>
                  <a:srgbClr val="CC0000"/>
                </a:solidFill>
                <a:latin typeface="Calibri"/>
                <a:ea typeface="Calibri"/>
                <a:cs typeface="Calibri"/>
                <a:sym typeface="Calibri"/>
              </a:rPr>
              <a:t>session:</a:t>
            </a:r>
            <a:r>
              <a:rPr b="0" i="0" lang="en-US" sz="2400" u="none" cap="none" strike="noStrike">
                <a:solidFill>
                  <a:schemeClr val="dk1"/>
                </a:solidFill>
                <a:latin typeface="Calibri"/>
                <a:ea typeface="Calibri"/>
                <a:cs typeface="Calibri"/>
                <a:sym typeface="Calibri"/>
              </a:rPr>
              <a:t> synchronization, checkpointing, recovery of data exchange</a:t>
            </a:r>
            <a:endParaRPr b="0" i="0" sz="1400" u="none" cap="none" strike="noStrike">
              <a:solidFill>
                <a:srgbClr val="000000"/>
              </a:solidFill>
              <a:latin typeface="Arial"/>
              <a:ea typeface="Arial"/>
              <a:cs typeface="Arial"/>
              <a:sym typeface="Arial"/>
            </a:endParaRPr>
          </a:p>
          <a:p>
            <a:pPr indent="-287338" lvl="0" marL="287338"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Internet stack “missing” these layers!</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these services, </a:t>
            </a:r>
            <a:r>
              <a:rPr b="0" i="1" lang="en-US" sz="2000" u="none" cap="none" strike="noStrike">
                <a:solidFill>
                  <a:schemeClr val="dk1"/>
                </a:solidFill>
                <a:latin typeface="Calibri"/>
                <a:ea typeface="Calibri"/>
                <a:cs typeface="Calibri"/>
                <a:sym typeface="Calibri"/>
              </a:rPr>
              <a:t>if needed,</a:t>
            </a:r>
            <a:r>
              <a:rPr b="0" i="0" lang="en-US" sz="2000" u="none" cap="none" strike="noStrike">
                <a:solidFill>
                  <a:schemeClr val="dk1"/>
                </a:solidFill>
                <a:latin typeface="Calibri"/>
                <a:ea typeface="Calibri"/>
                <a:cs typeface="Calibri"/>
                <a:sym typeface="Calibri"/>
              </a:rPr>
              <a:t> must be implemented in application</a:t>
            </a:r>
            <a:endParaRPr b="0" i="0" sz="1400" u="none" cap="none" strike="noStrike">
              <a:solidFill>
                <a:srgbClr val="000000"/>
              </a:solidFill>
              <a:latin typeface="Arial"/>
              <a:ea typeface="Arial"/>
              <a:cs typeface="Arial"/>
              <a:sym typeface="Arial"/>
            </a:endParaRPr>
          </a:p>
          <a:p>
            <a:pPr indent="-225425" lvl="1" marL="682625"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needed?</a:t>
            </a:r>
            <a:endParaRPr b="0" i="0" sz="1400" u="none" cap="none" strike="noStrike">
              <a:solidFill>
                <a:srgbClr val="000000"/>
              </a:solidFill>
              <a:latin typeface="Arial"/>
              <a:ea typeface="Arial"/>
              <a:cs typeface="Arial"/>
              <a:sym typeface="Arial"/>
            </a:endParaRPr>
          </a:p>
        </p:txBody>
      </p:sp>
      <p:sp>
        <p:nvSpPr>
          <p:cNvPr id="8457" name="Google Shape;8457;p69"/>
          <p:cNvSpPr/>
          <p:nvPr/>
        </p:nvSpPr>
        <p:spPr>
          <a:xfrm>
            <a:off x="6391275" y="1774825"/>
            <a:ext cx="1892300" cy="3586163"/>
          </a:xfrm>
          <a:prstGeom prst="rect">
            <a:avLst/>
          </a:prstGeom>
          <a:solidFill>
            <a:schemeClr val="lt1"/>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8458" name="Google Shape;8458;p69"/>
          <p:cNvSpPr txBox="1"/>
          <p:nvPr/>
        </p:nvSpPr>
        <p:spPr>
          <a:xfrm>
            <a:off x="6348413" y="1946275"/>
            <a:ext cx="1982787" cy="3414713"/>
          </a:xfrm>
          <a:prstGeom prst="rect">
            <a:avLst/>
          </a:prstGeom>
          <a:noFill/>
          <a:ln>
            <a:noFill/>
          </a:ln>
        </p:spPr>
        <p:txBody>
          <a:bodyPr anchorCtr="0" anchor="t" bIns="45700" lIns="91425" spcFirstLastPara="1" rIns="91425" wrap="square" tIns="45700">
            <a:spAutoFit/>
          </a:bodyPr>
          <a:lstStyle/>
          <a:p>
            <a:pPr indent="0" lvl="0" marL="0" marR="0" rtl="0" algn="ctr">
              <a:lnSpc>
                <a:spcPct val="7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presentation</a:t>
            </a:r>
            <a:endParaRPr b="0" i="0" sz="1400" u="none" cap="none" strike="noStrike">
              <a:solidFill>
                <a:srgbClr val="000000"/>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session</a:t>
            </a:r>
            <a:endParaRPr b="0" i="0" sz="1400" u="none" cap="none" strike="noStrike">
              <a:solidFill>
                <a:srgbClr val="000000"/>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transport</a:t>
            </a:r>
            <a:endParaRPr b="0" i="0" sz="1400" u="none" cap="none" strike="noStrike">
              <a:solidFill>
                <a:srgbClr val="000000"/>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a:p>
            <a:pPr indent="0" lvl="0" marL="0" marR="0" rtl="0" algn="ctr">
              <a:lnSpc>
                <a:spcPct val="7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physical</a:t>
            </a:r>
            <a:endParaRPr b="0" i="0" sz="1400" u="none" cap="none" strike="noStrike">
              <a:solidFill>
                <a:srgbClr val="000000"/>
              </a:solidFill>
              <a:latin typeface="Arial"/>
              <a:ea typeface="Arial"/>
              <a:cs typeface="Arial"/>
              <a:sym typeface="Arial"/>
            </a:endParaRPr>
          </a:p>
        </p:txBody>
      </p:sp>
      <p:cxnSp>
        <p:nvCxnSpPr>
          <p:cNvPr id="8459" name="Google Shape;8459;p69"/>
          <p:cNvCxnSpPr/>
          <p:nvPr/>
        </p:nvCxnSpPr>
        <p:spPr>
          <a:xfrm>
            <a:off x="6370638" y="2366963"/>
            <a:ext cx="1885950" cy="0"/>
          </a:xfrm>
          <a:prstGeom prst="straightConnector1">
            <a:avLst/>
          </a:prstGeom>
          <a:noFill/>
          <a:ln cap="flat" cmpd="sng" w="38100">
            <a:solidFill>
              <a:schemeClr val="dk1"/>
            </a:solidFill>
            <a:prstDash val="solid"/>
            <a:round/>
            <a:headEnd len="sm" w="sm" type="none"/>
            <a:tailEnd len="sm" w="sm" type="none"/>
          </a:ln>
        </p:spPr>
      </p:cxnSp>
      <p:cxnSp>
        <p:nvCxnSpPr>
          <p:cNvPr id="8460" name="Google Shape;8460;p69"/>
          <p:cNvCxnSpPr/>
          <p:nvPr/>
        </p:nvCxnSpPr>
        <p:spPr>
          <a:xfrm>
            <a:off x="6384925" y="3343275"/>
            <a:ext cx="1885950" cy="0"/>
          </a:xfrm>
          <a:prstGeom prst="straightConnector1">
            <a:avLst/>
          </a:prstGeom>
          <a:noFill/>
          <a:ln cap="flat" cmpd="sng" w="38100">
            <a:solidFill>
              <a:schemeClr val="dk1"/>
            </a:solidFill>
            <a:prstDash val="solid"/>
            <a:round/>
            <a:headEnd len="sm" w="sm" type="none"/>
            <a:tailEnd len="sm" w="sm" type="none"/>
          </a:ln>
        </p:spPr>
      </p:cxnSp>
      <p:cxnSp>
        <p:nvCxnSpPr>
          <p:cNvPr id="8461" name="Google Shape;8461;p69"/>
          <p:cNvCxnSpPr/>
          <p:nvPr/>
        </p:nvCxnSpPr>
        <p:spPr>
          <a:xfrm>
            <a:off x="6384925" y="3883025"/>
            <a:ext cx="1885950" cy="0"/>
          </a:xfrm>
          <a:prstGeom prst="straightConnector1">
            <a:avLst/>
          </a:prstGeom>
          <a:noFill/>
          <a:ln cap="flat" cmpd="sng" w="38100">
            <a:solidFill>
              <a:schemeClr val="dk1"/>
            </a:solidFill>
            <a:prstDash val="solid"/>
            <a:round/>
            <a:headEnd len="sm" w="sm" type="none"/>
            <a:tailEnd len="sm" w="sm" type="none"/>
          </a:ln>
        </p:spPr>
      </p:cxnSp>
      <p:cxnSp>
        <p:nvCxnSpPr>
          <p:cNvPr id="8462" name="Google Shape;8462;p69"/>
          <p:cNvCxnSpPr/>
          <p:nvPr/>
        </p:nvCxnSpPr>
        <p:spPr>
          <a:xfrm>
            <a:off x="6386513" y="4899025"/>
            <a:ext cx="1885950" cy="0"/>
          </a:xfrm>
          <a:prstGeom prst="straightConnector1">
            <a:avLst/>
          </a:prstGeom>
          <a:noFill/>
          <a:ln cap="flat" cmpd="sng" w="38100">
            <a:solidFill>
              <a:schemeClr val="dk1"/>
            </a:solidFill>
            <a:prstDash val="solid"/>
            <a:round/>
            <a:headEnd len="sm" w="sm" type="none"/>
            <a:tailEnd len="sm" w="sm" type="none"/>
          </a:ln>
        </p:spPr>
      </p:cxnSp>
      <p:cxnSp>
        <p:nvCxnSpPr>
          <p:cNvPr id="8463" name="Google Shape;8463;p69"/>
          <p:cNvCxnSpPr/>
          <p:nvPr/>
        </p:nvCxnSpPr>
        <p:spPr>
          <a:xfrm>
            <a:off x="6370638" y="4416425"/>
            <a:ext cx="1885950" cy="0"/>
          </a:xfrm>
          <a:prstGeom prst="straightConnector1">
            <a:avLst/>
          </a:prstGeom>
          <a:noFill/>
          <a:ln cap="flat" cmpd="sng" w="38100">
            <a:solidFill>
              <a:schemeClr val="dk1"/>
            </a:solidFill>
            <a:prstDash val="solid"/>
            <a:round/>
            <a:headEnd len="sm" w="sm" type="none"/>
            <a:tailEnd len="sm" w="sm" type="none"/>
          </a:ln>
        </p:spPr>
      </p:cxnSp>
      <p:cxnSp>
        <p:nvCxnSpPr>
          <p:cNvPr id="8464" name="Google Shape;8464;p69"/>
          <p:cNvCxnSpPr/>
          <p:nvPr/>
        </p:nvCxnSpPr>
        <p:spPr>
          <a:xfrm>
            <a:off x="6369050" y="2886075"/>
            <a:ext cx="1885950" cy="0"/>
          </a:xfrm>
          <a:prstGeom prst="straightConnector1">
            <a:avLst/>
          </a:prstGeom>
          <a:noFill/>
          <a:ln cap="flat" cmpd="sng" w="38100">
            <a:solidFill>
              <a:schemeClr val="dk1"/>
            </a:solidFill>
            <a:prstDash val="solid"/>
            <a:round/>
            <a:headEnd len="sm" w="sm" type="none"/>
            <a:tailEnd len="sm" w="sm" type="none"/>
          </a:ln>
        </p:spPr>
      </p:cxnSp>
      <p:sp>
        <p:nvSpPr>
          <p:cNvPr id="8465" name="Google Shape;8465;p69"/>
          <p:cNvSpPr/>
          <p:nvPr/>
        </p:nvSpPr>
        <p:spPr>
          <a:xfrm>
            <a:off x="409575" y="5674796"/>
            <a:ext cx="748075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O</a:t>
            </a:r>
            <a:r>
              <a:rPr b="0" i="0" lang="en-US" sz="2400" u="none" cap="none" strike="noStrike">
                <a:solidFill>
                  <a:schemeClr val="dk1"/>
                </a:solidFill>
                <a:latin typeface="Times New Roman"/>
                <a:ea typeface="Times New Roman"/>
                <a:cs typeface="Times New Roman"/>
                <a:sym typeface="Times New Roman"/>
              </a:rPr>
              <a:t>pen </a:t>
            </a:r>
            <a:r>
              <a:rPr b="1" i="0" lang="en-US" sz="2400" u="none" cap="none" strike="noStrike">
                <a:solidFill>
                  <a:schemeClr val="dk1"/>
                </a:solidFill>
                <a:latin typeface="Times New Roman"/>
                <a:ea typeface="Times New Roman"/>
                <a:cs typeface="Times New Roman"/>
                <a:sym typeface="Times New Roman"/>
              </a:rPr>
              <a:t>S</a:t>
            </a:r>
            <a:r>
              <a:rPr b="0" i="0" lang="en-US" sz="2400" u="none" cap="none" strike="noStrike">
                <a:solidFill>
                  <a:schemeClr val="dk1"/>
                </a:solidFill>
                <a:latin typeface="Times New Roman"/>
                <a:ea typeface="Times New Roman"/>
                <a:cs typeface="Times New Roman"/>
                <a:sym typeface="Times New Roman"/>
              </a:rPr>
              <a:t>ystems </a:t>
            </a:r>
            <a:r>
              <a:rPr b="1" i="0" lang="en-US" sz="2400" u="none" cap="none" strike="noStrike">
                <a:solidFill>
                  <a:schemeClr val="dk1"/>
                </a:solidFill>
                <a:latin typeface="Times New Roman"/>
                <a:ea typeface="Times New Roman"/>
                <a:cs typeface="Times New Roman"/>
                <a:sym typeface="Times New Roman"/>
              </a:rPr>
              <a:t>I</a:t>
            </a:r>
            <a:r>
              <a:rPr b="0" i="0" lang="en-US" sz="2400" u="none" cap="none" strike="noStrike">
                <a:solidFill>
                  <a:schemeClr val="dk1"/>
                </a:solidFill>
                <a:latin typeface="Times New Roman"/>
                <a:ea typeface="Times New Roman"/>
                <a:cs typeface="Times New Roman"/>
                <a:sym typeface="Times New Roman"/>
              </a:rPr>
              <a:t>nterconnection (OSI) model – introduced in late 1970s by ISO.</a:t>
            </a:r>
            <a:endParaRPr b="0" i="0" sz="2400" u="none" cap="none" strike="noStrike">
              <a:solidFill>
                <a:schemeClr val="dk1"/>
              </a:solidFill>
              <a:latin typeface="Calibri"/>
              <a:ea typeface="Calibri"/>
              <a:cs typeface="Calibri"/>
              <a:sym typeface="Calibri"/>
            </a:endParaRPr>
          </a:p>
        </p:txBody>
      </p:sp>
      <p:pic>
        <p:nvPicPr>
          <p:cNvPr id="8466" name="Google Shape;8466;p69"/>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cxnSp>
        <p:nvCxnSpPr>
          <p:cNvPr id="151" name="Google Shape;151;p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152" name="Google Shape;152;p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The Internet: A “Nuts and Bolts” View</a:t>
            </a:r>
            <a:endParaRPr b="0" i="0" sz="1400" u="none" cap="none" strike="noStrike">
              <a:solidFill>
                <a:srgbClr val="000000"/>
              </a:solidFill>
              <a:latin typeface="Arial"/>
              <a:ea typeface="Arial"/>
              <a:cs typeface="Arial"/>
              <a:sym typeface="Arial"/>
            </a:endParaRPr>
          </a:p>
        </p:txBody>
      </p:sp>
      <p:sp>
        <p:nvSpPr>
          <p:cNvPr id="153" name="Google Shape;153;p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154" name="Google Shape;154;p7"/>
          <p:cNvSpPr txBox="1"/>
          <p:nvPr/>
        </p:nvSpPr>
        <p:spPr>
          <a:xfrm>
            <a:off x="7446033" y="3519366"/>
            <a:ext cx="136498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Internet</a:t>
            </a:r>
            <a:endParaRPr b="0" i="0" sz="1400" u="none" cap="none" strike="noStrike">
              <a:solidFill>
                <a:srgbClr val="000000"/>
              </a:solidFill>
              <a:latin typeface="Arial"/>
              <a:ea typeface="Arial"/>
              <a:cs typeface="Arial"/>
              <a:sym typeface="Arial"/>
            </a:endParaRPr>
          </a:p>
        </p:txBody>
      </p:sp>
      <p:sp>
        <p:nvSpPr>
          <p:cNvPr id="155" name="Google Shape;155;p7"/>
          <p:cNvSpPr/>
          <p:nvPr/>
        </p:nvSpPr>
        <p:spPr>
          <a:xfrm>
            <a:off x="7505896" y="3566283"/>
            <a:ext cx="1558255" cy="53898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56" name="Google Shape;156;p7"/>
          <p:cNvGrpSpPr/>
          <p:nvPr/>
        </p:nvGrpSpPr>
        <p:grpSpPr>
          <a:xfrm>
            <a:off x="5460944" y="1528217"/>
            <a:ext cx="4525460" cy="4859961"/>
            <a:chOff x="7268561" y="1458365"/>
            <a:chExt cx="4525460" cy="4859961"/>
          </a:xfrm>
        </p:grpSpPr>
        <p:sp>
          <p:nvSpPr>
            <p:cNvPr id="157" name="Google Shape;157;p7"/>
            <p:cNvSpPr/>
            <p:nvPr/>
          </p:nvSpPr>
          <p:spPr>
            <a:xfrm>
              <a:off x="9048399" y="3035682"/>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p7"/>
            <p:cNvSpPr/>
            <p:nvPr/>
          </p:nvSpPr>
          <p:spPr>
            <a:xfrm>
              <a:off x="7337287" y="1795939"/>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59" name="Google Shape;159;p7"/>
            <p:cNvGrpSpPr/>
            <p:nvPr/>
          </p:nvGrpSpPr>
          <p:grpSpPr>
            <a:xfrm>
              <a:off x="7268561" y="3259155"/>
              <a:ext cx="1458912" cy="933450"/>
              <a:chOff x="2889" y="1631"/>
              <a:chExt cx="980" cy="743"/>
            </a:xfrm>
          </p:grpSpPr>
          <p:sp>
            <p:nvSpPr>
              <p:cNvPr id="160" name="Google Shape;160;p7"/>
              <p:cNvSpPr/>
              <p:nvPr/>
            </p:nvSpPr>
            <p:spPr>
              <a:xfrm>
                <a:off x="3046" y="1841"/>
                <a:ext cx="663" cy="533"/>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61" name="Google Shape;161;p7"/>
              <p:cNvSpPr/>
              <p:nvPr/>
            </p:nvSpPr>
            <p:spPr>
              <a:xfrm>
                <a:off x="2889" y="1631"/>
                <a:ext cx="980" cy="253"/>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grpSp>
        <p:sp>
          <p:nvSpPr>
            <p:cNvPr id="162" name="Google Shape;162;p7"/>
            <p:cNvSpPr/>
            <p:nvPr/>
          </p:nvSpPr>
          <p:spPr>
            <a:xfrm>
              <a:off x="7775612" y="4653038"/>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p7"/>
            <p:cNvSpPr txBox="1"/>
            <p:nvPr/>
          </p:nvSpPr>
          <p:spPr>
            <a:xfrm>
              <a:off x="7742485" y="1458365"/>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mobile network</a:t>
              </a:r>
              <a:endParaRPr b="0" i="0" sz="1400" u="none" cap="none" strike="noStrike">
                <a:solidFill>
                  <a:srgbClr val="000000"/>
                </a:solidFill>
                <a:latin typeface="Arial"/>
                <a:ea typeface="Arial"/>
                <a:cs typeface="Arial"/>
                <a:sym typeface="Arial"/>
              </a:endParaRPr>
            </a:p>
          </p:txBody>
        </p:sp>
        <p:sp>
          <p:nvSpPr>
            <p:cNvPr id="164" name="Google Shape;164;p7"/>
            <p:cNvSpPr txBox="1"/>
            <p:nvPr/>
          </p:nvSpPr>
          <p:spPr>
            <a:xfrm>
              <a:off x="7394046" y="4161826"/>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home network</a:t>
              </a:r>
              <a:endParaRPr b="0" i="0" sz="1400" u="none" cap="none" strike="noStrike">
                <a:solidFill>
                  <a:srgbClr val="000000"/>
                </a:solidFill>
                <a:latin typeface="Arial"/>
                <a:ea typeface="Arial"/>
                <a:cs typeface="Arial"/>
                <a:sym typeface="Arial"/>
              </a:endParaRPr>
            </a:p>
          </p:txBody>
        </p:sp>
        <p:sp>
          <p:nvSpPr>
            <p:cNvPr id="165" name="Google Shape;165;p7"/>
            <p:cNvSpPr txBox="1"/>
            <p:nvPr/>
          </p:nvSpPr>
          <p:spPr>
            <a:xfrm>
              <a:off x="7370119" y="5749679"/>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enterprise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          network</a:t>
              </a:r>
              <a:endParaRPr b="0" i="0" sz="1400" u="none" cap="none" strike="noStrike">
                <a:solidFill>
                  <a:srgbClr val="000000"/>
                </a:solidFill>
                <a:latin typeface="Arial"/>
                <a:ea typeface="Arial"/>
                <a:cs typeface="Arial"/>
                <a:sym typeface="Arial"/>
              </a:endParaRPr>
            </a:p>
          </p:txBody>
        </p:sp>
        <p:sp>
          <p:nvSpPr>
            <p:cNvPr id="166" name="Google Shape;166;p7"/>
            <p:cNvSpPr/>
            <p:nvPr/>
          </p:nvSpPr>
          <p:spPr>
            <a:xfrm>
              <a:off x="10285357" y="3149444"/>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67" name="Google Shape;167;p7"/>
            <p:cNvGrpSpPr/>
            <p:nvPr/>
          </p:nvGrpSpPr>
          <p:grpSpPr>
            <a:xfrm>
              <a:off x="10900911" y="3897954"/>
              <a:ext cx="687393" cy="721548"/>
              <a:chOff x="5203089" y="1751190"/>
              <a:chExt cx="858331" cy="662414"/>
            </a:xfrm>
          </p:grpSpPr>
          <p:sp>
            <p:nvSpPr>
              <p:cNvPr id="168" name="Google Shape;168;p7"/>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7"/>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70" name="Google Shape;170;p7"/>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71" name="Google Shape;171;p7"/>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72" name="Google Shape;172;p7"/>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73" name="Google Shape;173;p7"/>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74" name="Google Shape;174;p7"/>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75" name="Google Shape;175;p7"/>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176" name="Google Shape;176;p7"/>
            <p:cNvGrpSpPr/>
            <p:nvPr/>
          </p:nvGrpSpPr>
          <p:grpSpPr>
            <a:xfrm>
              <a:off x="10834382" y="3164075"/>
              <a:ext cx="594613" cy="648336"/>
              <a:chOff x="5203089" y="1751190"/>
              <a:chExt cx="858331" cy="662414"/>
            </a:xfrm>
          </p:grpSpPr>
          <p:sp>
            <p:nvSpPr>
              <p:cNvPr id="177" name="Google Shape;177;p7"/>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p7"/>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79" name="Google Shape;179;p7"/>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180" name="Google Shape;180;p7"/>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181" name="Google Shape;181;p7"/>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182" name="Google Shape;182;p7"/>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183" name="Google Shape;183;p7"/>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184" name="Google Shape;184;p7"/>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185" name="Google Shape;185;p7"/>
            <p:cNvSpPr/>
            <p:nvPr/>
          </p:nvSpPr>
          <p:spPr>
            <a:xfrm>
              <a:off x="9604024" y="1751946"/>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7"/>
            <p:cNvSpPr txBox="1"/>
            <p:nvPr/>
          </p:nvSpPr>
          <p:spPr>
            <a:xfrm>
              <a:off x="9490412" y="1821099"/>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national or global ISP</a:t>
              </a:r>
              <a:endParaRPr b="0" i="0" sz="1400" u="none" cap="none" strike="noStrike">
                <a:solidFill>
                  <a:srgbClr val="000000"/>
                </a:solidFill>
                <a:latin typeface="Arial"/>
                <a:ea typeface="Arial"/>
                <a:cs typeface="Arial"/>
                <a:sym typeface="Arial"/>
              </a:endParaRPr>
            </a:p>
          </p:txBody>
        </p:sp>
        <p:sp>
          <p:nvSpPr>
            <p:cNvPr id="187" name="Google Shape;187;p7"/>
            <p:cNvSpPr/>
            <p:nvPr/>
          </p:nvSpPr>
          <p:spPr>
            <a:xfrm>
              <a:off x="9342279" y="3647812"/>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7"/>
            <p:cNvSpPr txBox="1"/>
            <p:nvPr/>
          </p:nvSpPr>
          <p:spPr>
            <a:xfrm>
              <a:off x="8829373" y="3417823"/>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local or regional ISP</a:t>
              </a:r>
              <a:endParaRPr b="0" i="0" sz="1400" u="none" cap="none" strike="noStrike">
                <a:solidFill>
                  <a:srgbClr val="000000"/>
                </a:solidFill>
                <a:latin typeface="Arial"/>
                <a:ea typeface="Arial"/>
                <a:cs typeface="Arial"/>
                <a:sym typeface="Arial"/>
              </a:endParaRPr>
            </a:p>
          </p:txBody>
        </p:sp>
        <p:sp>
          <p:nvSpPr>
            <p:cNvPr id="189" name="Google Shape;189;p7"/>
            <p:cNvSpPr txBox="1"/>
            <p:nvPr/>
          </p:nvSpPr>
          <p:spPr>
            <a:xfrm>
              <a:off x="10980978" y="4647841"/>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datacenter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sp>
          <p:nvSpPr>
            <p:cNvPr id="190" name="Google Shape;190;p7"/>
            <p:cNvSpPr txBox="1"/>
            <p:nvPr/>
          </p:nvSpPr>
          <p:spPr>
            <a:xfrm>
              <a:off x="10126229" y="4198152"/>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content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provider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network</a:t>
              </a:r>
              <a:endParaRPr b="0" i="0" sz="1000" u="none" cap="none" strike="noStrike">
                <a:solidFill>
                  <a:schemeClr val="dk1"/>
                </a:solidFill>
                <a:latin typeface="Calibri"/>
                <a:ea typeface="Calibri"/>
                <a:cs typeface="Calibri"/>
                <a:sym typeface="Calibri"/>
              </a:endParaRPr>
            </a:p>
          </p:txBody>
        </p:sp>
      </p:grpSp>
      <p:grpSp>
        <p:nvGrpSpPr>
          <p:cNvPr id="191" name="Google Shape;191;p7"/>
          <p:cNvGrpSpPr/>
          <p:nvPr/>
        </p:nvGrpSpPr>
        <p:grpSpPr>
          <a:xfrm>
            <a:off x="130271" y="3174747"/>
            <a:ext cx="5055918" cy="974426"/>
            <a:chOff x="1297913" y="3209940"/>
            <a:chExt cx="5623201" cy="1305077"/>
          </a:xfrm>
        </p:grpSpPr>
        <p:sp>
          <p:nvSpPr>
            <p:cNvPr id="192" name="Google Shape;192;p7"/>
            <p:cNvSpPr txBox="1"/>
            <p:nvPr/>
          </p:nvSpPr>
          <p:spPr>
            <a:xfrm>
              <a:off x="3142962" y="3209940"/>
              <a:ext cx="3778152" cy="1305077"/>
            </a:xfrm>
            <a:prstGeom prst="rect">
              <a:avLst/>
            </a:prstGeom>
            <a:noFill/>
            <a:ln>
              <a:noFill/>
            </a:ln>
          </p:spPr>
          <p:txBody>
            <a:bodyPr anchorCtr="0" anchor="t" bIns="45700" lIns="91425" spcFirstLastPara="1" rIns="91425" wrap="square" tIns="45700">
              <a:normAutofit fontScale="92500" lnSpcReduction="10000"/>
            </a:bodyPr>
            <a:lstStyle/>
            <a:p>
              <a:pPr indent="0" lvl="0" marL="6858" marR="0" rtl="0" algn="l">
                <a:lnSpc>
                  <a:spcPct val="90000"/>
                </a:lnSpc>
                <a:spcBef>
                  <a:spcPts val="0"/>
                </a:spcBef>
                <a:spcAft>
                  <a:spcPts val="0"/>
                </a:spcAft>
                <a:buClr>
                  <a:srgbClr val="002E8A"/>
                </a:buClr>
                <a:buSzPct val="100000"/>
                <a:buFont typeface="Noto Sans Symbols"/>
                <a:buNone/>
              </a:pPr>
              <a:r>
                <a:rPr b="0" i="1" lang="en-US" sz="2400" u="none" cap="none" strike="noStrike">
                  <a:solidFill>
                    <a:srgbClr val="C00000"/>
                  </a:solidFill>
                  <a:latin typeface="Calibri"/>
                  <a:ea typeface="Calibri"/>
                  <a:cs typeface="Calibri"/>
                  <a:sym typeface="Calibri"/>
                </a:rPr>
                <a:t>Packet switches</a:t>
              </a:r>
              <a:r>
                <a:rPr b="0" i="0" lang="en-US" sz="2400" u="none" cap="none" strike="noStrike">
                  <a:solidFill>
                    <a:schemeClr val="dk1"/>
                  </a:solidFill>
                  <a:latin typeface="Calibri"/>
                  <a:ea typeface="Calibri"/>
                  <a:cs typeface="Calibri"/>
                  <a:sym typeface="Calibri"/>
                </a:rPr>
                <a:t>: forward packets (chunks of data)</a:t>
              </a:r>
              <a:endParaRPr b="0" i="0" sz="1400" u="none" cap="none" strike="noStrike">
                <a:solidFill>
                  <a:srgbClr val="000000"/>
                </a:solidFill>
                <a:latin typeface="Arial"/>
                <a:ea typeface="Arial"/>
                <a:cs typeface="Arial"/>
                <a:sym typeface="Arial"/>
              </a:endParaRPr>
            </a:p>
            <a:p>
              <a:pPr indent="-231775" lvl="1" marL="346075" marR="0" rtl="0" algn="l">
                <a:lnSpc>
                  <a:spcPct val="90000"/>
                </a:lnSpc>
                <a:spcBef>
                  <a:spcPts val="528"/>
                </a:spcBef>
                <a:spcAft>
                  <a:spcPts val="0"/>
                </a:spcAft>
                <a:buClr>
                  <a:srgbClr val="0000A8"/>
                </a:buClr>
                <a:buSzPct val="100000"/>
                <a:buFont typeface="Noto Sans Symbols"/>
                <a:buChar char="▪"/>
              </a:pPr>
              <a:r>
                <a:rPr b="0" i="1" lang="en-US" sz="2000" u="none" cap="none" strike="noStrike">
                  <a:solidFill>
                    <a:schemeClr val="dk1"/>
                  </a:solidFill>
                  <a:latin typeface="Calibri"/>
                  <a:ea typeface="Calibri"/>
                  <a:cs typeface="Calibri"/>
                  <a:sym typeface="Calibri"/>
                </a:rPr>
                <a:t>routers</a:t>
              </a:r>
              <a:r>
                <a:rPr b="0" i="0" lang="en-US" sz="2000" u="none" cap="none" strike="noStrike">
                  <a:solidFill>
                    <a:schemeClr val="dk1"/>
                  </a:solidFill>
                  <a:latin typeface="Calibri"/>
                  <a:ea typeface="Calibri"/>
                  <a:cs typeface="Calibri"/>
                  <a:sym typeface="Calibri"/>
                </a:rPr>
                <a:t>, </a:t>
              </a:r>
              <a:r>
                <a:rPr b="0" i="1" lang="en-US" sz="2000" u="none" cap="none" strike="noStrike">
                  <a:solidFill>
                    <a:schemeClr val="dk1"/>
                  </a:solidFill>
                  <a:latin typeface="Calibri"/>
                  <a:ea typeface="Calibri"/>
                  <a:cs typeface="Calibri"/>
                  <a:sym typeface="Calibri"/>
                </a:rPr>
                <a:t>switches</a:t>
              </a:r>
              <a:endParaRPr b="0" i="0" sz="2400" u="none" cap="none" strike="noStrike">
                <a:solidFill>
                  <a:schemeClr val="dk1"/>
                </a:solidFill>
                <a:latin typeface="Calibri"/>
                <a:ea typeface="Calibri"/>
                <a:cs typeface="Calibri"/>
                <a:sym typeface="Calibri"/>
              </a:endParaRPr>
            </a:p>
          </p:txBody>
        </p:sp>
        <p:grpSp>
          <p:nvGrpSpPr>
            <p:cNvPr id="193" name="Google Shape;193;p7"/>
            <p:cNvGrpSpPr/>
            <p:nvPr/>
          </p:nvGrpSpPr>
          <p:grpSpPr>
            <a:xfrm>
              <a:off x="1297913" y="3389820"/>
              <a:ext cx="1370315" cy="390629"/>
              <a:chOff x="1220207" y="3379800"/>
              <a:chExt cx="1448022" cy="400649"/>
            </a:xfrm>
          </p:grpSpPr>
          <p:grpSp>
            <p:nvGrpSpPr>
              <p:cNvPr id="194" name="Google Shape;194;p7"/>
              <p:cNvGrpSpPr/>
              <p:nvPr/>
            </p:nvGrpSpPr>
            <p:grpSpPr>
              <a:xfrm>
                <a:off x="1220207" y="3403733"/>
                <a:ext cx="608897" cy="339238"/>
                <a:chOff x="7493876" y="2774731"/>
                <a:chExt cx="1481958" cy="894622"/>
              </a:xfrm>
            </p:grpSpPr>
            <p:sp>
              <p:nvSpPr>
                <p:cNvPr id="195" name="Google Shape;195;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96" name="Google Shape;196;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97" name="Google Shape;197;p7"/>
                <p:cNvGrpSpPr/>
                <p:nvPr/>
              </p:nvGrpSpPr>
              <p:grpSpPr>
                <a:xfrm>
                  <a:off x="7713663" y="2848339"/>
                  <a:ext cx="1042107" cy="425543"/>
                  <a:chOff x="7786941" y="2884917"/>
                  <a:chExt cx="897649" cy="353919"/>
                </a:xfrm>
              </p:grpSpPr>
              <p:sp>
                <p:nvSpPr>
                  <p:cNvPr id="198" name="Google Shape;198;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 name="Google Shape;199;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1" name="Google Shape;201;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202" name="Google Shape;202;p7"/>
              <p:cNvGrpSpPr/>
              <p:nvPr/>
            </p:nvGrpSpPr>
            <p:grpSpPr>
              <a:xfrm>
                <a:off x="2172962" y="3379800"/>
                <a:ext cx="495267" cy="400649"/>
                <a:chOff x="3668110" y="2448910"/>
                <a:chExt cx="3794234" cy="2165130"/>
              </a:xfrm>
            </p:grpSpPr>
            <p:sp>
              <p:nvSpPr>
                <p:cNvPr id="203" name="Google Shape;203;p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7"/>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5" name="Google Shape;205;p7"/>
                <p:cNvGrpSpPr/>
                <p:nvPr/>
              </p:nvGrpSpPr>
              <p:grpSpPr>
                <a:xfrm>
                  <a:off x="3941376" y="2603243"/>
                  <a:ext cx="3202061" cy="1066110"/>
                  <a:chOff x="7939341" y="3037317"/>
                  <a:chExt cx="897649" cy="353919"/>
                </a:xfrm>
              </p:grpSpPr>
              <p:sp>
                <p:nvSpPr>
                  <p:cNvPr id="206" name="Google Shape;206;p7"/>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p7"/>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8" name="Google Shape;208;p7"/>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p7"/>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grpSp>
      <p:grpSp>
        <p:nvGrpSpPr>
          <p:cNvPr id="210" name="Google Shape;210;p7"/>
          <p:cNvGrpSpPr/>
          <p:nvPr/>
        </p:nvGrpSpPr>
        <p:grpSpPr>
          <a:xfrm>
            <a:off x="58430" y="3927328"/>
            <a:ext cx="5346384" cy="1489113"/>
            <a:chOff x="972848" y="3947532"/>
            <a:chExt cx="5946258" cy="1994414"/>
          </a:xfrm>
        </p:grpSpPr>
        <p:sp>
          <p:nvSpPr>
            <p:cNvPr id="211" name="Google Shape;211;p7"/>
            <p:cNvSpPr txBox="1"/>
            <p:nvPr/>
          </p:nvSpPr>
          <p:spPr>
            <a:xfrm>
              <a:off x="3140954" y="3947532"/>
              <a:ext cx="3778152" cy="1994414"/>
            </a:xfrm>
            <a:prstGeom prst="rect">
              <a:avLst/>
            </a:prstGeom>
            <a:noFill/>
            <a:ln>
              <a:noFill/>
            </a:ln>
          </p:spPr>
          <p:txBody>
            <a:bodyPr anchorCtr="0" anchor="t" bIns="45700" lIns="91425" spcFirstLastPara="1" rIns="91425" wrap="square" tIns="45700">
              <a:normAutofit fontScale="85000" lnSpcReduction="20000"/>
            </a:bodyPr>
            <a:lstStyle/>
            <a:p>
              <a:pPr indent="0" lvl="0" marL="6858" marR="0" rtl="0" algn="l">
                <a:lnSpc>
                  <a:spcPct val="90000"/>
                </a:lnSpc>
                <a:spcBef>
                  <a:spcPts val="0"/>
                </a:spcBef>
                <a:spcAft>
                  <a:spcPts val="0"/>
                </a:spcAft>
                <a:buClr>
                  <a:srgbClr val="002E8A"/>
                </a:buClr>
                <a:buSzPct val="100000"/>
                <a:buFont typeface="Noto Sans Symbols"/>
                <a:buNone/>
              </a:pPr>
              <a:r>
                <a:t/>
              </a:r>
              <a:endParaRPr b="0" i="0" sz="2800" u="none" cap="none" strike="noStrike">
                <a:solidFill>
                  <a:schemeClr val="dk1"/>
                </a:solidFill>
                <a:latin typeface="Calibri"/>
                <a:ea typeface="Calibri"/>
                <a:cs typeface="Calibri"/>
                <a:sym typeface="Calibri"/>
              </a:endParaRPr>
            </a:p>
            <a:p>
              <a:pPr indent="0" lvl="0" marL="6858" marR="0" rtl="0" algn="l">
                <a:lnSpc>
                  <a:spcPct val="90000"/>
                </a:lnSpc>
                <a:spcBef>
                  <a:spcPts val="672"/>
                </a:spcBef>
                <a:spcAft>
                  <a:spcPts val="0"/>
                </a:spcAft>
                <a:buClr>
                  <a:srgbClr val="0000A8"/>
                </a:buClr>
                <a:buSzPct val="100000"/>
                <a:buFont typeface="Noto Sans Symbols"/>
                <a:buNone/>
              </a:pPr>
              <a:r>
                <a:rPr b="0" i="1" lang="en-US" sz="2400" u="none" cap="none" strike="noStrike">
                  <a:solidFill>
                    <a:srgbClr val="C00000"/>
                  </a:solidFill>
                  <a:latin typeface="Calibri"/>
                  <a:ea typeface="Calibri"/>
                  <a:cs typeface="Calibri"/>
                  <a:sym typeface="Calibri"/>
                </a:rPr>
                <a:t>Communication links</a:t>
              </a:r>
              <a:endParaRPr b="0" i="0" sz="1400" u="none" cap="none" strike="noStrike">
                <a:solidFill>
                  <a:srgbClr val="000000"/>
                </a:solidFill>
                <a:latin typeface="Arial"/>
                <a:ea typeface="Arial"/>
                <a:cs typeface="Arial"/>
                <a:sym typeface="Arial"/>
              </a:endParaRPr>
            </a:p>
            <a:p>
              <a:pPr indent="-231775" lvl="1" marL="346075" marR="0" rtl="0" algn="l">
                <a:lnSpc>
                  <a:spcPct val="90000"/>
                </a:lnSpc>
                <a:spcBef>
                  <a:spcPts val="528"/>
                </a:spcBef>
                <a:spcAft>
                  <a:spcPts val="0"/>
                </a:spcAft>
                <a:buClr>
                  <a:srgbClr val="0000A3"/>
                </a:buClr>
                <a:buSzPct val="100000"/>
                <a:buFont typeface="Noto Sans Symbols"/>
                <a:buChar char="▪"/>
              </a:pPr>
              <a:r>
                <a:rPr b="0" i="0" lang="en-US" sz="2000" u="none" cap="none" strike="noStrike">
                  <a:solidFill>
                    <a:schemeClr val="dk1"/>
                  </a:solidFill>
                  <a:latin typeface="Calibri"/>
                  <a:ea typeface="Calibri"/>
                  <a:cs typeface="Calibri"/>
                  <a:sym typeface="Calibri"/>
                </a:rPr>
                <a:t>fiber, copper, radio, satellite</a:t>
              </a:r>
              <a:endParaRPr b="0" i="0" sz="1400" u="none" cap="none" strike="noStrike">
                <a:solidFill>
                  <a:srgbClr val="000000"/>
                </a:solidFill>
                <a:latin typeface="Arial"/>
                <a:ea typeface="Arial"/>
                <a:cs typeface="Arial"/>
                <a:sym typeface="Arial"/>
              </a:endParaRPr>
            </a:p>
            <a:p>
              <a:pPr indent="-231775" lvl="1" marL="346075" marR="0" rtl="0" algn="l">
                <a:lnSpc>
                  <a:spcPct val="90000"/>
                </a:lnSpc>
                <a:spcBef>
                  <a:spcPts val="528"/>
                </a:spcBef>
                <a:spcAft>
                  <a:spcPts val="0"/>
                </a:spcAft>
                <a:buClr>
                  <a:srgbClr val="0000A3"/>
                </a:buClr>
                <a:buSzPct val="100000"/>
                <a:buFont typeface="Noto Sans Symbols"/>
                <a:buChar char="▪"/>
              </a:pPr>
              <a:r>
                <a:rPr b="0" i="0" lang="en-US" sz="2000" u="none" cap="none" strike="noStrike">
                  <a:solidFill>
                    <a:schemeClr val="dk1"/>
                  </a:solidFill>
                  <a:latin typeface="Calibri"/>
                  <a:ea typeface="Calibri"/>
                  <a:cs typeface="Calibri"/>
                  <a:sym typeface="Calibri"/>
                </a:rPr>
                <a:t>transmission rate: </a:t>
              </a:r>
              <a:r>
                <a:rPr b="0" i="1" lang="en-US" sz="2000" u="none" cap="none" strike="noStrike">
                  <a:solidFill>
                    <a:schemeClr val="dk1"/>
                  </a:solidFill>
                  <a:latin typeface="Calibri"/>
                  <a:ea typeface="Calibri"/>
                  <a:cs typeface="Calibri"/>
                  <a:sym typeface="Calibri"/>
                </a:rPr>
                <a:t>bandwidth</a:t>
              </a:r>
              <a:br>
                <a:rPr b="0" i="1" lang="en-US" sz="2000" u="none" cap="none" strike="noStrike">
                  <a:solidFill>
                    <a:srgbClr val="C00000"/>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p:txBody>
        </p:sp>
        <p:grpSp>
          <p:nvGrpSpPr>
            <p:cNvPr id="212" name="Google Shape;212;p7"/>
            <p:cNvGrpSpPr/>
            <p:nvPr/>
          </p:nvGrpSpPr>
          <p:grpSpPr>
            <a:xfrm>
              <a:off x="2428229" y="4382136"/>
              <a:ext cx="457200" cy="733152"/>
              <a:chOff x="6061075" y="1844675"/>
              <a:chExt cx="457200" cy="733152"/>
            </a:xfrm>
          </p:grpSpPr>
          <p:cxnSp>
            <p:nvCxnSpPr>
              <p:cNvPr id="213" name="Google Shape;213;p7"/>
              <p:cNvCxnSpPr/>
              <p:nvPr/>
            </p:nvCxnSpPr>
            <p:spPr>
              <a:xfrm>
                <a:off x="6289675" y="2403475"/>
                <a:ext cx="227964" cy="174352"/>
              </a:xfrm>
              <a:prstGeom prst="straightConnector1">
                <a:avLst/>
              </a:prstGeom>
              <a:noFill/>
              <a:ln cap="flat" cmpd="sng" w="9525">
                <a:solidFill>
                  <a:schemeClr val="dk1"/>
                </a:solidFill>
                <a:prstDash val="solid"/>
                <a:round/>
                <a:headEnd len="sm" w="sm" type="none"/>
                <a:tailEnd len="sm" w="sm" type="none"/>
              </a:ln>
            </p:spPr>
          </p:cxnSp>
          <p:grpSp>
            <p:nvGrpSpPr>
              <p:cNvPr id="214" name="Google Shape;214;p7"/>
              <p:cNvGrpSpPr/>
              <p:nvPr/>
            </p:nvGrpSpPr>
            <p:grpSpPr>
              <a:xfrm>
                <a:off x="6061075" y="1844675"/>
                <a:ext cx="457200" cy="631825"/>
                <a:chOff x="742" y="2409"/>
                <a:chExt cx="576" cy="881"/>
              </a:xfrm>
            </p:grpSpPr>
            <p:grpSp>
              <p:nvGrpSpPr>
                <p:cNvPr id="215" name="Google Shape;215;p7"/>
                <p:cNvGrpSpPr/>
                <p:nvPr/>
              </p:nvGrpSpPr>
              <p:grpSpPr>
                <a:xfrm>
                  <a:off x="832" y="2643"/>
                  <a:ext cx="376" cy="647"/>
                  <a:chOff x="3130" y="3288"/>
                  <a:chExt cx="410" cy="742"/>
                </a:xfrm>
              </p:grpSpPr>
              <p:cxnSp>
                <p:nvCxnSpPr>
                  <p:cNvPr id="216" name="Google Shape;216;p7"/>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217" name="Google Shape;217;p7"/>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218" name="Google Shape;218;p7"/>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219" name="Google Shape;219;p7"/>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220" name="Google Shape;220;p7"/>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221" name="Google Shape;221;p7"/>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222" name="Google Shape;222;p7"/>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223" name="Google Shape;223;p7"/>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224" name="Google Shape;224;p7"/>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225" name="Google Shape;225;p7"/>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226" name="Google Shape;226;p7"/>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227" name="Google Shape;227;p7"/>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228" name="Google Shape;228;p7"/>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229" name="Google Shape;229;p7"/>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230" name="Google Shape;230;p7"/>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pic>
              <p:nvPicPr>
                <p:cNvPr descr="cell_tower_radiation copy" id="231" name="Google Shape;231;p7"/>
                <p:cNvPicPr preferRelativeResize="0"/>
                <p:nvPr/>
              </p:nvPicPr>
              <p:blipFill rotWithShape="1">
                <a:blip r:embed="rId3">
                  <a:alphaModFix/>
                </a:blip>
                <a:srcRect b="0" l="0" r="0" t="0"/>
                <a:stretch/>
              </p:blipFill>
              <p:spPr>
                <a:xfrm>
                  <a:off x="742" y="2409"/>
                  <a:ext cx="576" cy="464"/>
                </a:xfrm>
                <a:prstGeom prst="rect">
                  <a:avLst/>
                </a:prstGeom>
                <a:noFill/>
                <a:ln>
                  <a:noFill/>
                </a:ln>
              </p:spPr>
            </p:pic>
            <p:sp>
              <p:nvSpPr>
                <p:cNvPr id="232" name="Google Shape;232;p7"/>
                <p:cNvSpPr/>
                <p:nvPr/>
              </p:nvSpPr>
              <p:spPr>
                <a:xfrm>
                  <a:off x="986" y="2597"/>
                  <a:ext cx="66" cy="69"/>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grpSp>
          <p:nvGrpSpPr>
            <p:cNvPr id="233" name="Google Shape;233;p7"/>
            <p:cNvGrpSpPr/>
            <p:nvPr/>
          </p:nvGrpSpPr>
          <p:grpSpPr>
            <a:xfrm>
              <a:off x="972848" y="4585926"/>
              <a:ext cx="452014" cy="316353"/>
              <a:chOff x="2967" y="478"/>
              <a:chExt cx="788" cy="625"/>
            </a:xfrm>
          </p:grpSpPr>
          <p:pic>
            <p:nvPicPr>
              <p:cNvPr descr="access_point_stylized_small" id="234" name="Google Shape;234;p7"/>
              <p:cNvPicPr preferRelativeResize="0"/>
              <p:nvPr/>
            </p:nvPicPr>
            <p:blipFill rotWithShape="1">
              <a:blip r:embed="rId4">
                <a:alphaModFix/>
              </a:blip>
              <a:srcRect b="0" l="0" r="0" t="0"/>
              <a:stretch/>
            </p:blipFill>
            <p:spPr>
              <a:xfrm>
                <a:off x="3012" y="559"/>
                <a:ext cx="576" cy="544"/>
              </a:xfrm>
              <a:prstGeom prst="rect">
                <a:avLst/>
              </a:prstGeom>
              <a:noFill/>
              <a:ln>
                <a:noFill/>
              </a:ln>
            </p:spPr>
          </p:pic>
          <p:pic>
            <p:nvPicPr>
              <p:cNvPr descr="antenna_radiation_stylized" id="235" name="Google Shape;235;p7"/>
              <p:cNvPicPr preferRelativeResize="0"/>
              <p:nvPr/>
            </p:nvPicPr>
            <p:blipFill rotWithShape="1">
              <a:blip r:embed="rId5">
                <a:alphaModFix/>
              </a:blip>
              <a:srcRect b="0" l="0" r="0" t="0"/>
              <a:stretch/>
            </p:blipFill>
            <p:spPr>
              <a:xfrm>
                <a:off x="2967" y="478"/>
                <a:ext cx="788" cy="188"/>
              </a:xfrm>
              <a:prstGeom prst="rect">
                <a:avLst/>
              </a:prstGeom>
              <a:noFill/>
              <a:ln>
                <a:noFill/>
              </a:ln>
            </p:spPr>
          </p:pic>
        </p:grpSp>
        <p:pic>
          <p:nvPicPr>
            <p:cNvPr descr="Image result for Ethernet cable" id="236" name="Google Shape;236;p7"/>
            <p:cNvPicPr preferRelativeResize="0"/>
            <p:nvPr/>
          </p:nvPicPr>
          <p:blipFill rotWithShape="1">
            <a:blip r:embed="rId6">
              <a:alphaModFix/>
            </a:blip>
            <a:srcRect b="0" l="0" r="0" t="0"/>
            <a:stretch/>
          </p:blipFill>
          <p:spPr>
            <a:xfrm>
              <a:off x="1456310" y="4560750"/>
              <a:ext cx="874495" cy="513355"/>
            </a:xfrm>
            <a:prstGeom prst="rect">
              <a:avLst/>
            </a:prstGeom>
            <a:noFill/>
            <a:ln>
              <a:noFill/>
            </a:ln>
          </p:spPr>
        </p:pic>
      </p:grpSp>
      <p:grpSp>
        <p:nvGrpSpPr>
          <p:cNvPr id="237" name="Google Shape;237;p7"/>
          <p:cNvGrpSpPr/>
          <p:nvPr/>
        </p:nvGrpSpPr>
        <p:grpSpPr>
          <a:xfrm>
            <a:off x="44573" y="1595613"/>
            <a:ext cx="5950475" cy="1273369"/>
            <a:chOff x="413554" y="1318241"/>
            <a:chExt cx="6618129" cy="1705461"/>
          </a:xfrm>
        </p:grpSpPr>
        <p:sp>
          <p:nvSpPr>
            <p:cNvPr id="238" name="Google Shape;238;p7"/>
            <p:cNvSpPr txBox="1"/>
            <p:nvPr/>
          </p:nvSpPr>
          <p:spPr>
            <a:xfrm>
              <a:off x="3142484" y="1318241"/>
              <a:ext cx="3889199" cy="1705461"/>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0000A8"/>
                </a:buClr>
                <a:buSzPct val="100000"/>
                <a:buFont typeface="Noto Sans Symbols"/>
                <a:buNone/>
              </a:pPr>
              <a:r>
                <a:rPr b="0" i="0" lang="en-US" sz="2400" u="none" cap="none" strike="noStrike">
                  <a:solidFill>
                    <a:schemeClr val="dk1"/>
                  </a:solidFill>
                  <a:latin typeface="Calibri"/>
                  <a:ea typeface="Calibri"/>
                  <a:cs typeface="Calibri"/>
                  <a:sym typeface="Calibri"/>
                </a:rPr>
                <a:t>Billions of connected computing </a:t>
              </a:r>
              <a:r>
                <a:rPr b="0" i="1" lang="en-US" sz="2400" u="none" cap="none" strike="noStrike">
                  <a:solidFill>
                    <a:srgbClr val="C00000"/>
                  </a:solidFill>
                  <a:latin typeface="Calibri"/>
                  <a:ea typeface="Calibri"/>
                  <a:cs typeface="Calibri"/>
                  <a:sym typeface="Calibri"/>
                </a:rPr>
                <a:t>devices</a:t>
              </a:r>
              <a:r>
                <a:rPr b="0" i="0" lang="en-US"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31775" lvl="1" marL="346075" marR="0" rtl="0" algn="l">
                <a:lnSpc>
                  <a:spcPct val="90000"/>
                </a:lnSpc>
                <a:spcBef>
                  <a:spcPts val="255"/>
                </a:spcBef>
                <a:spcAft>
                  <a:spcPts val="0"/>
                </a:spcAft>
                <a:buClr>
                  <a:srgbClr val="0000A3"/>
                </a:buClr>
                <a:buSzPct val="100000"/>
                <a:buFont typeface="Noto Sans Symbols"/>
                <a:buChar char="▪"/>
              </a:pPr>
              <a:r>
                <a:rPr b="0" i="1" lang="en-US" sz="2000" u="none" cap="none" strike="noStrike">
                  <a:solidFill>
                    <a:srgbClr val="C00000"/>
                  </a:solidFill>
                  <a:latin typeface="Calibri"/>
                  <a:ea typeface="Calibri"/>
                  <a:cs typeface="Calibri"/>
                  <a:sym typeface="Calibri"/>
                </a:rPr>
                <a:t>hosts</a:t>
              </a:r>
              <a:r>
                <a:rPr b="0" i="1" lang="en-US" sz="2000" u="none" cap="none" strike="noStrike">
                  <a:solidFill>
                    <a:srgbClr val="CC0000"/>
                  </a:solidFill>
                  <a:latin typeface="Calibri"/>
                  <a:ea typeface="Calibri"/>
                  <a:cs typeface="Calibri"/>
                  <a:sym typeface="Calibri"/>
                </a:rPr>
                <a:t> </a:t>
              </a:r>
              <a:r>
                <a:rPr b="0" i="1" lang="en-US" sz="2000" u="none" cap="none" strike="noStrike">
                  <a:solidFill>
                    <a:schemeClr val="dk1"/>
                  </a:solidFill>
                  <a:latin typeface="Calibri"/>
                  <a:ea typeface="Calibri"/>
                  <a:cs typeface="Calibri"/>
                  <a:sym typeface="Calibri"/>
                </a:rPr>
                <a:t>= end systems </a:t>
              </a:r>
              <a:endParaRPr b="0" i="0" sz="1400" u="none" cap="none" strike="noStrike">
                <a:solidFill>
                  <a:srgbClr val="000000"/>
                </a:solidFill>
                <a:latin typeface="Arial"/>
                <a:ea typeface="Arial"/>
                <a:cs typeface="Arial"/>
                <a:sym typeface="Arial"/>
              </a:endParaRPr>
            </a:p>
            <a:p>
              <a:pPr indent="-231775" lvl="1" marL="346075" marR="0" rtl="0" algn="l">
                <a:lnSpc>
                  <a:spcPct val="90000"/>
                </a:lnSpc>
                <a:spcBef>
                  <a:spcPts val="528"/>
                </a:spcBef>
                <a:spcAft>
                  <a:spcPts val="0"/>
                </a:spcAft>
                <a:buClr>
                  <a:srgbClr val="0000A3"/>
                </a:buClr>
                <a:buSzPct val="100000"/>
                <a:buFont typeface="Noto Sans Symbols"/>
                <a:buChar char="▪"/>
              </a:pPr>
              <a:r>
                <a:rPr b="0" i="0" lang="en-US" sz="2000" u="none" cap="none" strike="noStrike">
                  <a:solidFill>
                    <a:schemeClr val="dk1"/>
                  </a:solidFill>
                  <a:latin typeface="Calibri"/>
                  <a:ea typeface="Calibri"/>
                  <a:cs typeface="Calibri"/>
                  <a:sym typeface="Calibri"/>
                </a:rPr>
                <a:t>running </a:t>
              </a:r>
              <a:r>
                <a:rPr b="0" i="1" lang="en-US" sz="2000" u="none" cap="none" strike="noStrike">
                  <a:solidFill>
                    <a:schemeClr val="dk1"/>
                  </a:solidFill>
                  <a:latin typeface="Calibri"/>
                  <a:ea typeface="Calibri"/>
                  <a:cs typeface="Calibri"/>
                  <a:sym typeface="Calibri"/>
                </a:rPr>
                <a:t>network </a:t>
              </a:r>
              <a:r>
                <a:rPr b="0" i="1" lang="en-US" sz="2000" u="none" cap="none" strike="noStrike">
                  <a:solidFill>
                    <a:srgbClr val="C00000"/>
                  </a:solidFill>
                  <a:latin typeface="Calibri"/>
                  <a:ea typeface="Calibri"/>
                  <a:cs typeface="Calibri"/>
                  <a:sym typeface="Calibri"/>
                </a:rPr>
                <a:t>apps </a:t>
              </a:r>
              <a:r>
                <a:rPr b="0" i="0" lang="en-US" sz="2000" u="none" cap="none" strike="noStrike">
                  <a:solidFill>
                    <a:schemeClr val="dk1"/>
                  </a:solidFill>
                  <a:latin typeface="Calibri"/>
                  <a:ea typeface="Calibri"/>
                  <a:cs typeface="Calibri"/>
                  <a:sym typeface="Calibri"/>
                </a:rPr>
                <a:t>at Internet’s “edge”</a:t>
              </a:r>
              <a:endParaRPr b="0" i="0" sz="1400" u="none" cap="none" strike="noStrike">
                <a:solidFill>
                  <a:srgbClr val="000000"/>
                </a:solidFill>
                <a:latin typeface="Arial"/>
                <a:ea typeface="Arial"/>
                <a:cs typeface="Arial"/>
                <a:sym typeface="Arial"/>
              </a:endParaRPr>
            </a:p>
          </p:txBody>
        </p:sp>
        <p:grpSp>
          <p:nvGrpSpPr>
            <p:cNvPr id="239" name="Google Shape;239;p7"/>
            <p:cNvGrpSpPr/>
            <p:nvPr/>
          </p:nvGrpSpPr>
          <p:grpSpPr>
            <a:xfrm>
              <a:off x="413554" y="1342201"/>
              <a:ext cx="2520730" cy="1345159"/>
              <a:chOff x="177500" y="1428021"/>
              <a:chExt cx="2679234" cy="1453172"/>
            </a:xfrm>
          </p:grpSpPr>
          <p:grpSp>
            <p:nvGrpSpPr>
              <p:cNvPr id="240" name="Google Shape;240;p7"/>
              <p:cNvGrpSpPr/>
              <p:nvPr/>
            </p:nvGrpSpPr>
            <p:grpSpPr>
              <a:xfrm>
                <a:off x="2228805" y="1490654"/>
                <a:ext cx="627929" cy="619443"/>
                <a:chOff x="877" y="1008"/>
                <a:chExt cx="2747" cy="2626"/>
              </a:xfrm>
            </p:grpSpPr>
            <p:pic>
              <p:nvPicPr>
                <p:cNvPr descr="antenna_stylized" id="241" name="Google Shape;241;p7"/>
                <p:cNvPicPr preferRelativeResize="0"/>
                <p:nvPr/>
              </p:nvPicPr>
              <p:blipFill rotWithShape="1">
                <a:blip r:embed="rId7">
                  <a:alphaModFix/>
                </a:blip>
                <a:srcRect b="0" l="0" r="0" t="0"/>
                <a:stretch/>
              </p:blipFill>
              <p:spPr>
                <a:xfrm>
                  <a:off x="877" y="1008"/>
                  <a:ext cx="2725" cy="1421"/>
                </a:xfrm>
                <a:prstGeom prst="rect">
                  <a:avLst/>
                </a:prstGeom>
                <a:noFill/>
                <a:ln>
                  <a:noFill/>
                </a:ln>
              </p:spPr>
            </p:pic>
            <p:pic>
              <p:nvPicPr>
                <p:cNvPr descr="laptop_keyboard" id="242" name="Google Shape;242;p7"/>
                <p:cNvPicPr preferRelativeResize="0"/>
                <p:nvPr/>
              </p:nvPicPr>
              <p:blipFill rotWithShape="1">
                <a:blip r:embed="rId8">
                  <a:alphaModFix/>
                </a:blip>
                <a:srcRect b="0" l="0" r="0" t="0"/>
                <a:stretch/>
              </p:blipFill>
              <p:spPr>
                <a:xfrm flipH="1" rot="109064">
                  <a:off x="1009" y="2586"/>
                  <a:ext cx="2245" cy="1013"/>
                </a:xfrm>
                <a:prstGeom prst="rect">
                  <a:avLst/>
                </a:prstGeom>
                <a:noFill/>
                <a:ln>
                  <a:noFill/>
                </a:ln>
              </p:spPr>
            </p:pic>
            <p:sp>
              <p:nvSpPr>
                <p:cNvPr id="243" name="Google Shape;243;p7"/>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244" name="Google Shape;244;p7"/>
                <p:cNvPicPr preferRelativeResize="0"/>
                <p:nvPr/>
              </p:nvPicPr>
              <p:blipFill rotWithShape="1">
                <a:blip r:embed="rId9">
                  <a:alphaModFix/>
                </a:blip>
                <a:srcRect b="0" l="0" r="0" t="0"/>
                <a:stretch/>
              </p:blipFill>
              <p:spPr>
                <a:xfrm>
                  <a:off x="1842" y="1637"/>
                  <a:ext cx="1642" cy="1203"/>
                </a:xfrm>
                <a:prstGeom prst="rect">
                  <a:avLst/>
                </a:prstGeom>
                <a:noFill/>
                <a:ln>
                  <a:noFill/>
                </a:ln>
              </p:spPr>
            </p:pic>
            <p:sp>
              <p:nvSpPr>
                <p:cNvPr id="245" name="Google Shape;245;p7"/>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6" name="Google Shape;246;p7"/>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7" name="Google Shape;247;p7"/>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8" name="Google Shape;248;p7"/>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9" name="Google Shape;249;p7"/>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0" name="Google Shape;250;p7"/>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51" name="Google Shape;251;p7"/>
                <p:cNvGrpSpPr/>
                <p:nvPr/>
              </p:nvGrpSpPr>
              <p:grpSpPr>
                <a:xfrm>
                  <a:off x="1709" y="3008"/>
                  <a:ext cx="507" cy="234"/>
                  <a:chOff x="1740" y="2642"/>
                  <a:chExt cx="752" cy="327"/>
                </a:xfrm>
              </p:grpSpPr>
              <p:sp>
                <p:nvSpPr>
                  <p:cNvPr id="252" name="Google Shape;252;p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 name="Google Shape;253;p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 name="Google Shape;254;p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 name="Google Shape;255;p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p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7" name="Google Shape;257;p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58" name="Google Shape;258;p7"/>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9" name="Google Shape;259;p7"/>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0" name="Google Shape;260;p7"/>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1" name="Google Shape;261;p7"/>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2" name="Google Shape;262;p7"/>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3" name="Google Shape;263;p7"/>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4" name="Google Shape;264;p7"/>
              <p:cNvGrpSpPr/>
              <p:nvPr/>
            </p:nvGrpSpPr>
            <p:grpSpPr>
              <a:xfrm>
                <a:off x="1187669" y="1611378"/>
                <a:ext cx="511595" cy="419441"/>
                <a:chOff x="2751" y="1851"/>
                <a:chExt cx="462" cy="478"/>
              </a:xfrm>
            </p:grpSpPr>
            <p:pic>
              <p:nvPicPr>
                <p:cNvPr descr="iphone_stylized_small" id="265" name="Google Shape;265;p7"/>
                <p:cNvPicPr preferRelativeResize="0"/>
                <p:nvPr/>
              </p:nvPicPr>
              <p:blipFill rotWithShape="1">
                <a:blip r:embed="rId10">
                  <a:alphaModFix/>
                </a:blip>
                <a:srcRect b="0" l="0" r="0" t="0"/>
                <a:stretch/>
              </p:blipFill>
              <p:spPr>
                <a:xfrm>
                  <a:off x="2928" y="1922"/>
                  <a:ext cx="152" cy="407"/>
                </a:xfrm>
                <a:prstGeom prst="rect">
                  <a:avLst/>
                </a:prstGeom>
                <a:noFill/>
                <a:ln>
                  <a:noFill/>
                </a:ln>
              </p:spPr>
            </p:pic>
            <p:pic>
              <p:nvPicPr>
                <p:cNvPr descr="antenna_radiation_stylized" id="266" name="Google Shape;266;p7"/>
                <p:cNvPicPr preferRelativeResize="0"/>
                <p:nvPr/>
              </p:nvPicPr>
              <p:blipFill rotWithShape="1">
                <a:blip r:embed="rId11">
                  <a:alphaModFix/>
                </a:blip>
                <a:srcRect b="0" l="0" r="0" t="0"/>
                <a:stretch/>
              </p:blipFill>
              <p:spPr>
                <a:xfrm>
                  <a:off x="2751" y="1851"/>
                  <a:ext cx="462" cy="110"/>
                </a:xfrm>
                <a:prstGeom prst="rect">
                  <a:avLst/>
                </a:prstGeom>
                <a:noFill/>
                <a:ln>
                  <a:noFill/>
                </a:ln>
              </p:spPr>
            </p:pic>
          </p:grpSp>
          <p:grpSp>
            <p:nvGrpSpPr>
              <p:cNvPr id="267" name="Google Shape;267;p7"/>
              <p:cNvGrpSpPr/>
              <p:nvPr/>
            </p:nvGrpSpPr>
            <p:grpSpPr>
              <a:xfrm>
                <a:off x="1346421" y="2111586"/>
                <a:ext cx="580012" cy="769607"/>
                <a:chOff x="7797061" y="3296104"/>
                <a:chExt cx="347997" cy="396620"/>
              </a:xfrm>
            </p:grpSpPr>
            <p:pic>
              <p:nvPicPr>
                <p:cNvPr descr="fridge2.png" id="268" name="Google Shape;268;p7"/>
                <p:cNvPicPr preferRelativeResize="0"/>
                <p:nvPr/>
              </p:nvPicPr>
              <p:blipFill rotWithShape="1">
                <a:blip r:embed="rId12">
                  <a:alphaModFix/>
                </a:blip>
                <a:srcRect b="0" l="0" r="0" t="0"/>
                <a:stretch/>
              </p:blipFill>
              <p:spPr>
                <a:xfrm>
                  <a:off x="7896825" y="3355697"/>
                  <a:ext cx="189578" cy="337027"/>
                </a:xfrm>
                <a:prstGeom prst="rect">
                  <a:avLst/>
                </a:prstGeom>
                <a:noFill/>
                <a:ln>
                  <a:noFill/>
                </a:ln>
              </p:spPr>
            </p:pic>
            <p:pic>
              <p:nvPicPr>
                <p:cNvPr descr="antenna_stylized" id="269" name="Google Shape;269;p7"/>
                <p:cNvPicPr preferRelativeResize="0"/>
                <p:nvPr/>
              </p:nvPicPr>
              <p:blipFill rotWithShape="1">
                <a:blip r:embed="rId13">
                  <a:alphaModFix/>
                </a:blip>
                <a:srcRect b="0" l="0" r="0" t="0"/>
                <a:stretch/>
              </p:blipFill>
              <p:spPr>
                <a:xfrm>
                  <a:off x="7797061" y="3296104"/>
                  <a:ext cx="347997" cy="167557"/>
                </a:xfrm>
                <a:prstGeom prst="rect">
                  <a:avLst/>
                </a:prstGeom>
                <a:noFill/>
                <a:ln>
                  <a:noFill/>
                </a:ln>
              </p:spPr>
            </p:pic>
          </p:grpSp>
          <p:grpSp>
            <p:nvGrpSpPr>
              <p:cNvPr id="270" name="Google Shape;270;p7"/>
              <p:cNvGrpSpPr/>
              <p:nvPr/>
            </p:nvGrpSpPr>
            <p:grpSpPr>
              <a:xfrm>
                <a:off x="1018136" y="2414197"/>
                <a:ext cx="228492" cy="436354"/>
                <a:chOff x="4140" y="429"/>
                <a:chExt cx="1425" cy="2396"/>
              </a:xfrm>
            </p:grpSpPr>
            <p:sp>
              <p:nvSpPr>
                <p:cNvPr id="271" name="Google Shape;271;p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2" name="Google Shape;272;p7"/>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73" name="Google Shape;273;p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4" name="Google Shape;274;p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5" name="Google Shape;275;p7"/>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76" name="Google Shape;276;p7"/>
                <p:cNvGrpSpPr/>
                <p:nvPr/>
              </p:nvGrpSpPr>
              <p:grpSpPr>
                <a:xfrm>
                  <a:off x="4748" y="666"/>
                  <a:ext cx="578" cy="150"/>
                  <a:chOff x="613" y="2566"/>
                  <a:chExt cx="721" cy="144"/>
                </a:xfrm>
              </p:grpSpPr>
              <p:sp>
                <p:nvSpPr>
                  <p:cNvPr id="277" name="Google Shape;277;p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78" name="Google Shape;278;p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79" name="Google Shape;279;p7"/>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80" name="Google Shape;280;p7"/>
                <p:cNvGrpSpPr/>
                <p:nvPr/>
              </p:nvGrpSpPr>
              <p:grpSpPr>
                <a:xfrm>
                  <a:off x="4748" y="990"/>
                  <a:ext cx="578" cy="134"/>
                  <a:chOff x="615" y="2564"/>
                  <a:chExt cx="721" cy="139"/>
                </a:xfrm>
              </p:grpSpPr>
              <p:sp>
                <p:nvSpPr>
                  <p:cNvPr id="281" name="Google Shape;281;p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82" name="Google Shape;282;p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83" name="Google Shape;283;p7"/>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84" name="Google Shape;284;p7"/>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285" name="Google Shape;285;p7"/>
                <p:cNvGrpSpPr/>
                <p:nvPr/>
              </p:nvGrpSpPr>
              <p:grpSpPr>
                <a:xfrm>
                  <a:off x="4738" y="1647"/>
                  <a:ext cx="578" cy="135"/>
                  <a:chOff x="618" y="2586"/>
                  <a:chExt cx="720" cy="124"/>
                </a:xfrm>
              </p:grpSpPr>
              <p:sp>
                <p:nvSpPr>
                  <p:cNvPr id="286" name="Google Shape;286;p7"/>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87" name="Google Shape;287;p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88" name="Google Shape;288;p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289" name="Google Shape;289;p7"/>
                <p:cNvGrpSpPr/>
                <p:nvPr/>
              </p:nvGrpSpPr>
              <p:grpSpPr>
                <a:xfrm>
                  <a:off x="4738" y="1330"/>
                  <a:ext cx="588" cy="134"/>
                  <a:chOff x="613" y="2571"/>
                  <a:chExt cx="732" cy="134"/>
                </a:xfrm>
              </p:grpSpPr>
              <p:sp>
                <p:nvSpPr>
                  <p:cNvPr id="290" name="Google Shape;290;p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1" name="Google Shape;291;p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292" name="Google Shape;292;p7"/>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3" name="Google Shape;293;p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4" name="Google Shape;294;p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5" name="Google Shape;295;p7"/>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6" name="Google Shape;296;p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7" name="Google Shape;297;p7"/>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8" name="Google Shape;298;p7"/>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299" name="Google Shape;299;p7"/>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0" name="Google Shape;300;p7"/>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301" name="Google Shape;301;p7"/>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302" name="Google Shape;302;p7"/>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303" name="Google Shape;303;p7"/>
              <p:cNvGrpSpPr/>
              <p:nvPr/>
            </p:nvGrpSpPr>
            <p:grpSpPr>
              <a:xfrm>
                <a:off x="2053502" y="2245186"/>
                <a:ext cx="672583" cy="617342"/>
                <a:chOff x="5275406" y="2711455"/>
                <a:chExt cx="452949" cy="405518"/>
              </a:xfrm>
            </p:grpSpPr>
            <p:pic>
              <p:nvPicPr>
                <p:cNvPr descr="server_rack.png" id="304" name="Google Shape;304;p7"/>
                <p:cNvPicPr preferRelativeResize="0"/>
                <p:nvPr/>
              </p:nvPicPr>
              <p:blipFill rotWithShape="1">
                <a:blip r:embed="rId14">
                  <a:alphaModFix/>
                </a:blip>
                <a:srcRect b="0" l="0" r="0" t="0"/>
                <a:stretch/>
              </p:blipFill>
              <p:spPr>
                <a:xfrm>
                  <a:off x="5537367" y="2770786"/>
                  <a:ext cx="190988" cy="313366"/>
                </a:xfrm>
                <a:prstGeom prst="rect">
                  <a:avLst/>
                </a:prstGeom>
                <a:noFill/>
                <a:ln>
                  <a:noFill/>
                </a:ln>
              </p:spPr>
            </p:pic>
            <p:pic>
              <p:nvPicPr>
                <p:cNvPr descr="server_rack.png" id="305" name="Google Shape;305;p7"/>
                <p:cNvPicPr preferRelativeResize="0"/>
                <p:nvPr/>
              </p:nvPicPr>
              <p:blipFill rotWithShape="1">
                <a:blip r:embed="rId14">
                  <a:alphaModFix/>
                </a:blip>
                <a:srcRect b="0" l="0" r="0" t="0"/>
                <a:stretch/>
              </p:blipFill>
              <p:spPr>
                <a:xfrm>
                  <a:off x="5275406" y="2764002"/>
                  <a:ext cx="190988" cy="313366"/>
                </a:xfrm>
                <a:prstGeom prst="rect">
                  <a:avLst/>
                </a:prstGeom>
                <a:noFill/>
                <a:ln>
                  <a:noFill/>
                </a:ln>
              </p:spPr>
            </p:pic>
            <p:pic>
              <p:nvPicPr>
                <p:cNvPr descr="server_rack.png" id="306" name="Google Shape;306;p7"/>
                <p:cNvPicPr preferRelativeResize="0"/>
                <p:nvPr/>
              </p:nvPicPr>
              <p:blipFill rotWithShape="1">
                <a:blip r:embed="rId14">
                  <a:alphaModFix/>
                </a:blip>
                <a:srcRect b="0" l="0" r="0" t="0"/>
                <a:stretch/>
              </p:blipFill>
              <p:spPr>
                <a:xfrm>
                  <a:off x="5385676" y="2711455"/>
                  <a:ext cx="247152" cy="405518"/>
                </a:xfrm>
                <a:prstGeom prst="rect">
                  <a:avLst/>
                </a:prstGeom>
                <a:noFill/>
                <a:ln>
                  <a:noFill/>
                </a:ln>
              </p:spPr>
            </p:pic>
          </p:grpSp>
          <p:grpSp>
            <p:nvGrpSpPr>
              <p:cNvPr id="307" name="Google Shape;307;p7"/>
              <p:cNvGrpSpPr/>
              <p:nvPr/>
            </p:nvGrpSpPr>
            <p:grpSpPr>
              <a:xfrm flipH="1">
                <a:off x="618085" y="1595547"/>
                <a:ext cx="517401" cy="503916"/>
                <a:chOff x="2839" y="3501"/>
                <a:chExt cx="755" cy="803"/>
              </a:xfrm>
            </p:grpSpPr>
            <p:pic>
              <p:nvPicPr>
                <p:cNvPr descr="desktop_computer_stylized_medium" id="308" name="Google Shape;308;p7"/>
                <p:cNvPicPr preferRelativeResize="0"/>
                <p:nvPr/>
              </p:nvPicPr>
              <p:blipFill rotWithShape="1">
                <a:blip r:embed="rId15">
                  <a:alphaModFix/>
                </a:blip>
                <a:srcRect b="0" l="0" r="0" t="0"/>
                <a:stretch/>
              </p:blipFill>
              <p:spPr>
                <a:xfrm>
                  <a:off x="2839" y="3501"/>
                  <a:ext cx="755" cy="803"/>
                </a:xfrm>
                <a:prstGeom prst="rect">
                  <a:avLst/>
                </a:prstGeom>
                <a:noFill/>
                <a:ln>
                  <a:noFill/>
                </a:ln>
              </p:spPr>
            </p:pic>
            <p:sp>
              <p:nvSpPr>
                <p:cNvPr id="309" name="Google Shape;309;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10" name="Google Shape;310;p7"/>
              <p:cNvGrpSpPr/>
              <p:nvPr/>
            </p:nvGrpSpPr>
            <p:grpSpPr>
              <a:xfrm>
                <a:off x="1609414" y="1428021"/>
                <a:ext cx="748578" cy="712374"/>
                <a:chOff x="8631407" y="2290407"/>
                <a:chExt cx="530702" cy="478009"/>
              </a:xfrm>
            </p:grpSpPr>
            <p:pic>
              <p:nvPicPr>
                <p:cNvPr descr="light2.png" id="311" name="Google Shape;311;p7"/>
                <p:cNvPicPr preferRelativeResize="0"/>
                <p:nvPr/>
              </p:nvPicPr>
              <p:blipFill rotWithShape="1">
                <a:blip r:embed="rId16">
                  <a:alphaModFix/>
                </a:blip>
                <a:srcRect b="0" l="0" r="0" t="0"/>
                <a:stretch/>
              </p:blipFill>
              <p:spPr>
                <a:xfrm flipH="1">
                  <a:off x="8825293" y="2362969"/>
                  <a:ext cx="92772" cy="405447"/>
                </a:xfrm>
                <a:prstGeom prst="rect">
                  <a:avLst/>
                </a:prstGeom>
                <a:noFill/>
                <a:ln>
                  <a:noFill/>
                </a:ln>
              </p:spPr>
            </p:pic>
            <p:pic>
              <p:nvPicPr>
                <p:cNvPr descr="antenna_stylized" id="312" name="Google Shape;312;p7"/>
                <p:cNvPicPr preferRelativeResize="0"/>
                <p:nvPr/>
              </p:nvPicPr>
              <p:blipFill rotWithShape="1">
                <a:blip r:embed="rId17">
                  <a:alphaModFix/>
                </a:blip>
                <a:srcRect b="0" l="0" r="0" t="0"/>
                <a:stretch/>
              </p:blipFill>
              <p:spPr>
                <a:xfrm>
                  <a:off x="8631407" y="2290407"/>
                  <a:ext cx="530702" cy="223756"/>
                </a:xfrm>
                <a:prstGeom prst="rect">
                  <a:avLst/>
                </a:prstGeom>
                <a:noFill/>
                <a:ln>
                  <a:noFill/>
                </a:ln>
              </p:spPr>
            </p:pic>
          </p:grpSp>
          <p:grpSp>
            <p:nvGrpSpPr>
              <p:cNvPr id="313" name="Google Shape;313;p7"/>
              <p:cNvGrpSpPr/>
              <p:nvPr/>
            </p:nvGrpSpPr>
            <p:grpSpPr>
              <a:xfrm>
                <a:off x="177500" y="2082690"/>
                <a:ext cx="849312" cy="226109"/>
                <a:chOff x="8493165" y="2029804"/>
                <a:chExt cx="849312" cy="226109"/>
              </a:xfrm>
            </p:grpSpPr>
            <p:pic>
              <p:nvPicPr>
                <p:cNvPr descr="car_icon_small" id="314" name="Google Shape;314;p7"/>
                <p:cNvPicPr preferRelativeResize="0"/>
                <p:nvPr/>
              </p:nvPicPr>
              <p:blipFill rotWithShape="1">
                <a:blip r:embed="rId18">
                  <a:alphaModFix/>
                </a:blip>
                <a:srcRect b="0" l="0" r="0" t="0"/>
                <a:stretch/>
              </p:blipFill>
              <p:spPr>
                <a:xfrm>
                  <a:off x="8493165" y="2087638"/>
                  <a:ext cx="849312" cy="168275"/>
                </a:xfrm>
                <a:prstGeom prst="rect">
                  <a:avLst/>
                </a:prstGeom>
                <a:noFill/>
                <a:ln>
                  <a:noFill/>
                </a:ln>
              </p:spPr>
            </p:pic>
            <p:pic>
              <p:nvPicPr>
                <p:cNvPr descr="antenna_stylized" id="315" name="Google Shape;315;p7"/>
                <p:cNvPicPr preferRelativeResize="0"/>
                <p:nvPr/>
              </p:nvPicPr>
              <p:blipFill rotWithShape="1">
                <a:blip r:embed="rId17">
                  <a:alphaModFix/>
                </a:blip>
                <a:srcRect b="0" l="0" r="0" t="0"/>
                <a:stretch/>
              </p:blipFill>
              <p:spPr>
                <a:xfrm>
                  <a:off x="8704645" y="2029804"/>
                  <a:ext cx="530702" cy="223756"/>
                </a:xfrm>
                <a:prstGeom prst="rect">
                  <a:avLst/>
                </a:prstGeom>
                <a:noFill/>
                <a:ln>
                  <a:noFill/>
                </a:ln>
              </p:spPr>
            </p:pic>
          </p:grpSp>
        </p:grpSp>
      </p:grpSp>
      <p:grpSp>
        <p:nvGrpSpPr>
          <p:cNvPr id="316" name="Google Shape;316;p7"/>
          <p:cNvGrpSpPr/>
          <p:nvPr/>
        </p:nvGrpSpPr>
        <p:grpSpPr>
          <a:xfrm>
            <a:off x="5817832" y="2167081"/>
            <a:ext cx="3578867" cy="3640284"/>
            <a:chOff x="7562238" y="2127325"/>
            <a:chExt cx="3578867" cy="3640284"/>
          </a:xfrm>
        </p:grpSpPr>
        <p:cxnSp>
          <p:nvCxnSpPr>
            <p:cNvPr id="317" name="Google Shape;317;p7"/>
            <p:cNvCxnSpPr/>
            <p:nvPr/>
          </p:nvCxnSpPr>
          <p:spPr>
            <a:xfrm rot="10800000">
              <a:off x="10559920"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318" name="Google Shape;318;p7"/>
            <p:cNvCxnSpPr/>
            <p:nvPr/>
          </p:nvCxnSpPr>
          <p:spPr>
            <a:xfrm rot="10800000">
              <a:off x="10660835"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319" name="Google Shape;319;p7"/>
            <p:cNvCxnSpPr/>
            <p:nvPr/>
          </p:nvCxnSpPr>
          <p:spPr>
            <a:xfrm flipH="1" rot="10800000">
              <a:off x="10636897"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320" name="Google Shape;320;p7"/>
            <p:cNvCxnSpPr/>
            <p:nvPr/>
          </p:nvCxnSpPr>
          <p:spPr>
            <a:xfrm rot="10800000">
              <a:off x="10570774"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321" name="Google Shape;321;p7"/>
            <p:cNvCxnSpPr/>
            <p:nvPr/>
          </p:nvCxnSpPr>
          <p:spPr>
            <a:xfrm rot="10800000">
              <a:off x="10550620"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322" name="Google Shape;322;p7"/>
            <p:cNvCxnSpPr/>
            <p:nvPr/>
          </p:nvCxnSpPr>
          <p:spPr>
            <a:xfrm rot="10800000">
              <a:off x="9895195"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323" name="Google Shape;323;p7"/>
            <p:cNvCxnSpPr/>
            <p:nvPr/>
          </p:nvCxnSpPr>
          <p:spPr>
            <a:xfrm rot="10800000">
              <a:off x="9219616"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324" name="Google Shape;324;p7"/>
            <p:cNvCxnSpPr/>
            <p:nvPr/>
          </p:nvCxnSpPr>
          <p:spPr>
            <a:xfrm flipH="1">
              <a:off x="9276868"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325" name="Google Shape;325;p7"/>
            <p:cNvCxnSpPr/>
            <p:nvPr/>
          </p:nvCxnSpPr>
          <p:spPr>
            <a:xfrm>
              <a:off x="9733069"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326" name="Google Shape;326;p7"/>
            <p:cNvCxnSpPr/>
            <p:nvPr/>
          </p:nvCxnSpPr>
          <p:spPr>
            <a:xfrm>
              <a:off x="10137668"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327" name="Google Shape;327;p7"/>
            <p:cNvCxnSpPr/>
            <p:nvPr/>
          </p:nvCxnSpPr>
          <p:spPr>
            <a:xfrm flipH="1">
              <a:off x="9798719" y="2695013"/>
              <a:ext cx="380432" cy="694807"/>
            </a:xfrm>
            <a:prstGeom prst="straightConnector1">
              <a:avLst/>
            </a:prstGeom>
            <a:noFill/>
            <a:ln cap="flat" cmpd="sng" w="12700">
              <a:solidFill>
                <a:schemeClr val="dk1"/>
              </a:solidFill>
              <a:prstDash val="solid"/>
              <a:miter lim="800000"/>
              <a:headEnd len="sm" w="sm" type="none"/>
              <a:tailEnd len="sm" w="sm" type="none"/>
            </a:ln>
          </p:spPr>
        </p:cxnSp>
        <p:grpSp>
          <p:nvGrpSpPr>
            <p:cNvPr id="328" name="Google Shape;328;p7"/>
            <p:cNvGrpSpPr/>
            <p:nvPr/>
          </p:nvGrpSpPr>
          <p:grpSpPr>
            <a:xfrm>
              <a:off x="7562238" y="2127325"/>
              <a:ext cx="3578867" cy="3640284"/>
              <a:chOff x="7562238" y="2127325"/>
              <a:chExt cx="3578867" cy="3640284"/>
            </a:xfrm>
          </p:grpSpPr>
          <p:grpSp>
            <p:nvGrpSpPr>
              <p:cNvPr id="329" name="Google Shape;329;p7"/>
              <p:cNvGrpSpPr/>
              <p:nvPr/>
            </p:nvGrpSpPr>
            <p:grpSpPr>
              <a:xfrm>
                <a:off x="7857253" y="2127325"/>
                <a:ext cx="3283852" cy="3640284"/>
                <a:chOff x="7881336" y="2104198"/>
                <a:chExt cx="3283852" cy="3640284"/>
              </a:xfrm>
            </p:grpSpPr>
            <p:cxnSp>
              <p:nvCxnSpPr>
                <p:cNvPr id="330" name="Google Shape;330;p7"/>
                <p:cNvCxnSpPr/>
                <p:nvPr/>
              </p:nvCxnSpPr>
              <p:spPr>
                <a:xfrm flipH="1" rot="5400000">
                  <a:off x="9813692" y="5228612"/>
                  <a:ext cx="388062" cy="7560"/>
                </a:xfrm>
                <a:prstGeom prst="straightConnector1">
                  <a:avLst/>
                </a:prstGeom>
                <a:noFill/>
                <a:ln cap="flat" cmpd="sng" w="12700">
                  <a:solidFill>
                    <a:schemeClr val="dk1"/>
                  </a:solidFill>
                  <a:prstDash val="solid"/>
                  <a:round/>
                  <a:headEnd len="sm" w="sm" type="none"/>
                  <a:tailEnd len="sm" w="sm" type="none"/>
                </a:ln>
              </p:spPr>
            </p:cxnSp>
            <p:cxnSp>
              <p:nvCxnSpPr>
                <p:cNvPr id="331" name="Google Shape;331;p7"/>
                <p:cNvCxnSpPr/>
                <p:nvPr/>
              </p:nvCxnSpPr>
              <p:spPr>
                <a:xfrm rot="10800000">
                  <a:off x="10234009" y="5382159"/>
                  <a:ext cx="0" cy="114300"/>
                </a:xfrm>
                <a:prstGeom prst="straightConnector1">
                  <a:avLst/>
                </a:prstGeom>
                <a:noFill/>
                <a:ln cap="flat" cmpd="sng" w="12700">
                  <a:solidFill>
                    <a:schemeClr val="dk1"/>
                  </a:solidFill>
                  <a:prstDash val="solid"/>
                  <a:round/>
                  <a:headEnd len="sm" w="sm" type="none"/>
                  <a:tailEnd len="sm" w="sm" type="none"/>
                </a:ln>
              </p:spPr>
            </p:cxnSp>
            <p:cxnSp>
              <p:nvCxnSpPr>
                <p:cNvPr id="332" name="Google Shape;332;p7"/>
                <p:cNvCxnSpPr/>
                <p:nvPr/>
              </p:nvCxnSpPr>
              <p:spPr>
                <a:xfrm>
                  <a:off x="9457042" y="4815390"/>
                  <a:ext cx="524483" cy="261537"/>
                </a:xfrm>
                <a:prstGeom prst="straightConnector1">
                  <a:avLst/>
                </a:prstGeom>
                <a:noFill/>
                <a:ln cap="flat" cmpd="sng" w="9525">
                  <a:solidFill>
                    <a:schemeClr val="dk1"/>
                  </a:solidFill>
                  <a:prstDash val="solid"/>
                  <a:round/>
                  <a:headEnd len="sm" w="sm" type="none"/>
                  <a:tailEnd len="sm" w="sm" type="none"/>
                </a:ln>
              </p:spPr>
            </p:cxnSp>
            <p:cxnSp>
              <p:nvCxnSpPr>
                <p:cNvPr id="333" name="Google Shape;333;p7"/>
                <p:cNvCxnSpPr/>
                <p:nvPr/>
              </p:nvCxnSpPr>
              <p:spPr>
                <a:xfrm flipH="1" rot="10800000">
                  <a:off x="8874149" y="4815390"/>
                  <a:ext cx="569255" cy="246266"/>
                </a:xfrm>
                <a:prstGeom prst="straightConnector1">
                  <a:avLst/>
                </a:prstGeom>
                <a:noFill/>
                <a:ln cap="flat" cmpd="sng" w="9525">
                  <a:solidFill>
                    <a:schemeClr val="dk1"/>
                  </a:solidFill>
                  <a:prstDash val="solid"/>
                  <a:round/>
                  <a:headEnd len="sm" w="sm" type="none"/>
                  <a:tailEnd len="sm" w="sm" type="none"/>
                </a:ln>
              </p:spPr>
            </p:cxnSp>
            <p:cxnSp>
              <p:nvCxnSpPr>
                <p:cNvPr id="334" name="Google Shape;334;p7"/>
                <p:cNvCxnSpPr/>
                <p:nvPr/>
              </p:nvCxnSpPr>
              <p:spPr>
                <a:xfrm>
                  <a:off x="8845827" y="5085749"/>
                  <a:ext cx="1030502" cy="0"/>
                </a:xfrm>
                <a:prstGeom prst="straightConnector1">
                  <a:avLst/>
                </a:prstGeom>
                <a:noFill/>
                <a:ln cap="flat" cmpd="sng" w="9525">
                  <a:solidFill>
                    <a:schemeClr val="dk1"/>
                  </a:solidFill>
                  <a:prstDash val="solid"/>
                  <a:round/>
                  <a:headEnd len="sm" w="sm" type="none"/>
                  <a:tailEnd len="sm" w="sm" type="none"/>
                </a:ln>
              </p:spPr>
            </p:cxnSp>
            <p:cxnSp>
              <p:nvCxnSpPr>
                <p:cNvPr id="335" name="Google Shape;335;p7"/>
                <p:cNvCxnSpPr/>
                <p:nvPr/>
              </p:nvCxnSpPr>
              <p:spPr>
                <a:xfrm>
                  <a:off x="8234290" y="5094207"/>
                  <a:ext cx="226800" cy="127000"/>
                </a:xfrm>
                <a:prstGeom prst="straightConnector1">
                  <a:avLst/>
                </a:prstGeom>
                <a:noFill/>
                <a:ln cap="flat" cmpd="sng" w="9525">
                  <a:solidFill>
                    <a:schemeClr val="dk1"/>
                  </a:solidFill>
                  <a:prstDash val="solid"/>
                  <a:round/>
                  <a:headEnd len="sm" w="sm" type="none"/>
                  <a:tailEnd len="sm" w="sm" type="none"/>
                </a:ln>
              </p:spPr>
            </p:cxnSp>
            <p:cxnSp>
              <p:nvCxnSpPr>
                <p:cNvPr id="336" name="Google Shape;336;p7"/>
                <p:cNvCxnSpPr/>
                <p:nvPr/>
              </p:nvCxnSpPr>
              <p:spPr>
                <a:xfrm flipH="1" rot="10800000">
                  <a:off x="7972450" y="5267343"/>
                  <a:ext cx="412750" cy="127000"/>
                </a:xfrm>
                <a:prstGeom prst="straightConnector1">
                  <a:avLst/>
                </a:prstGeom>
                <a:noFill/>
                <a:ln cap="flat" cmpd="sng" w="9525">
                  <a:solidFill>
                    <a:schemeClr val="dk1"/>
                  </a:solidFill>
                  <a:prstDash val="solid"/>
                  <a:round/>
                  <a:headEnd len="sm" w="sm" type="none"/>
                  <a:tailEnd len="sm" w="sm" type="none"/>
                </a:ln>
              </p:spPr>
            </p:cxnSp>
            <p:cxnSp>
              <p:nvCxnSpPr>
                <p:cNvPr id="337" name="Google Shape;337;p7"/>
                <p:cNvCxnSpPr/>
                <p:nvPr/>
              </p:nvCxnSpPr>
              <p:spPr>
                <a:xfrm flipH="1">
                  <a:off x="8397900" y="5259125"/>
                  <a:ext cx="68080" cy="293968"/>
                </a:xfrm>
                <a:prstGeom prst="straightConnector1">
                  <a:avLst/>
                </a:prstGeom>
                <a:noFill/>
                <a:ln cap="flat" cmpd="sng" w="9525">
                  <a:solidFill>
                    <a:schemeClr val="dk1"/>
                  </a:solidFill>
                  <a:prstDash val="solid"/>
                  <a:round/>
                  <a:headEnd len="sm" w="sm" type="none"/>
                  <a:tailEnd len="sm" w="sm" type="none"/>
                </a:ln>
              </p:spPr>
            </p:cxnSp>
            <p:cxnSp>
              <p:nvCxnSpPr>
                <p:cNvPr id="338" name="Google Shape;338;p7"/>
                <p:cNvCxnSpPr/>
                <p:nvPr/>
              </p:nvCxnSpPr>
              <p:spPr>
                <a:xfrm rot="10800000">
                  <a:off x="8512814" y="5284804"/>
                  <a:ext cx="280374" cy="269876"/>
                </a:xfrm>
                <a:prstGeom prst="straightConnector1">
                  <a:avLst/>
                </a:prstGeom>
                <a:noFill/>
                <a:ln cap="flat" cmpd="sng" w="9525">
                  <a:solidFill>
                    <a:schemeClr val="dk1"/>
                  </a:solidFill>
                  <a:prstDash val="solid"/>
                  <a:round/>
                  <a:headEnd len="sm" w="sm" type="none"/>
                  <a:tailEnd len="sm" w="sm" type="none"/>
                </a:ln>
              </p:spPr>
            </p:cxnSp>
            <p:cxnSp>
              <p:nvCxnSpPr>
                <p:cNvPr id="339" name="Google Shape;339;p7"/>
                <p:cNvCxnSpPr/>
                <p:nvPr/>
              </p:nvCxnSpPr>
              <p:spPr>
                <a:xfrm>
                  <a:off x="8512814" y="5234921"/>
                  <a:ext cx="914184" cy="468622"/>
                </a:xfrm>
                <a:prstGeom prst="straightConnector1">
                  <a:avLst/>
                </a:prstGeom>
                <a:noFill/>
                <a:ln cap="flat" cmpd="sng" w="9525">
                  <a:solidFill>
                    <a:schemeClr val="dk1"/>
                  </a:solidFill>
                  <a:prstDash val="solid"/>
                  <a:round/>
                  <a:headEnd len="sm" w="sm" type="none"/>
                  <a:tailEnd len="sm" w="sm" type="none"/>
                </a:ln>
              </p:spPr>
            </p:cxnSp>
            <p:cxnSp>
              <p:nvCxnSpPr>
                <p:cNvPr id="340" name="Google Shape;340;p7"/>
                <p:cNvCxnSpPr/>
                <p:nvPr/>
              </p:nvCxnSpPr>
              <p:spPr>
                <a:xfrm>
                  <a:off x="8271861" y="3806843"/>
                  <a:ext cx="0" cy="131762"/>
                </a:xfrm>
                <a:prstGeom prst="straightConnector1">
                  <a:avLst/>
                </a:prstGeom>
                <a:noFill/>
                <a:ln cap="flat" cmpd="sng" w="9525">
                  <a:solidFill>
                    <a:schemeClr val="dk1"/>
                  </a:solidFill>
                  <a:prstDash val="solid"/>
                  <a:round/>
                  <a:headEnd len="sm" w="sm" type="none"/>
                  <a:tailEnd len="sm" w="sm" type="none"/>
                </a:ln>
              </p:spPr>
            </p:cxnSp>
            <p:cxnSp>
              <p:nvCxnSpPr>
                <p:cNvPr id="341" name="Google Shape;341;p7"/>
                <p:cNvCxnSpPr/>
                <p:nvPr/>
              </p:nvCxnSpPr>
              <p:spPr>
                <a:xfrm flipH="1" rot="10800000">
                  <a:off x="7881336" y="4017980"/>
                  <a:ext cx="168275" cy="3175"/>
                </a:xfrm>
                <a:prstGeom prst="straightConnector1">
                  <a:avLst/>
                </a:prstGeom>
                <a:noFill/>
                <a:ln cap="flat" cmpd="sng" w="9525">
                  <a:solidFill>
                    <a:schemeClr val="dk1"/>
                  </a:solidFill>
                  <a:prstDash val="solid"/>
                  <a:round/>
                  <a:headEnd len="sm" w="sm" type="none"/>
                  <a:tailEnd len="sm" w="sm" type="none"/>
                </a:ln>
              </p:spPr>
            </p:cxnSp>
            <p:cxnSp>
              <p:nvCxnSpPr>
                <p:cNvPr id="342" name="Google Shape;342;p7"/>
                <p:cNvCxnSpPr/>
                <p:nvPr/>
              </p:nvCxnSpPr>
              <p:spPr>
                <a:xfrm flipH="1" rot="5400000">
                  <a:off x="9909628" y="5560344"/>
                  <a:ext cx="366793" cy="1482"/>
                </a:xfrm>
                <a:prstGeom prst="straightConnector1">
                  <a:avLst/>
                </a:prstGeom>
                <a:noFill/>
                <a:ln cap="flat" cmpd="sng" w="12700">
                  <a:solidFill>
                    <a:schemeClr val="dk1"/>
                  </a:solidFill>
                  <a:prstDash val="solid"/>
                  <a:round/>
                  <a:headEnd len="sm" w="sm" type="none"/>
                  <a:tailEnd len="sm" w="sm" type="none"/>
                </a:ln>
              </p:spPr>
            </p:cxnSp>
            <p:cxnSp>
              <p:nvCxnSpPr>
                <p:cNvPr id="343" name="Google Shape;343;p7"/>
                <p:cNvCxnSpPr/>
                <p:nvPr/>
              </p:nvCxnSpPr>
              <p:spPr>
                <a:xfrm flipH="1" rot="10800000">
                  <a:off x="8483508" y="5013435"/>
                  <a:ext cx="404236" cy="207771"/>
                </a:xfrm>
                <a:prstGeom prst="straightConnector1">
                  <a:avLst/>
                </a:prstGeom>
                <a:noFill/>
                <a:ln cap="flat" cmpd="sng" w="9525">
                  <a:solidFill>
                    <a:schemeClr val="dk1"/>
                  </a:solidFill>
                  <a:prstDash val="solid"/>
                  <a:round/>
                  <a:headEnd len="sm" w="sm" type="none"/>
                  <a:tailEnd len="sm" w="sm" type="none"/>
                </a:ln>
              </p:spPr>
            </p:cxnSp>
            <p:cxnSp>
              <p:nvCxnSpPr>
                <p:cNvPr id="344" name="Google Shape;344;p7"/>
                <p:cNvCxnSpPr/>
                <p:nvPr/>
              </p:nvCxnSpPr>
              <p:spPr>
                <a:xfrm flipH="1">
                  <a:off x="10124718" y="2146305"/>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345" name="Google Shape;345;p7"/>
                <p:cNvCxnSpPr/>
                <p:nvPr/>
              </p:nvCxnSpPr>
              <p:spPr>
                <a:xfrm flipH="1">
                  <a:off x="10124718" y="2245186"/>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346" name="Google Shape;346;p7"/>
                <p:cNvCxnSpPr/>
                <p:nvPr/>
              </p:nvCxnSpPr>
              <p:spPr>
                <a:xfrm flipH="1">
                  <a:off x="10696218" y="2177379"/>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347" name="Google Shape;347;p7"/>
                <p:cNvCxnSpPr/>
                <p:nvPr/>
              </p:nvCxnSpPr>
              <p:spPr>
                <a:xfrm flipH="1">
                  <a:off x="10166249" y="2695840"/>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348" name="Google Shape;348;p7"/>
                <p:cNvCxnSpPr/>
                <p:nvPr/>
              </p:nvCxnSpPr>
              <p:spPr>
                <a:xfrm flipH="1">
                  <a:off x="10093625" y="2146305"/>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349" name="Google Shape;349;p7"/>
                <p:cNvCxnSpPr/>
                <p:nvPr/>
              </p:nvCxnSpPr>
              <p:spPr>
                <a:xfrm flipH="1">
                  <a:off x="10886186" y="2104198"/>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350" name="Google Shape;350;p7"/>
                <p:cNvCxnSpPr/>
                <p:nvPr/>
              </p:nvCxnSpPr>
              <p:spPr>
                <a:xfrm rot="10800000">
                  <a:off x="10706077" y="2695840"/>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351" name="Google Shape;351;p7"/>
                <p:cNvCxnSpPr/>
                <p:nvPr/>
              </p:nvCxnSpPr>
              <p:spPr>
                <a:xfrm flipH="1">
                  <a:off x="8793306" y="2245186"/>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352" name="Google Shape;352;p7"/>
                <p:cNvCxnSpPr/>
                <p:nvPr/>
              </p:nvCxnSpPr>
              <p:spPr>
                <a:xfrm flipH="1" rot="10800000">
                  <a:off x="9402788" y="4090252"/>
                  <a:ext cx="429324" cy="705603"/>
                </a:xfrm>
                <a:prstGeom prst="straightConnector1">
                  <a:avLst/>
                </a:prstGeom>
                <a:noFill/>
                <a:ln cap="flat" cmpd="sng" w="9525">
                  <a:solidFill>
                    <a:schemeClr val="dk1"/>
                  </a:solidFill>
                  <a:prstDash val="solid"/>
                  <a:round/>
                  <a:headEnd len="sm" w="sm" type="none"/>
                  <a:tailEnd len="sm" w="sm" type="none"/>
                </a:ln>
              </p:spPr>
            </p:cxnSp>
            <p:cxnSp>
              <p:nvCxnSpPr>
                <p:cNvPr id="353" name="Google Shape;353;p7"/>
                <p:cNvCxnSpPr/>
                <p:nvPr/>
              </p:nvCxnSpPr>
              <p:spPr>
                <a:xfrm flipH="1" rot="10800000">
                  <a:off x="8268637" y="4024329"/>
                  <a:ext cx="969051" cy="3175"/>
                </a:xfrm>
                <a:prstGeom prst="straightConnector1">
                  <a:avLst/>
                </a:prstGeom>
                <a:noFill/>
                <a:ln cap="flat" cmpd="sng" w="9525">
                  <a:solidFill>
                    <a:schemeClr val="dk1"/>
                  </a:solidFill>
                  <a:prstDash val="solid"/>
                  <a:round/>
                  <a:headEnd len="sm" w="sm" type="none"/>
                  <a:tailEnd len="sm" w="sm" type="none"/>
                </a:ln>
              </p:spPr>
            </p:cxnSp>
          </p:grpSp>
          <p:pic>
            <p:nvPicPr>
              <p:cNvPr descr="antenna_radiation_stylized" id="354" name="Google Shape;354;p7"/>
              <p:cNvPicPr preferRelativeResize="0"/>
              <p:nvPr/>
            </p:nvPicPr>
            <p:blipFill rotWithShape="1">
              <a:blip r:embed="rId19">
                <a:alphaModFix/>
              </a:blip>
              <a:srcRect b="0" l="0" r="0" t="0"/>
              <a:stretch/>
            </p:blipFill>
            <p:spPr>
              <a:xfrm>
                <a:off x="7562238" y="3813930"/>
                <a:ext cx="506412" cy="106009"/>
              </a:xfrm>
              <a:prstGeom prst="rect">
                <a:avLst/>
              </a:prstGeom>
              <a:noFill/>
              <a:ln>
                <a:noFill/>
              </a:ln>
            </p:spPr>
          </p:pic>
          <p:pic>
            <p:nvPicPr>
              <p:cNvPr descr="antenna_radiation_stylized" id="355" name="Google Shape;355;p7"/>
              <p:cNvPicPr preferRelativeResize="0"/>
              <p:nvPr/>
            </p:nvPicPr>
            <p:blipFill rotWithShape="1">
              <a:blip r:embed="rId5">
                <a:alphaModFix/>
              </a:blip>
              <a:srcRect b="0" l="0" r="0" t="0"/>
              <a:stretch/>
            </p:blipFill>
            <p:spPr>
              <a:xfrm>
                <a:off x="9242073" y="5480938"/>
                <a:ext cx="452014" cy="95159"/>
              </a:xfrm>
              <a:prstGeom prst="rect">
                <a:avLst/>
              </a:prstGeom>
              <a:noFill/>
              <a:ln>
                <a:noFill/>
              </a:ln>
            </p:spPr>
          </p:pic>
          <p:pic>
            <p:nvPicPr>
              <p:cNvPr descr="cell_tower_radiation copy" id="356" name="Google Shape;356;p7"/>
              <p:cNvPicPr preferRelativeResize="0"/>
              <p:nvPr/>
            </p:nvPicPr>
            <p:blipFill rotWithShape="1">
              <a:blip r:embed="rId3">
                <a:alphaModFix/>
              </a:blip>
              <a:srcRect b="0" l="0" r="0" t="0"/>
              <a:stretch/>
            </p:blipFill>
            <p:spPr>
              <a:xfrm>
                <a:off x="7980866" y="2158167"/>
                <a:ext cx="457200" cy="332766"/>
              </a:xfrm>
              <a:prstGeom prst="rect">
                <a:avLst/>
              </a:prstGeom>
              <a:noFill/>
              <a:ln>
                <a:noFill/>
              </a:ln>
            </p:spPr>
          </p:pic>
          <p:sp>
            <p:nvSpPr>
              <p:cNvPr id="357" name="Google Shape;357;p7"/>
              <p:cNvSpPr/>
              <p:nvPr/>
            </p:nvSpPr>
            <p:spPr>
              <a:xfrm>
                <a:off x="8174541"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grpSp>
        <p:nvGrpSpPr>
          <p:cNvPr id="358" name="Google Shape;358;p7"/>
          <p:cNvGrpSpPr/>
          <p:nvPr/>
        </p:nvGrpSpPr>
        <p:grpSpPr>
          <a:xfrm>
            <a:off x="5669666" y="1931668"/>
            <a:ext cx="4144321" cy="4305134"/>
            <a:chOff x="7432700" y="1830405"/>
            <a:chExt cx="4144321" cy="4305134"/>
          </a:xfrm>
        </p:grpSpPr>
        <p:grpSp>
          <p:nvGrpSpPr>
            <p:cNvPr id="359" name="Google Shape;359;p7"/>
            <p:cNvGrpSpPr/>
            <p:nvPr/>
          </p:nvGrpSpPr>
          <p:grpSpPr>
            <a:xfrm>
              <a:off x="7432700" y="1830405"/>
              <a:ext cx="1909777" cy="938011"/>
              <a:chOff x="7432700" y="1830405"/>
              <a:chExt cx="1909777" cy="938011"/>
            </a:xfrm>
          </p:grpSpPr>
          <p:grpSp>
            <p:nvGrpSpPr>
              <p:cNvPr id="360" name="Google Shape;360;p7"/>
              <p:cNvGrpSpPr/>
              <p:nvPr/>
            </p:nvGrpSpPr>
            <p:grpSpPr>
              <a:xfrm>
                <a:off x="7743850" y="1830405"/>
                <a:ext cx="415925" cy="385763"/>
                <a:chOff x="2751" y="1851"/>
                <a:chExt cx="462" cy="478"/>
              </a:xfrm>
            </p:grpSpPr>
            <p:pic>
              <p:nvPicPr>
                <p:cNvPr descr="iphone_stylized_small" id="361" name="Google Shape;361;p7"/>
                <p:cNvPicPr preferRelativeResize="0"/>
                <p:nvPr/>
              </p:nvPicPr>
              <p:blipFill rotWithShape="1">
                <a:blip r:embed="rId10">
                  <a:alphaModFix/>
                </a:blip>
                <a:srcRect b="0" l="0" r="0" t="0"/>
                <a:stretch/>
              </p:blipFill>
              <p:spPr>
                <a:xfrm>
                  <a:off x="2928" y="1922"/>
                  <a:ext cx="152" cy="407"/>
                </a:xfrm>
                <a:prstGeom prst="rect">
                  <a:avLst/>
                </a:prstGeom>
                <a:noFill/>
                <a:ln>
                  <a:noFill/>
                </a:ln>
              </p:spPr>
            </p:pic>
            <p:pic>
              <p:nvPicPr>
                <p:cNvPr descr="antenna_radiation_stylized" id="362" name="Google Shape;362;p7"/>
                <p:cNvPicPr preferRelativeResize="0"/>
                <p:nvPr/>
              </p:nvPicPr>
              <p:blipFill rotWithShape="1">
                <a:blip r:embed="rId11">
                  <a:alphaModFix/>
                </a:blip>
                <a:srcRect b="0" l="0" r="0" t="0"/>
                <a:stretch/>
              </p:blipFill>
              <p:spPr>
                <a:xfrm>
                  <a:off x="2751" y="1851"/>
                  <a:ext cx="462" cy="110"/>
                </a:xfrm>
                <a:prstGeom prst="rect">
                  <a:avLst/>
                </a:prstGeom>
                <a:noFill/>
                <a:ln>
                  <a:noFill/>
                </a:ln>
              </p:spPr>
            </p:pic>
          </p:grpSp>
          <p:grpSp>
            <p:nvGrpSpPr>
              <p:cNvPr id="363" name="Google Shape;363;p7"/>
              <p:cNvGrpSpPr/>
              <p:nvPr/>
            </p:nvGrpSpPr>
            <p:grpSpPr>
              <a:xfrm>
                <a:off x="7432700" y="2327293"/>
                <a:ext cx="534987" cy="414882"/>
                <a:chOff x="7432700" y="2327293"/>
                <a:chExt cx="534987" cy="414882"/>
              </a:xfrm>
            </p:grpSpPr>
            <p:pic>
              <p:nvPicPr>
                <p:cNvPr descr="antenna_stylized" id="364" name="Google Shape;364;p7"/>
                <p:cNvPicPr preferRelativeResize="0"/>
                <p:nvPr/>
              </p:nvPicPr>
              <p:blipFill rotWithShape="1">
                <a:blip r:embed="rId17">
                  <a:alphaModFix/>
                </a:blip>
                <a:srcRect b="0" l="0" r="0" t="0"/>
                <a:stretch/>
              </p:blipFill>
              <p:spPr>
                <a:xfrm>
                  <a:off x="7432700" y="2327293"/>
                  <a:ext cx="530702" cy="223756"/>
                </a:xfrm>
                <a:prstGeom prst="rect">
                  <a:avLst/>
                </a:prstGeom>
                <a:noFill/>
                <a:ln>
                  <a:noFill/>
                </a:ln>
              </p:spPr>
            </p:pic>
            <p:pic>
              <p:nvPicPr>
                <p:cNvPr descr="laptop_keyboard" id="365" name="Google Shape;365;p7"/>
                <p:cNvPicPr preferRelativeResize="0"/>
                <p:nvPr/>
              </p:nvPicPr>
              <p:blipFill rotWithShape="1">
                <a:blip r:embed="rId20">
                  <a:alphaModFix/>
                </a:blip>
                <a:srcRect b="0" l="0" r="0" t="0"/>
                <a:stretch/>
              </p:blipFill>
              <p:spPr>
                <a:xfrm flipH="1" rot="109064">
                  <a:off x="7458407" y="2575770"/>
                  <a:ext cx="437221" cy="159511"/>
                </a:xfrm>
                <a:prstGeom prst="rect">
                  <a:avLst/>
                </a:prstGeom>
                <a:noFill/>
                <a:ln>
                  <a:noFill/>
                </a:ln>
              </p:spPr>
            </p:pic>
            <p:sp>
              <p:nvSpPr>
                <p:cNvPr id="366" name="Google Shape;366;p7"/>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367" name="Google Shape;367;p7"/>
                <p:cNvPicPr preferRelativeResize="0"/>
                <p:nvPr/>
              </p:nvPicPr>
              <p:blipFill rotWithShape="1">
                <a:blip r:embed="rId21">
                  <a:alphaModFix/>
                </a:blip>
                <a:srcRect b="0" l="0" r="0" t="0"/>
                <a:stretch/>
              </p:blipFill>
              <p:spPr>
                <a:xfrm>
                  <a:off x="7620637" y="2426338"/>
                  <a:ext cx="319785" cy="189429"/>
                </a:xfrm>
                <a:prstGeom prst="rect">
                  <a:avLst/>
                </a:prstGeom>
                <a:noFill/>
                <a:ln>
                  <a:noFill/>
                </a:ln>
              </p:spPr>
            </p:pic>
            <p:sp>
              <p:nvSpPr>
                <p:cNvPr id="368" name="Google Shape;368;p7"/>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9" name="Google Shape;369;p7"/>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0" name="Google Shape;370;p7"/>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1" name="Google Shape;371;p7"/>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2" name="Google Shape;372;p7"/>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3" name="Google Shape;373;p7"/>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74" name="Google Shape;374;p7"/>
                <p:cNvGrpSpPr/>
                <p:nvPr/>
              </p:nvGrpSpPr>
              <p:grpSpPr>
                <a:xfrm>
                  <a:off x="7594735" y="2642220"/>
                  <a:ext cx="98740" cy="36846"/>
                  <a:chOff x="1740" y="2642"/>
                  <a:chExt cx="752" cy="327"/>
                </a:xfrm>
              </p:grpSpPr>
              <p:sp>
                <p:nvSpPr>
                  <p:cNvPr id="375" name="Google Shape;375;p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6" name="Google Shape;376;p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7" name="Google Shape;377;p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8" name="Google Shape;378;p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9" name="Google Shape;379;p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p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81" name="Google Shape;381;p7"/>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p7"/>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p7"/>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p7"/>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5" name="Google Shape;385;p7"/>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6" name="Google Shape;386;p7"/>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87" name="Google Shape;387;p7"/>
              <p:cNvGrpSpPr/>
              <p:nvPr/>
            </p:nvGrpSpPr>
            <p:grpSpPr>
              <a:xfrm>
                <a:off x="8631407" y="2290407"/>
                <a:ext cx="530702" cy="478009"/>
                <a:chOff x="8631407" y="2290407"/>
                <a:chExt cx="530702" cy="478009"/>
              </a:xfrm>
            </p:grpSpPr>
            <p:pic>
              <p:nvPicPr>
                <p:cNvPr descr="light2.png" id="388" name="Google Shape;388;p7"/>
                <p:cNvPicPr preferRelativeResize="0"/>
                <p:nvPr/>
              </p:nvPicPr>
              <p:blipFill rotWithShape="1">
                <a:blip r:embed="rId16">
                  <a:alphaModFix/>
                </a:blip>
                <a:srcRect b="0" l="0" r="0" t="0"/>
                <a:stretch/>
              </p:blipFill>
              <p:spPr>
                <a:xfrm flipH="1">
                  <a:off x="8825293" y="2362969"/>
                  <a:ext cx="92772" cy="405447"/>
                </a:xfrm>
                <a:prstGeom prst="rect">
                  <a:avLst/>
                </a:prstGeom>
                <a:noFill/>
                <a:ln>
                  <a:noFill/>
                </a:ln>
              </p:spPr>
            </p:pic>
            <p:pic>
              <p:nvPicPr>
                <p:cNvPr descr="antenna_stylized" id="389" name="Google Shape;389;p7"/>
                <p:cNvPicPr preferRelativeResize="0"/>
                <p:nvPr/>
              </p:nvPicPr>
              <p:blipFill rotWithShape="1">
                <a:blip r:embed="rId17">
                  <a:alphaModFix/>
                </a:blip>
                <a:srcRect b="0" l="0" r="0" t="0"/>
                <a:stretch/>
              </p:blipFill>
              <p:spPr>
                <a:xfrm>
                  <a:off x="8631407" y="2290407"/>
                  <a:ext cx="530702" cy="223756"/>
                </a:xfrm>
                <a:prstGeom prst="rect">
                  <a:avLst/>
                </a:prstGeom>
                <a:noFill/>
                <a:ln>
                  <a:noFill/>
                </a:ln>
              </p:spPr>
            </p:pic>
          </p:grpSp>
          <p:grpSp>
            <p:nvGrpSpPr>
              <p:cNvPr id="390" name="Google Shape;390;p7"/>
              <p:cNvGrpSpPr/>
              <p:nvPr/>
            </p:nvGrpSpPr>
            <p:grpSpPr>
              <a:xfrm>
                <a:off x="8493165" y="2029804"/>
                <a:ext cx="849312" cy="226109"/>
                <a:chOff x="8493165" y="2029804"/>
                <a:chExt cx="849312" cy="226109"/>
              </a:xfrm>
            </p:grpSpPr>
            <p:pic>
              <p:nvPicPr>
                <p:cNvPr descr="car_icon_small" id="391" name="Google Shape;391;p7"/>
                <p:cNvPicPr preferRelativeResize="0"/>
                <p:nvPr/>
              </p:nvPicPr>
              <p:blipFill rotWithShape="1">
                <a:blip r:embed="rId18">
                  <a:alphaModFix/>
                </a:blip>
                <a:srcRect b="0" l="0" r="0" t="0"/>
                <a:stretch/>
              </p:blipFill>
              <p:spPr>
                <a:xfrm>
                  <a:off x="8493165" y="2087638"/>
                  <a:ext cx="849312" cy="168275"/>
                </a:xfrm>
                <a:prstGeom prst="rect">
                  <a:avLst/>
                </a:prstGeom>
                <a:noFill/>
                <a:ln>
                  <a:noFill/>
                </a:ln>
              </p:spPr>
            </p:pic>
            <p:pic>
              <p:nvPicPr>
                <p:cNvPr descr="antenna_stylized" id="392" name="Google Shape;392;p7"/>
                <p:cNvPicPr preferRelativeResize="0"/>
                <p:nvPr/>
              </p:nvPicPr>
              <p:blipFill rotWithShape="1">
                <a:blip r:embed="rId17">
                  <a:alphaModFix/>
                </a:blip>
                <a:srcRect b="0" l="0" r="0" t="0"/>
                <a:stretch/>
              </p:blipFill>
              <p:spPr>
                <a:xfrm>
                  <a:off x="8704645" y="2029804"/>
                  <a:ext cx="530702" cy="223756"/>
                </a:xfrm>
                <a:prstGeom prst="rect">
                  <a:avLst/>
                </a:prstGeom>
                <a:noFill/>
                <a:ln>
                  <a:noFill/>
                </a:ln>
              </p:spPr>
            </p:pic>
          </p:grpSp>
        </p:grpSp>
        <p:grpSp>
          <p:nvGrpSpPr>
            <p:cNvPr id="393" name="Google Shape;393;p7"/>
            <p:cNvGrpSpPr/>
            <p:nvPr/>
          </p:nvGrpSpPr>
          <p:grpSpPr>
            <a:xfrm>
              <a:off x="7487144" y="3296104"/>
              <a:ext cx="857739" cy="583764"/>
              <a:chOff x="7487144" y="3296104"/>
              <a:chExt cx="857739" cy="583764"/>
            </a:xfrm>
          </p:grpSpPr>
          <p:grpSp>
            <p:nvGrpSpPr>
              <p:cNvPr id="394" name="Google Shape;394;p7"/>
              <p:cNvGrpSpPr/>
              <p:nvPr/>
            </p:nvGrpSpPr>
            <p:grpSpPr>
              <a:xfrm>
                <a:off x="7487144" y="3389820"/>
                <a:ext cx="350807" cy="310034"/>
                <a:chOff x="7487144" y="3389820"/>
                <a:chExt cx="350807" cy="310034"/>
              </a:xfrm>
            </p:grpSpPr>
            <p:pic>
              <p:nvPicPr>
                <p:cNvPr descr="antenna_stylized" id="395" name="Google Shape;395;p7"/>
                <p:cNvPicPr preferRelativeResize="0"/>
                <p:nvPr/>
              </p:nvPicPr>
              <p:blipFill rotWithShape="1">
                <a:blip r:embed="rId13">
                  <a:alphaModFix/>
                </a:blip>
                <a:srcRect b="0" l="0" r="0" t="0"/>
                <a:stretch/>
              </p:blipFill>
              <p:spPr>
                <a:xfrm>
                  <a:off x="7487144" y="3389820"/>
                  <a:ext cx="347997" cy="167557"/>
                </a:xfrm>
                <a:prstGeom prst="rect">
                  <a:avLst/>
                </a:prstGeom>
                <a:noFill/>
                <a:ln>
                  <a:noFill/>
                </a:ln>
              </p:spPr>
            </p:pic>
            <p:pic>
              <p:nvPicPr>
                <p:cNvPr descr="laptop_keyboard" id="396" name="Google Shape;396;p7"/>
                <p:cNvPicPr preferRelativeResize="0"/>
                <p:nvPr/>
              </p:nvPicPr>
              <p:blipFill rotWithShape="1">
                <a:blip r:embed="rId22">
                  <a:alphaModFix/>
                </a:blip>
                <a:srcRect b="0" l="0" r="0" t="0"/>
                <a:stretch/>
              </p:blipFill>
              <p:spPr>
                <a:xfrm flipH="1" rot="109064">
                  <a:off x="7504001" y="3575889"/>
                  <a:ext cx="286699" cy="119448"/>
                </a:xfrm>
                <a:prstGeom prst="rect">
                  <a:avLst/>
                </a:prstGeom>
                <a:noFill/>
                <a:ln>
                  <a:noFill/>
                </a:ln>
              </p:spPr>
            </p:pic>
            <p:sp>
              <p:nvSpPr>
                <p:cNvPr id="397" name="Google Shape;397;p7"/>
                <p:cNvSpPr/>
                <p:nvPr/>
              </p:nvSpPr>
              <p:spPr>
                <a:xfrm>
                  <a:off x="7599014" y="345997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398" name="Google Shape;398;p7"/>
                <p:cNvPicPr preferRelativeResize="0"/>
                <p:nvPr/>
              </p:nvPicPr>
              <p:blipFill rotWithShape="1">
                <a:blip r:embed="rId23">
                  <a:alphaModFix/>
                </a:blip>
                <a:srcRect b="0" l="0" r="0" t="0"/>
                <a:stretch/>
              </p:blipFill>
              <p:spPr>
                <a:xfrm>
                  <a:off x="7610380" y="3463988"/>
                  <a:ext cx="209692" cy="141851"/>
                </a:xfrm>
                <a:prstGeom prst="rect">
                  <a:avLst/>
                </a:prstGeom>
                <a:noFill/>
                <a:ln>
                  <a:noFill/>
                </a:ln>
              </p:spPr>
            </p:pic>
            <p:sp>
              <p:nvSpPr>
                <p:cNvPr id="399" name="Google Shape;399;p7"/>
                <p:cNvSpPr/>
                <p:nvPr/>
              </p:nvSpPr>
              <p:spPr>
                <a:xfrm>
                  <a:off x="7641029" y="345538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p7"/>
                <p:cNvSpPr/>
                <p:nvPr/>
              </p:nvSpPr>
              <p:spPr>
                <a:xfrm>
                  <a:off x="7596971" y="345514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1" name="Google Shape;401;p7"/>
                <p:cNvSpPr/>
                <p:nvPr/>
              </p:nvSpPr>
              <p:spPr>
                <a:xfrm>
                  <a:off x="7776652" y="347672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2" name="Google Shape;402;p7"/>
                <p:cNvSpPr/>
                <p:nvPr/>
              </p:nvSpPr>
              <p:spPr>
                <a:xfrm>
                  <a:off x="7596332" y="356975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3" name="Google Shape;403;p7"/>
                <p:cNvSpPr/>
                <p:nvPr/>
              </p:nvSpPr>
              <p:spPr>
                <a:xfrm>
                  <a:off x="7783165" y="347790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4" name="Google Shape;404;p7"/>
                <p:cNvSpPr/>
                <p:nvPr/>
              </p:nvSpPr>
              <p:spPr>
                <a:xfrm>
                  <a:off x="7596588" y="357600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05" name="Google Shape;405;p7"/>
                <p:cNvGrpSpPr/>
                <p:nvPr/>
              </p:nvGrpSpPr>
              <p:grpSpPr>
                <a:xfrm>
                  <a:off x="7593395" y="3625649"/>
                  <a:ext cx="64747" cy="27592"/>
                  <a:chOff x="1740" y="2642"/>
                  <a:chExt cx="752" cy="327"/>
                </a:xfrm>
              </p:grpSpPr>
              <p:sp>
                <p:nvSpPr>
                  <p:cNvPr id="406" name="Google Shape;406;p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7" name="Google Shape;407;p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0" name="Google Shape;410;p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1" name="Google Shape;411;p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12" name="Google Shape;412;p7"/>
                <p:cNvSpPr/>
                <p:nvPr/>
              </p:nvSpPr>
              <p:spPr>
                <a:xfrm>
                  <a:off x="7704243" y="362977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3" name="Google Shape;413;p7"/>
                <p:cNvSpPr/>
                <p:nvPr/>
              </p:nvSpPr>
              <p:spPr>
                <a:xfrm>
                  <a:off x="7504129" y="363461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4" name="Google Shape;414;p7"/>
                <p:cNvSpPr/>
                <p:nvPr/>
              </p:nvSpPr>
              <p:spPr>
                <a:xfrm>
                  <a:off x="7504257" y="362447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5" name="Google Shape;415;p7"/>
                <p:cNvSpPr/>
                <p:nvPr/>
              </p:nvSpPr>
              <p:spPr>
                <a:xfrm>
                  <a:off x="7504384" y="357883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6" name="Google Shape;416;p7"/>
                <p:cNvSpPr/>
                <p:nvPr/>
              </p:nvSpPr>
              <p:spPr>
                <a:xfrm>
                  <a:off x="7510642" y="362682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p7"/>
                <p:cNvSpPr/>
                <p:nvPr/>
              </p:nvSpPr>
              <p:spPr>
                <a:xfrm flipH="1" rot="10800000">
                  <a:off x="7700668" y="362305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7"/>
              <p:cNvGrpSpPr/>
              <p:nvPr/>
            </p:nvGrpSpPr>
            <p:grpSpPr>
              <a:xfrm flipH="1">
                <a:off x="7985622" y="3537823"/>
                <a:ext cx="359261" cy="342045"/>
                <a:chOff x="2839" y="3501"/>
                <a:chExt cx="755" cy="803"/>
              </a:xfrm>
            </p:grpSpPr>
            <p:pic>
              <p:nvPicPr>
                <p:cNvPr descr="desktop_computer_stylized_medium" id="419" name="Google Shape;419;p7"/>
                <p:cNvPicPr preferRelativeResize="0"/>
                <p:nvPr/>
              </p:nvPicPr>
              <p:blipFill rotWithShape="1">
                <a:blip r:embed="rId24">
                  <a:alphaModFix/>
                </a:blip>
                <a:srcRect b="0" l="0" r="0" t="0"/>
                <a:stretch/>
              </p:blipFill>
              <p:spPr>
                <a:xfrm>
                  <a:off x="2839" y="3501"/>
                  <a:ext cx="755" cy="803"/>
                </a:xfrm>
                <a:prstGeom prst="rect">
                  <a:avLst/>
                </a:prstGeom>
                <a:noFill/>
                <a:ln>
                  <a:noFill/>
                </a:ln>
              </p:spPr>
            </p:pic>
            <p:sp>
              <p:nvSpPr>
                <p:cNvPr id="420" name="Google Shape;420;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p7"/>
              <p:cNvGrpSpPr/>
              <p:nvPr/>
            </p:nvGrpSpPr>
            <p:grpSpPr>
              <a:xfrm>
                <a:off x="7797061" y="3296104"/>
                <a:ext cx="347997" cy="396620"/>
                <a:chOff x="7797061" y="3296104"/>
                <a:chExt cx="347997" cy="396620"/>
              </a:xfrm>
            </p:grpSpPr>
            <p:pic>
              <p:nvPicPr>
                <p:cNvPr descr="fridge2.png" id="422" name="Google Shape;422;p7"/>
                <p:cNvPicPr preferRelativeResize="0"/>
                <p:nvPr/>
              </p:nvPicPr>
              <p:blipFill rotWithShape="1">
                <a:blip r:embed="rId12">
                  <a:alphaModFix/>
                </a:blip>
                <a:srcRect b="0" l="0" r="0" t="0"/>
                <a:stretch/>
              </p:blipFill>
              <p:spPr>
                <a:xfrm>
                  <a:off x="7896825" y="3355697"/>
                  <a:ext cx="189578" cy="337027"/>
                </a:xfrm>
                <a:prstGeom prst="rect">
                  <a:avLst/>
                </a:prstGeom>
                <a:noFill/>
                <a:ln>
                  <a:noFill/>
                </a:ln>
              </p:spPr>
            </p:pic>
            <p:pic>
              <p:nvPicPr>
                <p:cNvPr descr="antenna_stylized" id="423" name="Google Shape;423;p7"/>
                <p:cNvPicPr preferRelativeResize="0"/>
                <p:nvPr/>
              </p:nvPicPr>
              <p:blipFill rotWithShape="1">
                <a:blip r:embed="rId13">
                  <a:alphaModFix/>
                </a:blip>
                <a:srcRect b="0" l="0" r="0" t="0"/>
                <a:stretch/>
              </p:blipFill>
              <p:spPr>
                <a:xfrm>
                  <a:off x="7797061" y="3296104"/>
                  <a:ext cx="347997" cy="167557"/>
                </a:xfrm>
                <a:prstGeom prst="rect">
                  <a:avLst/>
                </a:prstGeom>
                <a:noFill/>
                <a:ln>
                  <a:noFill/>
                </a:ln>
              </p:spPr>
            </p:pic>
          </p:grpSp>
        </p:grpSp>
        <p:grpSp>
          <p:nvGrpSpPr>
            <p:cNvPr id="424" name="Google Shape;424;p7"/>
            <p:cNvGrpSpPr/>
            <p:nvPr/>
          </p:nvGrpSpPr>
          <p:grpSpPr>
            <a:xfrm>
              <a:off x="11058573" y="3399165"/>
              <a:ext cx="518448" cy="1212242"/>
              <a:chOff x="11058573" y="3399165"/>
              <a:chExt cx="518448" cy="1212242"/>
            </a:xfrm>
          </p:grpSpPr>
          <p:grpSp>
            <p:nvGrpSpPr>
              <p:cNvPr id="425" name="Google Shape;425;p7"/>
              <p:cNvGrpSpPr/>
              <p:nvPr/>
            </p:nvGrpSpPr>
            <p:grpSpPr>
              <a:xfrm>
                <a:off x="11087182" y="4159591"/>
                <a:ext cx="489839" cy="451816"/>
                <a:chOff x="5103720" y="2693365"/>
                <a:chExt cx="611650" cy="414788"/>
              </a:xfrm>
            </p:grpSpPr>
            <p:cxnSp>
              <p:nvCxnSpPr>
                <p:cNvPr id="426" name="Google Shape;426;p7"/>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427" name="Google Shape;427;p7"/>
                <p:cNvGrpSpPr/>
                <p:nvPr/>
              </p:nvGrpSpPr>
              <p:grpSpPr>
                <a:xfrm>
                  <a:off x="5275406" y="2693365"/>
                  <a:ext cx="439964" cy="414788"/>
                  <a:chOff x="5275406" y="2711455"/>
                  <a:chExt cx="452949" cy="405518"/>
                </a:xfrm>
              </p:grpSpPr>
              <p:pic>
                <p:nvPicPr>
                  <p:cNvPr descr="server_rack.png" id="428" name="Google Shape;428;p7"/>
                  <p:cNvPicPr preferRelativeResize="0"/>
                  <p:nvPr/>
                </p:nvPicPr>
                <p:blipFill rotWithShape="1">
                  <a:blip r:embed="rId14">
                    <a:alphaModFix/>
                  </a:blip>
                  <a:srcRect b="0" l="0" r="0" t="0"/>
                  <a:stretch/>
                </p:blipFill>
                <p:spPr>
                  <a:xfrm>
                    <a:off x="5537367" y="2770786"/>
                    <a:ext cx="190988" cy="313366"/>
                  </a:xfrm>
                  <a:prstGeom prst="rect">
                    <a:avLst/>
                  </a:prstGeom>
                  <a:noFill/>
                  <a:ln>
                    <a:noFill/>
                  </a:ln>
                </p:spPr>
              </p:pic>
              <p:pic>
                <p:nvPicPr>
                  <p:cNvPr descr="server_rack.png" id="429" name="Google Shape;429;p7"/>
                  <p:cNvPicPr preferRelativeResize="0"/>
                  <p:nvPr/>
                </p:nvPicPr>
                <p:blipFill rotWithShape="1">
                  <a:blip r:embed="rId14">
                    <a:alphaModFix/>
                  </a:blip>
                  <a:srcRect b="0" l="0" r="0" t="0"/>
                  <a:stretch/>
                </p:blipFill>
                <p:spPr>
                  <a:xfrm>
                    <a:off x="5275406" y="2764002"/>
                    <a:ext cx="190988" cy="313366"/>
                  </a:xfrm>
                  <a:prstGeom prst="rect">
                    <a:avLst/>
                  </a:prstGeom>
                  <a:noFill/>
                  <a:ln>
                    <a:noFill/>
                  </a:ln>
                </p:spPr>
              </p:pic>
              <p:pic>
                <p:nvPicPr>
                  <p:cNvPr descr="server_rack.png" id="430" name="Google Shape;430;p7"/>
                  <p:cNvPicPr preferRelativeResize="0"/>
                  <p:nvPr/>
                </p:nvPicPr>
                <p:blipFill rotWithShape="1">
                  <a:blip r:embed="rId14">
                    <a:alphaModFix/>
                  </a:blip>
                  <a:srcRect b="0" l="0" r="0" t="0"/>
                  <a:stretch/>
                </p:blipFill>
                <p:spPr>
                  <a:xfrm>
                    <a:off x="5385676" y="2711455"/>
                    <a:ext cx="247152" cy="405518"/>
                  </a:xfrm>
                  <a:prstGeom prst="rect">
                    <a:avLst/>
                  </a:prstGeom>
                  <a:noFill/>
                  <a:ln>
                    <a:noFill/>
                  </a:ln>
                </p:spPr>
              </p:pic>
            </p:grpSp>
          </p:grpSp>
          <p:grpSp>
            <p:nvGrpSpPr>
              <p:cNvPr id="431" name="Google Shape;431;p7"/>
              <p:cNvGrpSpPr/>
              <p:nvPr/>
            </p:nvGrpSpPr>
            <p:grpSpPr>
              <a:xfrm>
                <a:off x="11058573" y="3399165"/>
                <a:ext cx="423724" cy="405973"/>
                <a:chOff x="5103720" y="2693365"/>
                <a:chExt cx="611650" cy="414788"/>
              </a:xfrm>
            </p:grpSpPr>
            <p:cxnSp>
              <p:nvCxnSpPr>
                <p:cNvPr id="432" name="Google Shape;432;p7"/>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433" name="Google Shape;433;p7"/>
                <p:cNvGrpSpPr/>
                <p:nvPr/>
              </p:nvGrpSpPr>
              <p:grpSpPr>
                <a:xfrm>
                  <a:off x="5275406" y="2693365"/>
                  <a:ext cx="439964" cy="414788"/>
                  <a:chOff x="5275406" y="2711455"/>
                  <a:chExt cx="452949" cy="405518"/>
                </a:xfrm>
              </p:grpSpPr>
              <p:pic>
                <p:nvPicPr>
                  <p:cNvPr descr="server_rack.png" id="434" name="Google Shape;434;p7"/>
                  <p:cNvPicPr preferRelativeResize="0"/>
                  <p:nvPr/>
                </p:nvPicPr>
                <p:blipFill rotWithShape="1">
                  <a:blip r:embed="rId14">
                    <a:alphaModFix/>
                  </a:blip>
                  <a:srcRect b="0" l="0" r="0" t="0"/>
                  <a:stretch/>
                </p:blipFill>
                <p:spPr>
                  <a:xfrm>
                    <a:off x="5537367" y="2770786"/>
                    <a:ext cx="190988" cy="313366"/>
                  </a:xfrm>
                  <a:prstGeom prst="rect">
                    <a:avLst/>
                  </a:prstGeom>
                  <a:noFill/>
                  <a:ln>
                    <a:noFill/>
                  </a:ln>
                </p:spPr>
              </p:pic>
              <p:pic>
                <p:nvPicPr>
                  <p:cNvPr descr="server_rack.png" id="435" name="Google Shape;435;p7"/>
                  <p:cNvPicPr preferRelativeResize="0"/>
                  <p:nvPr/>
                </p:nvPicPr>
                <p:blipFill rotWithShape="1">
                  <a:blip r:embed="rId14">
                    <a:alphaModFix/>
                  </a:blip>
                  <a:srcRect b="0" l="0" r="0" t="0"/>
                  <a:stretch/>
                </p:blipFill>
                <p:spPr>
                  <a:xfrm>
                    <a:off x="5275406" y="2764002"/>
                    <a:ext cx="190988" cy="313366"/>
                  </a:xfrm>
                  <a:prstGeom prst="rect">
                    <a:avLst/>
                  </a:prstGeom>
                  <a:noFill/>
                  <a:ln>
                    <a:noFill/>
                  </a:ln>
                </p:spPr>
              </p:pic>
              <p:pic>
                <p:nvPicPr>
                  <p:cNvPr descr="server_rack.png" id="436" name="Google Shape;436;p7"/>
                  <p:cNvPicPr preferRelativeResize="0"/>
                  <p:nvPr/>
                </p:nvPicPr>
                <p:blipFill rotWithShape="1">
                  <a:blip r:embed="rId14">
                    <a:alphaModFix/>
                  </a:blip>
                  <a:srcRect b="0" l="0" r="0" t="0"/>
                  <a:stretch/>
                </p:blipFill>
                <p:spPr>
                  <a:xfrm>
                    <a:off x="5385676" y="2711455"/>
                    <a:ext cx="247152" cy="405518"/>
                  </a:xfrm>
                  <a:prstGeom prst="rect">
                    <a:avLst/>
                  </a:prstGeom>
                  <a:noFill/>
                  <a:ln>
                    <a:noFill/>
                  </a:ln>
                </p:spPr>
              </p:pic>
            </p:grpSp>
          </p:grpSp>
        </p:grpSp>
        <p:grpSp>
          <p:nvGrpSpPr>
            <p:cNvPr id="437" name="Google Shape;437;p7"/>
            <p:cNvGrpSpPr/>
            <p:nvPr/>
          </p:nvGrpSpPr>
          <p:grpSpPr>
            <a:xfrm>
              <a:off x="7767607" y="4870841"/>
              <a:ext cx="2692126" cy="1264698"/>
              <a:chOff x="7767607" y="4870841"/>
              <a:chExt cx="2692126" cy="1264698"/>
            </a:xfrm>
          </p:grpSpPr>
          <p:grpSp>
            <p:nvGrpSpPr>
              <p:cNvPr id="438" name="Google Shape;438;p7"/>
              <p:cNvGrpSpPr/>
              <p:nvPr/>
            </p:nvGrpSpPr>
            <p:grpSpPr>
              <a:xfrm>
                <a:off x="10282541" y="5244631"/>
                <a:ext cx="177192" cy="330833"/>
                <a:chOff x="4140" y="429"/>
                <a:chExt cx="1425" cy="2396"/>
              </a:xfrm>
            </p:grpSpPr>
            <p:sp>
              <p:nvSpPr>
                <p:cNvPr id="439" name="Google Shape;439;p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0" name="Google Shape;440;p7"/>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41" name="Google Shape;441;p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2" name="Google Shape;442;p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3" name="Google Shape;443;p7"/>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44" name="Google Shape;444;p7"/>
                <p:cNvGrpSpPr/>
                <p:nvPr/>
              </p:nvGrpSpPr>
              <p:grpSpPr>
                <a:xfrm>
                  <a:off x="4748" y="666"/>
                  <a:ext cx="578" cy="150"/>
                  <a:chOff x="613" y="2566"/>
                  <a:chExt cx="721" cy="144"/>
                </a:xfrm>
              </p:grpSpPr>
              <p:sp>
                <p:nvSpPr>
                  <p:cNvPr id="445" name="Google Shape;445;p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46" name="Google Shape;446;p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47" name="Google Shape;447;p7"/>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48" name="Google Shape;448;p7"/>
                <p:cNvGrpSpPr/>
                <p:nvPr/>
              </p:nvGrpSpPr>
              <p:grpSpPr>
                <a:xfrm>
                  <a:off x="4748" y="990"/>
                  <a:ext cx="578" cy="134"/>
                  <a:chOff x="615" y="2564"/>
                  <a:chExt cx="721" cy="139"/>
                </a:xfrm>
              </p:grpSpPr>
              <p:sp>
                <p:nvSpPr>
                  <p:cNvPr id="449" name="Google Shape;449;p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50" name="Google Shape;450;p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51" name="Google Shape;451;p7"/>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52" name="Google Shape;452;p7"/>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453" name="Google Shape;453;p7"/>
                <p:cNvGrpSpPr/>
                <p:nvPr/>
              </p:nvGrpSpPr>
              <p:grpSpPr>
                <a:xfrm>
                  <a:off x="4738" y="1647"/>
                  <a:ext cx="578" cy="135"/>
                  <a:chOff x="618" y="2586"/>
                  <a:chExt cx="720" cy="124"/>
                </a:xfrm>
              </p:grpSpPr>
              <p:sp>
                <p:nvSpPr>
                  <p:cNvPr id="454" name="Google Shape;454;p7"/>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55" name="Google Shape;455;p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56" name="Google Shape;456;p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57" name="Google Shape;457;p7"/>
                <p:cNvGrpSpPr/>
                <p:nvPr/>
              </p:nvGrpSpPr>
              <p:grpSpPr>
                <a:xfrm>
                  <a:off x="4738" y="1330"/>
                  <a:ext cx="588" cy="134"/>
                  <a:chOff x="613" y="2571"/>
                  <a:chExt cx="732" cy="134"/>
                </a:xfrm>
              </p:grpSpPr>
              <p:sp>
                <p:nvSpPr>
                  <p:cNvPr id="458" name="Google Shape;458;p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59" name="Google Shape;459;p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460" name="Google Shape;460;p7"/>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61" name="Google Shape;461;p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2" name="Google Shape;462;p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3" name="Google Shape;463;p7"/>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64" name="Google Shape;464;p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5" name="Google Shape;465;p7"/>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66" name="Google Shape;466;p7"/>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67" name="Google Shape;467;p7"/>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68" name="Google Shape;468;p7"/>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469" name="Google Shape;469;p7"/>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470" name="Google Shape;470;p7"/>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471" name="Google Shape;471;p7"/>
              <p:cNvGrpSpPr/>
              <p:nvPr/>
            </p:nvGrpSpPr>
            <p:grpSpPr>
              <a:xfrm>
                <a:off x="7767607" y="4870841"/>
                <a:ext cx="2080029" cy="1264698"/>
                <a:chOff x="7767607" y="4870841"/>
                <a:chExt cx="2080029" cy="1264698"/>
              </a:xfrm>
            </p:grpSpPr>
            <p:grpSp>
              <p:nvGrpSpPr>
                <p:cNvPr id="472" name="Google Shape;472;p7"/>
                <p:cNvGrpSpPr/>
                <p:nvPr/>
              </p:nvGrpSpPr>
              <p:grpSpPr>
                <a:xfrm flipH="1">
                  <a:off x="7974481" y="4870841"/>
                  <a:ext cx="345630" cy="320302"/>
                  <a:chOff x="2839" y="3501"/>
                  <a:chExt cx="755" cy="803"/>
                </a:xfrm>
              </p:grpSpPr>
              <p:pic>
                <p:nvPicPr>
                  <p:cNvPr descr="desktop_computer_stylized_medium" id="473" name="Google Shape;473;p7"/>
                  <p:cNvPicPr preferRelativeResize="0"/>
                  <p:nvPr/>
                </p:nvPicPr>
                <p:blipFill rotWithShape="1">
                  <a:blip r:embed="rId15">
                    <a:alphaModFix/>
                  </a:blip>
                  <a:srcRect b="0" l="0" r="0" t="0"/>
                  <a:stretch/>
                </p:blipFill>
                <p:spPr>
                  <a:xfrm>
                    <a:off x="2839" y="3501"/>
                    <a:ext cx="755" cy="803"/>
                  </a:xfrm>
                  <a:prstGeom prst="rect">
                    <a:avLst/>
                  </a:prstGeom>
                  <a:noFill/>
                  <a:ln>
                    <a:noFill/>
                  </a:ln>
                </p:spPr>
              </p:pic>
              <p:sp>
                <p:nvSpPr>
                  <p:cNvPr id="474" name="Google Shape;474;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75" name="Google Shape;475;p7"/>
                <p:cNvGrpSpPr/>
                <p:nvPr/>
              </p:nvGrpSpPr>
              <p:grpSpPr>
                <a:xfrm>
                  <a:off x="9195307" y="5823489"/>
                  <a:ext cx="310186" cy="312050"/>
                  <a:chOff x="877" y="1008"/>
                  <a:chExt cx="2747" cy="2626"/>
                </a:xfrm>
              </p:grpSpPr>
              <p:pic>
                <p:nvPicPr>
                  <p:cNvPr descr="antenna_stylized" id="476" name="Google Shape;476;p7"/>
                  <p:cNvPicPr preferRelativeResize="0"/>
                  <p:nvPr/>
                </p:nvPicPr>
                <p:blipFill rotWithShape="1">
                  <a:blip r:embed="rId7">
                    <a:alphaModFix/>
                  </a:blip>
                  <a:srcRect b="0" l="0" r="0" t="0"/>
                  <a:stretch/>
                </p:blipFill>
                <p:spPr>
                  <a:xfrm>
                    <a:off x="877" y="1008"/>
                    <a:ext cx="2725" cy="1421"/>
                  </a:xfrm>
                  <a:prstGeom prst="rect">
                    <a:avLst/>
                  </a:prstGeom>
                  <a:noFill/>
                  <a:ln>
                    <a:noFill/>
                  </a:ln>
                </p:spPr>
              </p:pic>
              <p:pic>
                <p:nvPicPr>
                  <p:cNvPr descr="laptop_keyboard" id="477" name="Google Shape;477;p7"/>
                  <p:cNvPicPr preferRelativeResize="0"/>
                  <p:nvPr/>
                </p:nvPicPr>
                <p:blipFill rotWithShape="1">
                  <a:blip r:embed="rId8">
                    <a:alphaModFix/>
                  </a:blip>
                  <a:srcRect b="0" l="0" r="0" t="0"/>
                  <a:stretch/>
                </p:blipFill>
                <p:spPr>
                  <a:xfrm flipH="1" rot="109064">
                    <a:off x="1009" y="2586"/>
                    <a:ext cx="2245" cy="1013"/>
                  </a:xfrm>
                  <a:prstGeom prst="rect">
                    <a:avLst/>
                  </a:prstGeom>
                  <a:noFill/>
                  <a:ln>
                    <a:noFill/>
                  </a:ln>
                </p:spPr>
              </p:pic>
              <p:sp>
                <p:nvSpPr>
                  <p:cNvPr id="478" name="Google Shape;478;p7"/>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479" name="Google Shape;479;p7"/>
                  <p:cNvPicPr preferRelativeResize="0"/>
                  <p:nvPr/>
                </p:nvPicPr>
                <p:blipFill rotWithShape="1">
                  <a:blip r:embed="rId9">
                    <a:alphaModFix/>
                  </a:blip>
                  <a:srcRect b="0" l="0" r="0" t="0"/>
                  <a:stretch/>
                </p:blipFill>
                <p:spPr>
                  <a:xfrm>
                    <a:off x="1842" y="1637"/>
                    <a:ext cx="1642" cy="1203"/>
                  </a:xfrm>
                  <a:prstGeom prst="rect">
                    <a:avLst/>
                  </a:prstGeom>
                  <a:noFill/>
                  <a:ln>
                    <a:noFill/>
                  </a:ln>
                </p:spPr>
              </p:pic>
              <p:sp>
                <p:nvSpPr>
                  <p:cNvPr id="480" name="Google Shape;480;p7"/>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1" name="Google Shape;481;p7"/>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2" name="Google Shape;482;p7"/>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3" name="Google Shape;483;p7"/>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4" name="Google Shape;484;p7"/>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5" name="Google Shape;485;p7"/>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86" name="Google Shape;486;p7"/>
                  <p:cNvGrpSpPr/>
                  <p:nvPr/>
                </p:nvGrpSpPr>
                <p:grpSpPr>
                  <a:xfrm>
                    <a:off x="1709" y="3008"/>
                    <a:ext cx="507" cy="234"/>
                    <a:chOff x="1740" y="2642"/>
                    <a:chExt cx="752" cy="327"/>
                  </a:xfrm>
                </p:grpSpPr>
                <p:sp>
                  <p:nvSpPr>
                    <p:cNvPr id="487" name="Google Shape;487;p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 name="Google Shape;488;p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p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p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2" name="Google Shape;492;p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93" name="Google Shape;493;p7"/>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4" name="Google Shape;494;p7"/>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5" name="Google Shape;495;p7"/>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6" name="Google Shape;496;p7"/>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7" name="Google Shape;497;p7"/>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8" name="Google Shape;498;p7"/>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99" name="Google Shape;499;p7"/>
                <p:cNvGrpSpPr/>
                <p:nvPr/>
              </p:nvGrpSpPr>
              <p:grpSpPr>
                <a:xfrm flipH="1">
                  <a:off x="7767607" y="5251740"/>
                  <a:ext cx="345630" cy="320302"/>
                  <a:chOff x="2839" y="3501"/>
                  <a:chExt cx="755" cy="803"/>
                </a:xfrm>
              </p:grpSpPr>
              <p:pic>
                <p:nvPicPr>
                  <p:cNvPr descr="desktop_computer_stylized_medium" id="500" name="Google Shape;500;p7"/>
                  <p:cNvPicPr preferRelativeResize="0"/>
                  <p:nvPr/>
                </p:nvPicPr>
                <p:blipFill rotWithShape="1">
                  <a:blip r:embed="rId15">
                    <a:alphaModFix/>
                  </a:blip>
                  <a:srcRect b="0" l="0" r="0" t="0"/>
                  <a:stretch/>
                </p:blipFill>
                <p:spPr>
                  <a:xfrm>
                    <a:off x="2839" y="3501"/>
                    <a:ext cx="755" cy="803"/>
                  </a:xfrm>
                  <a:prstGeom prst="rect">
                    <a:avLst/>
                  </a:prstGeom>
                  <a:noFill/>
                  <a:ln>
                    <a:noFill/>
                  </a:ln>
                </p:spPr>
              </p:pic>
              <p:sp>
                <p:nvSpPr>
                  <p:cNvPr id="501" name="Google Shape;501;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02" name="Google Shape;502;p7"/>
                <p:cNvGrpSpPr/>
                <p:nvPr/>
              </p:nvGrpSpPr>
              <p:grpSpPr>
                <a:xfrm flipH="1">
                  <a:off x="8147535" y="5475337"/>
                  <a:ext cx="345630" cy="320302"/>
                  <a:chOff x="2839" y="3501"/>
                  <a:chExt cx="755" cy="803"/>
                </a:xfrm>
              </p:grpSpPr>
              <p:pic>
                <p:nvPicPr>
                  <p:cNvPr descr="desktop_computer_stylized_medium" id="503" name="Google Shape;503;p7"/>
                  <p:cNvPicPr preferRelativeResize="0"/>
                  <p:nvPr/>
                </p:nvPicPr>
                <p:blipFill rotWithShape="1">
                  <a:blip r:embed="rId15">
                    <a:alphaModFix/>
                  </a:blip>
                  <a:srcRect b="0" l="0" r="0" t="0"/>
                  <a:stretch/>
                </p:blipFill>
                <p:spPr>
                  <a:xfrm>
                    <a:off x="2839" y="3501"/>
                    <a:ext cx="755" cy="803"/>
                  </a:xfrm>
                  <a:prstGeom prst="rect">
                    <a:avLst/>
                  </a:prstGeom>
                  <a:noFill/>
                  <a:ln>
                    <a:noFill/>
                  </a:ln>
                </p:spPr>
              </p:pic>
              <p:sp>
                <p:nvSpPr>
                  <p:cNvPr id="504" name="Google Shape;504;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05" name="Google Shape;505;p7"/>
                <p:cNvGrpSpPr/>
                <p:nvPr/>
              </p:nvGrpSpPr>
              <p:grpSpPr>
                <a:xfrm flipH="1">
                  <a:off x="8545760" y="5496810"/>
                  <a:ext cx="345630" cy="320302"/>
                  <a:chOff x="2839" y="3501"/>
                  <a:chExt cx="755" cy="803"/>
                </a:xfrm>
              </p:grpSpPr>
              <p:pic>
                <p:nvPicPr>
                  <p:cNvPr descr="desktop_computer_stylized_medium" id="506" name="Google Shape;506;p7"/>
                  <p:cNvPicPr preferRelativeResize="0"/>
                  <p:nvPr/>
                </p:nvPicPr>
                <p:blipFill rotWithShape="1">
                  <a:blip r:embed="rId15">
                    <a:alphaModFix/>
                  </a:blip>
                  <a:srcRect b="0" l="0" r="0" t="0"/>
                  <a:stretch/>
                </p:blipFill>
                <p:spPr>
                  <a:xfrm>
                    <a:off x="2839" y="3501"/>
                    <a:ext cx="755" cy="803"/>
                  </a:xfrm>
                  <a:prstGeom prst="rect">
                    <a:avLst/>
                  </a:prstGeom>
                  <a:noFill/>
                  <a:ln>
                    <a:noFill/>
                  </a:ln>
                </p:spPr>
              </p:pic>
              <p:sp>
                <p:nvSpPr>
                  <p:cNvPr id="507" name="Google Shape;507;p7"/>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508" name="Google Shape;508;p7"/>
                <p:cNvGrpSpPr/>
                <p:nvPr/>
              </p:nvGrpSpPr>
              <p:grpSpPr>
                <a:xfrm>
                  <a:off x="9528372" y="5765818"/>
                  <a:ext cx="319264" cy="256870"/>
                  <a:chOff x="877" y="1008"/>
                  <a:chExt cx="2747" cy="2626"/>
                </a:xfrm>
              </p:grpSpPr>
              <p:pic>
                <p:nvPicPr>
                  <p:cNvPr descr="antenna_stylized" id="509" name="Google Shape;509;p7"/>
                  <p:cNvPicPr preferRelativeResize="0"/>
                  <p:nvPr/>
                </p:nvPicPr>
                <p:blipFill rotWithShape="1">
                  <a:blip r:embed="rId7">
                    <a:alphaModFix/>
                  </a:blip>
                  <a:srcRect b="0" l="0" r="0" t="0"/>
                  <a:stretch/>
                </p:blipFill>
                <p:spPr>
                  <a:xfrm>
                    <a:off x="877" y="1008"/>
                    <a:ext cx="2725" cy="1421"/>
                  </a:xfrm>
                  <a:prstGeom prst="rect">
                    <a:avLst/>
                  </a:prstGeom>
                  <a:noFill/>
                  <a:ln>
                    <a:noFill/>
                  </a:ln>
                </p:spPr>
              </p:pic>
              <p:pic>
                <p:nvPicPr>
                  <p:cNvPr descr="laptop_keyboard" id="510" name="Google Shape;510;p7"/>
                  <p:cNvPicPr preferRelativeResize="0"/>
                  <p:nvPr/>
                </p:nvPicPr>
                <p:blipFill rotWithShape="1">
                  <a:blip r:embed="rId8">
                    <a:alphaModFix/>
                  </a:blip>
                  <a:srcRect b="0" l="0" r="0" t="0"/>
                  <a:stretch/>
                </p:blipFill>
                <p:spPr>
                  <a:xfrm flipH="1" rot="109064">
                    <a:off x="1009" y="2586"/>
                    <a:ext cx="2245" cy="1013"/>
                  </a:xfrm>
                  <a:prstGeom prst="rect">
                    <a:avLst/>
                  </a:prstGeom>
                  <a:noFill/>
                  <a:ln>
                    <a:noFill/>
                  </a:ln>
                </p:spPr>
              </p:pic>
              <p:sp>
                <p:nvSpPr>
                  <p:cNvPr id="511" name="Google Shape;511;p7"/>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512" name="Google Shape;512;p7"/>
                  <p:cNvPicPr preferRelativeResize="0"/>
                  <p:nvPr/>
                </p:nvPicPr>
                <p:blipFill rotWithShape="1">
                  <a:blip r:embed="rId9">
                    <a:alphaModFix/>
                  </a:blip>
                  <a:srcRect b="0" l="0" r="0" t="0"/>
                  <a:stretch/>
                </p:blipFill>
                <p:spPr>
                  <a:xfrm>
                    <a:off x="1842" y="1637"/>
                    <a:ext cx="1642" cy="1203"/>
                  </a:xfrm>
                  <a:prstGeom prst="rect">
                    <a:avLst/>
                  </a:prstGeom>
                  <a:noFill/>
                  <a:ln>
                    <a:noFill/>
                  </a:ln>
                </p:spPr>
              </p:pic>
              <p:sp>
                <p:nvSpPr>
                  <p:cNvPr id="513" name="Google Shape;513;p7"/>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4" name="Google Shape;514;p7"/>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5" name="Google Shape;515;p7"/>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6" name="Google Shape;516;p7"/>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7" name="Google Shape;517;p7"/>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8" name="Google Shape;518;p7"/>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19" name="Google Shape;519;p7"/>
                  <p:cNvGrpSpPr/>
                  <p:nvPr/>
                </p:nvGrpSpPr>
                <p:grpSpPr>
                  <a:xfrm>
                    <a:off x="1709" y="3008"/>
                    <a:ext cx="507" cy="234"/>
                    <a:chOff x="1740" y="2642"/>
                    <a:chExt cx="752" cy="327"/>
                  </a:xfrm>
                </p:grpSpPr>
                <p:sp>
                  <p:nvSpPr>
                    <p:cNvPr id="520" name="Google Shape;520;p7"/>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1" name="Google Shape;521;p7"/>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2" name="Google Shape;522;p7"/>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3" name="Google Shape;523;p7"/>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4" name="Google Shape;524;p7"/>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5" name="Google Shape;525;p7"/>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526" name="Google Shape;526;p7"/>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p7"/>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7"/>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7"/>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0" name="Google Shape;530;p7"/>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1" name="Google Shape;531;p7"/>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grpSp>
            <p:nvGrpSpPr>
              <p:cNvPr id="532" name="Google Shape;532;p7"/>
              <p:cNvGrpSpPr/>
              <p:nvPr/>
            </p:nvGrpSpPr>
            <p:grpSpPr>
              <a:xfrm>
                <a:off x="10011503" y="5607068"/>
                <a:ext cx="171450" cy="348944"/>
                <a:chOff x="4140" y="429"/>
                <a:chExt cx="1425" cy="2396"/>
              </a:xfrm>
            </p:grpSpPr>
            <p:sp>
              <p:nvSpPr>
                <p:cNvPr id="533" name="Google Shape;533;p7"/>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4" name="Google Shape;534;p7"/>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35" name="Google Shape;535;p7"/>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p7"/>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p7"/>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538" name="Google Shape;538;p7"/>
                <p:cNvGrpSpPr/>
                <p:nvPr/>
              </p:nvGrpSpPr>
              <p:grpSpPr>
                <a:xfrm>
                  <a:off x="4748" y="666"/>
                  <a:ext cx="578" cy="150"/>
                  <a:chOff x="613" y="2566"/>
                  <a:chExt cx="721" cy="144"/>
                </a:xfrm>
              </p:grpSpPr>
              <p:sp>
                <p:nvSpPr>
                  <p:cNvPr id="539" name="Google Shape;539;p7"/>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40" name="Google Shape;540;p7"/>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541" name="Google Shape;541;p7"/>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542" name="Google Shape;542;p7"/>
                <p:cNvGrpSpPr/>
                <p:nvPr/>
              </p:nvGrpSpPr>
              <p:grpSpPr>
                <a:xfrm>
                  <a:off x="4748" y="990"/>
                  <a:ext cx="578" cy="134"/>
                  <a:chOff x="615" y="2564"/>
                  <a:chExt cx="721" cy="139"/>
                </a:xfrm>
              </p:grpSpPr>
              <p:sp>
                <p:nvSpPr>
                  <p:cNvPr id="543" name="Google Shape;543;p7"/>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44" name="Google Shape;544;p7"/>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545" name="Google Shape;545;p7"/>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46" name="Google Shape;546;p7"/>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547" name="Google Shape;547;p7"/>
                <p:cNvGrpSpPr/>
                <p:nvPr/>
              </p:nvGrpSpPr>
              <p:grpSpPr>
                <a:xfrm>
                  <a:off x="4738" y="1647"/>
                  <a:ext cx="578" cy="135"/>
                  <a:chOff x="618" y="2586"/>
                  <a:chExt cx="720" cy="124"/>
                </a:xfrm>
              </p:grpSpPr>
              <p:sp>
                <p:nvSpPr>
                  <p:cNvPr id="548" name="Google Shape;548;p7"/>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49" name="Google Shape;549;p7"/>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550" name="Google Shape;550;p7"/>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51" name="Google Shape;551;p7"/>
                <p:cNvGrpSpPr/>
                <p:nvPr/>
              </p:nvGrpSpPr>
              <p:grpSpPr>
                <a:xfrm>
                  <a:off x="4738" y="1330"/>
                  <a:ext cx="588" cy="134"/>
                  <a:chOff x="613" y="2571"/>
                  <a:chExt cx="732" cy="134"/>
                </a:xfrm>
              </p:grpSpPr>
              <p:sp>
                <p:nvSpPr>
                  <p:cNvPr id="552" name="Google Shape;552;p7"/>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53" name="Google Shape;553;p7"/>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554" name="Google Shape;554;p7"/>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55" name="Google Shape;555;p7"/>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6" name="Google Shape;556;p7"/>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7" name="Google Shape;557;p7"/>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58" name="Google Shape;558;p7"/>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9" name="Google Shape;559;p7"/>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60" name="Google Shape;560;p7"/>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61" name="Google Shape;561;p7"/>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62" name="Google Shape;562;p7"/>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563" name="Google Shape;563;p7"/>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564" name="Google Shape;564;p7"/>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grpSp>
      <p:grpSp>
        <p:nvGrpSpPr>
          <p:cNvPr id="565" name="Google Shape;565;p7"/>
          <p:cNvGrpSpPr/>
          <p:nvPr/>
        </p:nvGrpSpPr>
        <p:grpSpPr>
          <a:xfrm>
            <a:off x="5869476" y="2147719"/>
            <a:ext cx="3540395" cy="3733733"/>
            <a:chOff x="7619038" y="2102861"/>
            <a:chExt cx="3540395" cy="3733733"/>
          </a:xfrm>
        </p:grpSpPr>
        <p:cxnSp>
          <p:nvCxnSpPr>
            <p:cNvPr id="566" name="Google Shape;566;p7"/>
            <p:cNvCxnSpPr/>
            <p:nvPr/>
          </p:nvCxnSpPr>
          <p:spPr>
            <a:xfrm>
              <a:off x="8213016" y="2695257"/>
              <a:ext cx="227964" cy="174352"/>
            </a:xfrm>
            <a:prstGeom prst="straightConnector1">
              <a:avLst/>
            </a:prstGeom>
            <a:noFill/>
            <a:ln cap="flat" cmpd="sng" w="9525">
              <a:solidFill>
                <a:schemeClr val="dk1"/>
              </a:solidFill>
              <a:prstDash val="solid"/>
              <a:round/>
              <a:headEnd len="sm" w="sm" type="none"/>
              <a:tailEnd len="sm" w="sm" type="none"/>
            </a:ln>
          </p:spPr>
        </p:cxnSp>
        <p:grpSp>
          <p:nvGrpSpPr>
            <p:cNvPr id="567" name="Google Shape;567;p7"/>
            <p:cNvGrpSpPr/>
            <p:nvPr/>
          </p:nvGrpSpPr>
          <p:grpSpPr>
            <a:xfrm>
              <a:off x="8055854" y="2304274"/>
              <a:ext cx="298450" cy="464008"/>
              <a:chOff x="3130" y="3288"/>
              <a:chExt cx="410" cy="742"/>
            </a:xfrm>
          </p:grpSpPr>
          <p:cxnSp>
            <p:nvCxnSpPr>
              <p:cNvPr id="568" name="Google Shape;568;p7"/>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569" name="Google Shape;569;p7"/>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570" name="Google Shape;570;p7"/>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571" name="Google Shape;571;p7"/>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572" name="Google Shape;572;p7"/>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573" name="Google Shape;573;p7"/>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574" name="Google Shape;574;p7"/>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575" name="Google Shape;575;p7"/>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576" name="Google Shape;576;p7"/>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577" name="Google Shape;577;p7"/>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578" name="Google Shape;578;p7"/>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579" name="Google Shape;579;p7"/>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580" name="Google Shape;580;p7"/>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581" name="Google Shape;581;p7"/>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582" name="Google Shape;582;p7"/>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pic>
          <p:nvPicPr>
            <p:cNvPr descr="access_point_stylized_small" id="583" name="Google Shape;583;p7"/>
            <p:cNvPicPr preferRelativeResize="0"/>
            <p:nvPr/>
          </p:nvPicPr>
          <p:blipFill rotWithShape="1">
            <a:blip r:embed="rId4">
              <a:alphaModFix/>
            </a:blip>
            <a:srcRect b="0" l="0" r="0" t="0"/>
            <a:stretch/>
          </p:blipFill>
          <p:spPr>
            <a:xfrm>
              <a:off x="7619038" y="3856797"/>
              <a:ext cx="370169" cy="306751"/>
            </a:xfrm>
            <a:prstGeom prst="rect">
              <a:avLst/>
            </a:prstGeom>
            <a:noFill/>
            <a:ln>
              <a:noFill/>
            </a:ln>
          </p:spPr>
        </p:pic>
        <p:pic>
          <p:nvPicPr>
            <p:cNvPr descr="access_point_stylized_small" id="584" name="Google Shape;584;p7"/>
            <p:cNvPicPr preferRelativeResize="0"/>
            <p:nvPr/>
          </p:nvPicPr>
          <p:blipFill rotWithShape="1">
            <a:blip r:embed="rId4">
              <a:alphaModFix/>
            </a:blip>
            <a:srcRect b="0" l="0" r="0" t="0"/>
            <a:stretch/>
          </p:blipFill>
          <p:spPr>
            <a:xfrm>
              <a:off x="9295766" y="5519130"/>
              <a:ext cx="380935" cy="317464"/>
            </a:xfrm>
            <a:prstGeom prst="rect">
              <a:avLst/>
            </a:prstGeom>
            <a:noFill/>
            <a:ln>
              <a:noFill/>
            </a:ln>
          </p:spPr>
        </p:pic>
        <p:grpSp>
          <p:nvGrpSpPr>
            <p:cNvPr id="585" name="Google Shape;585;p7"/>
            <p:cNvGrpSpPr/>
            <p:nvPr/>
          </p:nvGrpSpPr>
          <p:grpSpPr>
            <a:xfrm>
              <a:off x="9788714" y="4984881"/>
              <a:ext cx="393760" cy="218578"/>
              <a:chOff x="7493876" y="2774731"/>
              <a:chExt cx="1481958" cy="894622"/>
            </a:xfrm>
          </p:grpSpPr>
          <p:sp>
            <p:nvSpPr>
              <p:cNvPr id="586" name="Google Shape;586;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587" name="Google Shape;587;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588" name="Google Shape;588;p7"/>
              <p:cNvGrpSpPr/>
              <p:nvPr/>
            </p:nvGrpSpPr>
            <p:grpSpPr>
              <a:xfrm>
                <a:off x="7713663" y="2848339"/>
                <a:ext cx="1042107" cy="425543"/>
                <a:chOff x="7786941" y="2884917"/>
                <a:chExt cx="897649" cy="353919"/>
              </a:xfrm>
            </p:grpSpPr>
            <p:sp>
              <p:nvSpPr>
                <p:cNvPr id="589" name="Google Shape;589;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0" name="Google Shape;590;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1" name="Google Shape;591;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2" name="Google Shape;592;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593" name="Google Shape;593;p7"/>
            <p:cNvGrpSpPr/>
            <p:nvPr/>
          </p:nvGrpSpPr>
          <p:grpSpPr>
            <a:xfrm>
              <a:off x="9854521" y="5333935"/>
              <a:ext cx="309740" cy="190838"/>
              <a:chOff x="3668110" y="2448910"/>
              <a:chExt cx="3794234" cy="2165130"/>
            </a:xfrm>
          </p:grpSpPr>
          <p:sp>
            <p:nvSpPr>
              <p:cNvPr id="594" name="Google Shape;594;p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5" name="Google Shape;595;p7"/>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96" name="Google Shape;596;p7"/>
              <p:cNvGrpSpPr/>
              <p:nvPr/>
            </p:nvGrpSpPr>
            <p:grpSpPr>
              <a:xfrm>
                <a:off x="3941376" y="2603243"/>
                <a:ext cx="3202061" cy="1066110"/>
                <a:chOff x="7939341" y="3037317"/>
                <a:chExt cx="897649" cy="353919"/>
              </a:xfrm>
            </p:grpSpPr>
            <p:sp>
              <p:nvSpPr>
                <p:cNvPr id="597" name="Google Shape;597;p7"/>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8" name="Google Shape;598;p7"/>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9" name="Google Shape;599;p7"/>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p7"/>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01" name="Google Shape;601;p7"/>
            <p:cNvGrpSpPr/>
            <p:nvPr/>
          </p:nvGrpSpPr>
          <p:grpSpPr>
            <a:xfrm>
              <a:off x="8681775" y="4962318"/>
              <a:ext cx="393760" cy="218578"/>
              <a:chOff x="7493876" y="2774731"/>
              <a:chExt cx="1481958" cy="894622"/>
            </a:xfrm>
          </p:grpSpPr>
          <p:sp>
            <p:nvSpPr>
              <p:cNvPr id="602" name="Google Shape;602;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03" name="Google Shape;603;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04" name="Google Shape;604;p7"/>
              <p:cNvGrpSpPr/>
              <p:nvPr/>
            </p:nvGrpSpPr>
            <p:grpSpPr>
              <a:xfrm>
                <a:off x="7713663" y="2848339"/>
                <a:ext cx="1042107" cy="425543"/>
                <a:chOff x="7786941" y="2884917"/>
                <a:chExt cx="897649" cy="353919"/>
              </a:xfrm>
            </p:grpSpPr>
            <p:sp>
              <p:nvSpPr>
                <p:cNvPr id="605" name="Google Shape;605;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6" name="Google Shape;606;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7" name="Google Shape;607;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8" name="Google Shape;608;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09" name="Google Shape;609;p7"/>
            <p:cNvGrpSpPr/>
            <p:nvPr/>
          </p:nvGrpSpPr>
          <p:grpSpPr>
            <a:xfrm>
              <a:off x="8316676" y="5189331"/>
              <a:ext cx="309740" cy="190838"/>
              <a:chOff x="3668110" y="2448910"/>
              <a:chExt cx="3794234" cy="2165130"/>
            </a:xfrm>
          </p:grpSpPr>
          <p:sp>
            <p:nvSpPr>
              <p:cNvPr id="610" name="Google Shape;610;p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1" name="Google Shape;611;p7"/>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12" name="Google Shape;612;p7"/>
              <p:cNvGrpSpPr/>
              <p:nvPr/>
            </p:nvGrpSpPr>
            <p:grpSpPr>
              <a:xfrm>
                <a:off x="3941376" y="2603243"/>
                <a:ext cx="3202061" cy="1066110"/>
                <a:chOff x="7939341" y="3037317"/>
                <a:chExt cx="897649" cy="353919"/>
              </a:xfrm>
            </p:grpSpPr>
            <p:sp>
              <p:nvSpPr>
                <p:cNvPr id="613" name="Google Shape;613;p7"/>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4" name="Google Shape;614;p7"/>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5" name="Google Shape;615;p7"/>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 name="Google Shape;616;p7"/>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17" name="Google Shape;617;p7"/>
            <p:cNvGrpSpPr/>
            <p:nvPr/>
          </p:nvGrpSpPr>
          <p:grpSpPr>
            <a:xfrm>
              <a:off x="8444983" y="2807207"/>
              <a:ext cx="353678" cy="168275"/>
              <a:chOff x="7493876" y="2774731"/>
              <a:chExt cx="1481958" cy="894622"/>
            </a:xfrm>
          </p:grpSpPr>
          <p:sp>
            <p:nvSpPr>
              <p:cNvPr id="618" name="Google Shape;618;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9" name="Google Shape;619;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20" name="Google Shape;620;p7"/>
              <p:cNvGrpSpPr/>
              <p:nvPr/>
            </p:nvGrpSpPr>
            <p:grpSpPr>
              <a:xfrm>
                <a:off x="7713663" y="2848339"/>
                <a:ext cx="1042107" cy="425543"/>
                <a:chOff x="7786941" y="2884917"/>
                <a:chExt cx="897649" cy="353919"/>
              </a:xfrm>
            </p:grpSpPr>
            <p:sp>
              <p:nvSpPr>
                <p:cNvPr id="621" name="Google Shape;621;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2" name="Google Shape;622;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3" name="Google Shape;623;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4" name="Google Shape;624;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25" name="Google Shape;625;p7"/>
            <p:cNvGrpSpPr/>
            <p:nvPr/>
          </p:nvGrpSpPr>
          <p:grpSpPr>
            <a:xfrm>
              <a:off x="8055226" y="3960892"/>
              <a:ext cx="354986" cy="175668"/>
              <a:chOff x="7493876" y="2774731"/>
              <a:chExt cx="1481958" cy="894622"/>
            </a:xfrm>
          </p:grpSpPr>
          <p:sp>
            <p:nvSpPr>
              <p:cNvPr id="626" name="Google Shape;626;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27" name="Google Shape;627;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28" name="Google Shape;628;p7"/>
              <p:cNvGrpSpPr/>
              <p:nvPr/>
            </p:nvGrpSpPr>
            <p:grpSpPr>
              <a:xfrm>
                <a:off x="7713663" y="2848339"/>
                <a:ext cx="1042107" cy="425543"/>
                <a:chOff x="7786941" y="2884917"/>
                <a:chExt cx="897649" cy="353919"/>
              </a:xfrm>
            </p:grpSpPr>
            <p:sp>
              <p:nvSpPr>
                <p:cNvPr id="629" name="Google Shape;629;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0" name="Google Shape;630;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1" name="Google Shape;631;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2" name="Google Shape;632;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33" name="Google Shape;633;p7"/>
            <p:cNvGrpSpPr/>
            <p:nvPr/>
          </p:nvGrpSpPr>
          <p:grpSpPr>
            <a:xfrm>
              <a:off x="10889241" y="3596263"/>
              <a:ext cx="170989" cy="97052"/>
              <a:chOff x="7493876" y="2774731"/>
              <a:chExt cx="1481958" cy="894622"/>
            </a:xfrm>
          </p:grpSpPr>
          <p:sp>
            <p:nvSpPr>
              <p:cNvPr id="634" name="Google Shape;634;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35" name="Google Shape;635;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36" name="Google Shape;636;p7"/>
              <p:cNvGrpSpPr/>
              <p:nvPr/>
            </p:nvGrpSpPr>
            <p:grpSpPr>
              <a:xfrm>
                <a:off x="7713663" y="2848339"/>
                <a:ext cx="1042107" cy="425543"/>
                <a:chOff x="7786941" y="2884917"/>
                <a:chExt cx="897649" cy="353919"/>
              </a:xfrm>
            </p:grpSpPr>
            <p:sp>
              <p:nvSpPr>
                <p:cNvPr id="637" name="Google Shape;637;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8" name="Google Shape;638;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9" name="Google Shape;639;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0" name="Google Shape;640;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1" name="Google Shape;641;p7"/>
            <p:cNvGrpSpPr/>
            <p:nvPr/>
          </p:nvGrpSpPr>
          <p:grpSpPr>
            <a:xfrm>
              <a:off x="10415765" y="3491036"/>
              <a:ext cx="353678" cy="198344"/>
              <a:chOff x="7493876" y="2774731"/>
              <a:chExt cx="1481958" cy="894622"/>
            </a:xfrm>
          </p:grpSpPr>
          <p:sp>
            <p:nvSpPr>
              <p:cNvPr id="642" name="Google Shape;642;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43" name="Google Shape;643;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44" name="Google Shape;644;p7"/>
              <p:cNvGrpSpPr/>
              <p:nvPr/>
            </p:nvGrpSpPr>
            <p:grpSpPr>
              <a:xfrm>
                <a:off x="7713663" y="2848339"/>
                <a:ext cx="1042107" cy="425543"/>
                <a:chOff x="7786941" y="2884917"/>
                <a:chExt cx="897649" cy="353919"/>
              </a:xfrm>
            </p:grpSpPr>
            <p:sp>
              <p:nvSpPr>
                <p:cNvPr id="645" name="Google Shape;645;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 name="Google Shape;646;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7" name="Google Shape;647;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8" name="Google Shape;648;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49" name="Google Shape;649;p7"/>
            <p:cNvGrpSpPr/>
            <p:nvPr/>
          </p:nvGrpSpPr>
          <p:grpSpPr>
            <a:xfrm>
              <a:off x="9953880" y="2197190"/>
              <a:ext cx="353678" cy="198344"/>
              <a:chOff x="7493876" y="2774731"/>
              <a:chExt cx="1481958" cy="894622"/>
            </a:xfrm>
          </p:grpSpPr>
          <p:sp>
            <p:nvSpPr>
              <p:cNvPr id="650" name="Google Shape;650;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1" name="Google Shape;651;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52" name="Google Shape;652;p7"/>
              <p:cNvGrpSpPr/>
              <p:nvPr/>
            </p:nvGrpSpPr>
            <p:grpSpPr>
              <a:xfrm>
                <a:off x="7713663" y="2848339"/>
                <a:ext cx="1042107" cy="425543"/>
                <a:chOff x="7786941" y="2884917"/>
                <a:chExt cx="897649" cy="353919"/>
              </a:xfrm>
            </p:grpSpPr>
            <p:sp>
              <p:nvSpPr>
                <p:cNvPr id="653" name="Google Shape;653;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4" name="Google Shape;654;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5" name="Google Shape;655;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6" name="Google Shape;656;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57" name="Google Shape;657;p7"/>
            <p:cNvGrpSpPr/>
            <p:nvPr/>
          </p:nvGrpSpPr>
          <p:grpSpPr>
            <a:xfrm>
              <a:off x="10532370" y="2608265"/>
              <a:ext cx="353678" cy="198344"/>
              <a:chOff x="7493876" y="2774731"/>
              <a:chExt cx="1481958" cy="894622"/>
            </a:xfrm>
          </p:grpSpPr>
          <p:sp>
            <p:nvSpPr>
              <p:cNvPr id="658" name="Google Shape;658;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59" name="Google Shape;659;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60" name="Google Shape;660;p7"/>
              <p:cNvGrpSpPr/>
              <p:nvPr/>
            </p:nvGrpSpPr>
            <p:grpSpPr>
              <a:xfrm>
                <a:off x="7713663" y="2848339"/>
                <a:ext cx="1042107" cy="425543"/>
                <a:chOff x="7786941" y="2884917"/>
                <a:chExt cx="897649" cy="353919"/>
              </a:xfrm>
            </p:grpSpPr>
            <p:sp>
              <p:nvSpPr>
                <p:cNvPr id="661" name="Google Shape;661;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2" name="Google Shape;662;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3" name="Google Shape;663;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4" name="Google Shape;664;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65" name="Google Shape;665;p7"/>
            <p:cNvGrpSpPr/>
            <p:nvPr/>
          </p:nvGrpSpPr>
          <p:grpSpPr>
            <a:xfrm>
              <a:off x="10648981" y="2102861"/>
              <a:ext cx="353678" cy="198344"/>
              <a:chOff x="7493876" y="2774731"/>
              <a:chExt cx="1481958" cy="894622"/>
            </a:xfrm>
          </p:grpSpPr>
          <p:sp>
            <p:nvSpPr>
              <p:cNvPr id="666" name="Google Shape;666;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67" name="Google Shape;667;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68" name="Google Shape;668;p7"/>
              <p:cNvGrpSpPr/>
              <p:nvPr/>
            </p:nvGrpSpPr>
            <p:grpSpPr>
              <a:xfrm>
                <a:off x="7713663" y="2848339"/>
                <a:ext cx="1042107" cy="425543"/>
                <a:chOff x="7786941" y="2884917"/>
                <a:chExt cx="897649" cy="353919"/>
              </a:xfrm>
            </p:grpSpPr>
            <p:sp>
              <p:nvSpPr>
                <p:cNvPr id="669" name="Google Shape;669;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0" name="Google Shape;670;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 name="Google Shape;671;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2" name="Google Shape;672;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73" name="Google Shape;673;p7"/>
            <p:cNvGrpSpPr/>
            <p:nvPr/>
          </p:nvGrpSpPr>
          <p:grpSpPr>
            <a:xfrm>
              <a:off x="9103944" y="3951522"/>
              <a:ext cx="367224" cy="240304"/>
              <a:chOff x="7493876" y="2774731"/>
              <a:chExt cx="1481958" cy="894622"/>
            </a:xfrm>
          </p:grpSpPr>
          <p:sp>
            <p:nvSpPr>
              <p:cNvPr id="674" name="Google Shape;674;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75" name="Google Shape;675;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76" name="Google Shape;676;p7"/>
              <p:cNvGrpSpPr/>
              <p:nvPr/>
            </p:nvGrpSpPr>
            <p:grpSpPr>
              <a:xfrm>
                <a:off x="7713663" y="2848339"/>
                <a:ext cx="1042107" cy="425543"/>
                <a:chOff x="7786941" y="2884917"/>
                <a:chExt cx="897649" cy="353919"/>
              </a:xfrm>
            </p:grpSpPr>
            <p:sp>
              <p:nvSpPr>
                <p:cNvPr id="677" name="Google Shape;677;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8" name="Google Shape;678;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9" name="Google Shape;679;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0" name="Google Shape;680;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81" name="Google Shape;681;p7"/>
            <p:cNvGrpSpPr/>
            <p:nvPr/>
          </p:nvGrpSpPr>
          <p:grpSpPr>
            <a:xfrm>
              <a:off x="9985282" y="2656463"/>
              <a:ext cx="353678" cy="198344"/>
              <a:chOff x="7493876" y="2774731"/>
              <a:chExt cx="1481958" cy="894622"/>
            </a:xfrm>
          </p:grpSpPr>
          <p:sp>
            <p:nvSpPr>
              <p:cNvPr id="682" name="Google Shape;682;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83" name="Google Shape;683;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84" name="Google Shape;684;p7"/>
              <p:cNvGrpSpPr/>
              <p:nvPr/>
            </p:nvGrpSpPr>
            <p:grpSpPr>
              <a:xfrm>
                <a:off x="7713663" y="2848339"/>
                <a:ext cx="1042107" cy="425543"/>
                <a:chOff x="7786941" y="2884917"/>
                <a:chExt cx="897649" cy="353919"/>
              </a:xfrm>
            </p:grpSpPr>
            <p:sp>
              <p:nvSpPr>
                <p:cNvPr id="685" name="Google Shape;685;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6" name="Google Shape;686;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 name="Google Shape;687;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 name="Google Shape;688;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89" name="Google Shape;689;p7"/>
            <p:cNvGrpSpPr/>
            <p:nvPr/>
          </p:nvGrpSpPr>
          <p:grpSpPr>
            <a:xfrm>
              <a:off x="9502294" y="3388930"/>
              <a:ext cx="367224" cy="240304"/>
              <a:chOff x="7493876" y="2774731"/>
              <a:chExt cx="1481958" cy="894622"/>
            </a:xfrm>
          </p:grpSpPr>
          <p:sp>
            <p:nvSpPr>
              <p:cNvPr id="690" name="Google Shape;690;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1" name="Google Shape;691;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692" name="Google Shape;692;p7"/>
              <p:cNvGrpSpPr/>
              <p:nvPr/>
            </p:nvGrpSpPr>
            <p:grpSpPr>
              <a:xfrm>
                <a:off x="7713663" y="2848339"/>
                <a:ext cx="1042107" cy="425543"/>
                <a:chOff x="7786941" y="2884917"/>
                <a:chExt cx="897649" cy="353919"/>
              </a:xfrm>
            </p:grpSpPr>
            <p:sp>
              <p:nvSpPr>
                <p:cNvPr id="693" name="Google Shape;693;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4" name="Google Shape;694;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5" name="Google Shape;695;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97" name="Google Shape;697;p7"/>
            <p:cNvGrpSpPr/>
            <p:nvPr/>
          </p:nvGrpSpPr>
          <p:grpSpPr>
            <a:xfrm>
              <a:off x="9606710" y="3994661"/>
              <a:ext cx="367224" cy="240304"/>
              <a:chOff x="7493876" y="2774731"/>
              <a:chExt cx="1481958" cy="894622"/>
            </a:xfrm>
          </p:grpSpPr>
          <p:sp>
            <p:nvSpPr>
              <p:cNvPr id="698" name="Google Shape;698;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99" name="Google Shape;699;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0" name="Google Shape;700;p7"/>
              <p:cNvGrpSpPr/>
              <p:nvPr/>
            </p:nvGrpSpPr>
            <p:grpSpPr>
              <a:xfrm>
                <a:off x="7713663" y="2848339"/>
                <a:ext cx="1042107" cy="425543"/>
                <a:chOff x="7786941" y="2884917"/>
                <a:chExt cx="897649" cy="353919"/>
              </a:xfrm>
            </p:grpSpPr>
            <p:sp>
              <p:nvSpPr>
                <p:cNvPr id="701" name="Google Shape;701;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2" name="Google Shape;702;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 name="Google Shape;703;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4" name="Google Shape;704;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05" name="Google Shape;705;p7"/>
            <p:cNvGrpSpPr/>
            <p:nvPr/>
          </p:nvGrpSpPr>
          <p:grpSpPr>
            <a:xfrm>
              <a:off x="10380415" y="3987223"/>
              <a:ext cx="353678" cy="198344"/>
              <a:chOff x="7493876" y="2774731"/>
              <a:chExt cx="1481958" cy="894622"/>
            </a:xfrm>
          </p:grpSpPr>
          <p:sp>
            <p:nvSpPr>
              <p:cNvPr id="706" name="Google Shape;706;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07" name="Google Shape;707;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08" name="Google Shape;708;p7"/>
              <p:cNvGrpSpPr/>
              <p:nvPr/>
            </p:nvGrpSpPr>
            <p:grpSpPr>
              <a:xfrm>
                <a:off x="7713663" y="2848339"/>
                <a:ext cx="1042107" cy="425543"/>
                <a:chOff x="7786941" y="2884917"/>
                <a:chExt cx="897649" cy="353919"/>
              </a:xfrm>
            </p:grpSpPr>
            <p:sp>
              <p:nvSpPr>
                <p:cNvPr id="709" name="Google Shape;709;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0" name="Google Shape;710;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1" name="Google Shape;711;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2" name="Google Shape;712;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13" name="Google Shape;713;p7"/>
            <p:cNvGrpSpPr/>
            <p:nvPr/>
          </p:nvGrpSpPr>
          <p:grpSpPr>
            <a:xfrm>
              <a:off x="9253049" y="4770584"/>
              <a:ext cx="393760" cy="218578"/>
              <a:chOff x="7493876" y="2774731"/>
              <a:chExt cx="1481958" cy="894622"/>
            </a:xfrm>
          </p:grpSpPr>
          <p:sp>
            <p:nvSpPr>
              <p:cNvPr id="714" name="Google Shape;714;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15" name="Google Shape;715;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16" name="Google Shape;716;p7"/>
              <p:cNvGrpSpPr/>
              <p:nvPr/>
            </p:nvGrpSpPr>
            <p:grpSpPr>
              <a:xfrm>
                <a:off x="7713663" y="2848339"/>
                <a:ext cx="1042107" cy="425543"/>
                <a:chOff x="7786941" y="2884917"/>
                <a:chExt cx="897649" cy="353919"/>
              </a:xfrm>
            </p:grpSpPr>
            <p:sp>
              <p:nvSpPr>
                <p:cNvPr id="717" name="Google Shape;717;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8" name="Google Shape;718;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9" name="Google Shape;719;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0" name="Google Shape;720;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21" name="Google Shape;721;p7"/>
            <p:cNvGrpSpPr/>
            <p:nvPr/>
          </p:nvGrpSpPr>
          <p:grpSpPr>
            <a:xfrm>
              <a:off x="10931138" y="4364023"/>
              <a:ext cx="228295" cy="120400"/>
              <a:chOff x="7493876" y="2774731"/>
              <a:chExt cx="1481958" cy="894622"/>
            </a:xfrm>
          </p:grpSpPr>
          <p:sp>
            <p:nvSpPr>
              <p:cNvPr id="722" name="Google Shape;722;p7"/>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723" name="Google Shape;723;p7"/>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724" name="Google Shape;724;p7"/>
              <p:cNvGrpSpPr/>
              <p:nvPr/>
            </p:nvGrpSpPr>
            <p:grpSpPr>
              <a:xfrm>
                <a:off x="7713663" y="2848339"/>
                <a:ext cx="1042107" cy="425543"/>
                <a:chOff x="7786941" y="2884917"/>
                <a:chExt cx="897649" cy="353919"/>
              </a:xfrm>
            </p:grpSpPr>
            <p:sp>
              <p:nvSpPr>
                <p:cNvPr id="725" name="Google Shape;725;p7"/>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6" name="Google Shape;726;p7"/>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7" name="Google Shape;727;p7"/>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8" name="Google Shape;728;p7"/>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grpSp>
        <p:nvGrpSpPr>
          <p:cNvPr id="729" name="Google Shape;729;p7"/>
          <p:cNvGrpSpPr/>
          <p:nvPr/>
        </p:nvGrpSpPr>
        <p:grpSpPr>
          <a:xfrm>
            <a:off x="420551" y="5578907"/>
            <a:ext cx="4896947" cy="858224"/>
            <a:chOff x="1728873" y="5539150"/>
            <a:chExt cx="5446393" cy="1149445"/>
          </a:xfrm>
        </p:grpSpPr>
        <p:sp>
          <p:nvSpPr>
            <p:cNvPr id="730" name="Google Shape;730;p7"/>
            <p:cNvSpPr/>
            <p:nvPr/>
          </p:nvSpPr>
          <p:spPr>
            <a:xfrm>
              <a:off x="1728873" y="5660145"/>
              <a:ext cx="1143514" cy="680533"/>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1" name="Google Shape;731;p7"/>
            <p:cNvSpPr txBox="1"/>
            <p:nvPr/>
          </p:nvSpPr>
          <p:spPr>
            <a:xfrm>
              <a:off x="3142713" y="5539150"/>
              <a:ext cx="4032553" cy="1149445"/>
            </a:xfrm>
            <a:prstGeom prst="rect">
              <a:avLst/>
            </a:prstGeom>
            <a:noFill/>
            <a:ln>
              <a:noFill/>
            </a:ln>
          </p:spPr>
          <p:txBody>
            <a:bodyPr anchorCtr="0" anchor="t" bIns="45700" lIns="91425" spcFirstLastPara="1" rIns="91425" wrap="square" tIns="45700">
              <a:normAutofit fontScale="85000" lnSpcReduction="10000"/>
            </a:bodyPr>
            <a:lstStyle/>
            <a:p>
              <a:pPr indent="0" lvl="0" marL="6858" marR="0" rtl="0" algn="l">
                <a:lnSpc>
                  <a:spcPct val="90000"/>
                </a:lnSpc>
                <a:spcBef>
                  <a:spcPts val="0"/>
                </a:spcBef>
                <a:spcAft>
                  <a:spcPts val="0"/>
                </a:spcAft>
                <a:buClr>
                  <a:srgbClr val="0000A8"/>
                </a:buClr>
                <a:buSzPct val="100000"/>
                <a:buFont typeface="Noto Sans Symbols"/>
                <a:buNone/>
              </a:pPr>
              <a:r>
                <a:rPr b="0" i="1" lang="en-US" sz="2400" u="none" cap="none" strike="noStrike">
                  <a:solidFill>
                    <a:srgbClr val="C00000"/>
                  </a:solidFill>
                  <a:latin typeface="Calibri"/>
                  <a:ea typeface="Calibri"/>
                  <a:cs typeface="Calibri"/>
                  <a:sym typeface="Calibri"/>
                </a:rPr>
                <a:t>Networks</a:t>
              </a:r>
              <a:endParaRPr b="0" i="0" sz="1400" u="none" cap="none" strike="noStrike">
                <a:solidFill>
                  <a:srgbClr val="000000"/>
                </a:solidFill>
                <a:latin typeface="Arial"/>
                <a:ea typeface="Arial"/>
                <a:cs typeface="Arial"/>
                <a:sym typeface="Arial"/>
              </a:endParaRPr>
            </a:p>
            <a:p>
              <a:pPr indent="-231775" lvl="1" marL="346075" marR="0" rtl="0" algn="l">
                <a:lnSpc>
                  <a:spcPct val="90000"/>
                </a:lnSpc>
                <a:spcBef>
                  <a:spcPts val="528"/>
                </a:spcBef>
                <a:spcAft>
                  <a:spcPts val="0"/>
                </a:spcAft>
                <a:buClr>
                  <a:srgbClr val="0000A3"/>
                </a:buClr>
                <a:buSzPct val="100000"/>
                <a:buFont typeface="Noto Sans Symbols"/>
                <a:buChar char="▪"/>
              </a:pPr>
              <a:r>
                <a:rPr b="0" i="0" lang="en-US" sz="2000" u="none" cap="none" strike="noStrike">
                  <a:solidFill>
                    <a:schemeClr val="dk1"/>
                  </a:solidFill>
                  <a:latin typeface="Calibri"/>
                  <a:ea typeface="Calibri"/>
                  <a:cs typeface="Calibri"/>
                  <a:sym typeface="Calibri"/>
                </a:rPr>
                <a:t>collection of devices, routers, links: managed by an organization</a:t>
              </a:r>
              <a:endParaRPr b="0" i="0" sz="2400" u="none" cap="none" strike="noStrike">
                <a:solidFill>
                  <a:schemeClr val="dk1"/>
                </a:solidFill>
                <a:latin typeface="Calibri"/>
                <a:ea typeface="Calibri"/>
                <a:cs typeface="Calibri"/>
                <a:sym typeface="Calibri"/>
              </a:endParaRPr>
            </a:p>
          </p:txBody>
        </p:sp>
      </p:grpSp>
      <p:sp>
        <p:nvSpPr>
          <p:cNvPr id="732" name="Google Shape;732;p7"/>
          <p:cNvSpPr/>
          <p:nvPr/>
        </p:nvSpPr>
        <p:spPr>
          <a:xfrm>
            <a:off x="5444885" y="1681731"/>
            <a:ext cx="4101062" cy="4254341"/>
          </a:xfrm>
          <a:custGeom>
            <a:rect b="b" l="l" r="r" t="t"/>
            <a:pathLst>
              <a:path extrusionOk="0" h="4254341" w="4101062">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cap="flat" cmpd="sng" w="12700">
            <a:solidFill>
              <a:srgbClr val="31538F">
                <a:alpha val="57254"/>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733" name="Google Shape;733;p7"/>
          <p:cNvPicPr preferRelativeResize="0"/>
          <p:nvPr/>
        </p:nvPicPr>
        <p:blipFill>
          <a:blip r:embed="rId25">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ppt_w</p:attrName>
                                        </p:attrNameLst>
                                      </p:cBhvr>
                                      <p:tavLst>
                                        <p:tav fmla="" tm="0">
                                          <p:val>
                                            <p:strVal val="0"/>
                                          </p:val>
                                        </p:tav>
                                        <p:tav fmla="" tm="100000">
                                          <p:val>
                                            <p:strVal val="#ppt_w"/>
                                          </p:val>
                                        </p:tav>
                                      </p:tavLst>
                                    </p:anim>
                                    <p:anim calcmode="lin" valueType="num">
                                      <p:cBhvr additive="base">
                                        <p:cTn dur="500"/>
                                        <p:tgtEl>
                                          <p:spTgt spid="23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par>
                                <p:cTn fill="hold" nodeType="withEffect" presetClass="exit" presetID="10" presetSubtype="0">
                                  <p:stCondLst>
                                    <p:cond delay="0"/>
                                  </p:stCondLst>
                                  <p:childTnLst>
                                    <p:animEffect filter="fade" transition="out">
                                      <p:cBhvr>
                                        <p:cTn dur="500"/>
                                        <p:tgtEl>
                                          <p:spTgt spid="155"/>
                                        </p:tgtEl>
                                      </p:cBhvr>
                                    </p:animEffect>
                                    <p:set>
                                      <p:cBhvr>
                                        <p:cTn dur="1" fill="hold">
                                          <p:stCondLst>
                                            <p:cond delay="500"/>
                                          </p:stCondLst>
                                        </p:cTn>
                                        <p:tgtEl>
                                          <p:spTgt spid="1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500"/>
                                        <p:tgtEl>
                                          <p:spTgt spid="565"/>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5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par>
                                <p:cTn fill="hold" nodeType="withEffect" presetClass="exit" presetID="10" presetSubtype="0">
                                  <p:stCondLst>
                                    <p:cond delay="0"/>
                                  </p:stCondLst>
                                  <p:childTnLst>
                                    <p:animEffect filter="fade" transition="out">
                                      <p:cBhvr>
                                        <p:cTn dur="500"/>
                                        <p:tgtEl>
                                          <p:spTgt spid="732"/>
                                        </p:tgtEl>
                                      </p:cBhvr>
                                    </p:animEffect>
                                    <p:set>
                                      <p:cBhvr>
                                        <p:cTn dur="1" fill="hold">
                                          <p:stCondLst>
                                            <p:cond delay="500"/>
                                          </p:stCondLst>
                                        </p:cTn>
                                        <p:tgtEl>
                                          <p:spTgt spid="73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0" name="Shape 8470"/>
        <p:cNvGrpSpPr/>
        <p:nvPr/>
      </p:nvGrpSpPr>
      <p:grpSpPr>
        <a:xfrm>
          <a:off x="0" y="0"/>
          <a:ext cx="0" cy="0"/>
          <a:chOff x="0" y="0"/>
          <a:chExt cx="0" cy="0"/>
        </a:xfrm>
      </p:grpSpPr>
      <p:cxnSp>
        <p:nvCxnSpPr>
          <p:cNvPr id="8471" name="Google Shape;8471;p7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472" name="Google Shape;8472;p7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473" name="Google Shape;8473;p7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OSI reference model (more)</a:t>
            </a:r>
            <a:endParaRPr b="0" i="0" sz="1400" u="none" cap="none" strike="noStrike">
              <a:solidFill>
                <a:srgbClr val="000000"/>
              </a:solidFill>
              <a:latin typeface="Arial"/>
              <a:ea typeface="Arial"/>
              <a:cs typeface="Arial"/>
              <a:sym typeface="Arial"/>
            </a:endParaRPr>
          </a:p>
        </p:txBody>
      </p:sp>
      <p:pic>
        <p:nvPicPr>
          <p:cNvPr id="8474" name="Google Shape;8474;p70"/>
          <p:cNvPicPr preferRelativeResize="0"/>
          <p:nvPr/>
        </p:nvPicPr>
        <p:blipFill rotWithShape="1">
          <a:blip r:embed="rId3">
            <a:alphaModFix/>
          </a:blip>
          <a:srcRect b="0" l="0" r="0" t="0"/>
          <a:stretch/>
        </p:blipFill>
        <p:spPr>
          <a:xfrm>
            <a:off x="90282" y="1437863"/>
            <a:ext cx="9334500" cy="5334000"/>
          </a:xfrm>
          <a:prstGeom prst="rect">
            <a:avLst/>
          </a:prstGeom>
          <a:noFill/>
          <a:ln>
            <a:noFill/>
          </a:ln>
        </p:spPr>
      </p:pic>
      <p:sp>
        <p:nvSpPr>
          <p:cNvPr id="8475" name="Google Shape;8475;p70"/>
          <p:cNvSpPr/>
          <p:nvPr/>
        </p:nvSpPr>
        <p:spPr>
          <a:xfrm>
            <a:off x="9587948" y="4823790"/>
            <a:ext cx="119269" cy="1285461"/>
          </a:xfrm>
          <a:prstGeom prst="rightBrace">
            <a:avLst>
              <a:gd fmla="val 8333" name="adj1"/>
              <a:gd fmla="val 50000" name="adj2"/>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76" name="Google Shape;8476;p70"/>
          <p:cNvSpPr txBox="1"/>
          <p:nvPr/>
        </p:nvSpPr>
        <p:spPr>
          <a:xfrm>
            <a:off x="9989400" y="5143354"/>
            <a:ext cx="160371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Network support layers</a:t>
            </a:r>
            <a:endParaRPr b="0" i="0" sz="1400" u="none" cap="none" strike="noStrike">
              <a:solidFill>
                <a:srgbClr val="000000"/>
              </a:solidFill>
              <a:latin typeface="Arial"/>
              <a:ea typeface="Arial"/>
              <a:cs typeface="Arial"/>
              <a:sym typeface="Arial"/>
            </a:endParaRPr>
          </a:p>
        </p:txBody>
      </p:sp>
      <p:sp>
        <p:nvSpPr>
          <p:cNvPr id="8477" name="Google Shape;8477;p70"/>
          <p:cNvSpPr/>
          <p:nvPr/>
        </p:nvSpPr>
        <p:spPr>
          <a:xfrm>
            <a:off x="9571532" y="2669086"/>
            <a:ext cx="119269" cy="1285461"/>
          </a:xfrm>
          <a:prstGeom prst="rightBrace">
            <a:avLst>
              <a:gd fmla="val 8333" name="adj1"/>
              <a:gd fmla="val 50000" name="adj2"/>
            </a:avLst>
          </a:pr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478" name="Google Shape;8478;p70"/>
          <p:cNvSpPr txBox="1"/>
          <p:nvPr/>
        </p:nvSpPr>
        <p:spPr>
          <a:xfrm>
            <a:off x="9987052" y="2988649"/>
            <a:ext cx="1603717"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User support layers</a:t>
            </a:r>
            <a:endParaRPr b="0" i="0" sz="1400" u="none" cap="none" strike="noStrike">
              <a:solidFill>
                <a:srgbClr val="000000"/>
              </a:solidFill>
              <a:latin typeface="Arial"/>
              <a:ea typeface="Arial"/>
              <a:cs typeface="Arial"/>
              <a:sym typeface="Arial"/>
            </a:endParaRPr>
          </a:p>
        </p:txBody>
      </p:sp>
      <p:sp>
        <p:nvSpPr>
          <p:cNvPr id="8479" name="Google Shape;8479;p70"/>
          <p:cNvSpPr/>
          <p:nvPr/>
        </p:nvSpPr>
        <p:spPr>
          <a:xfrm>
            <a:off x="9587948" y="4262511"/>
            <a:ext cx="625197" cy="241712"/>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80" name="Google Shape;8480;p70"/>
          <p:cNvSpPr txBox="1"/>
          <p:nvPr/>
        </p:nvSpPr>
        <p:spPr>
          <a:xfrm>
            <a:off x="10376311" y="4190433"/>
            <a:ext cx="11384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dk1"/>
                </a:solidFill>
                <a:latin typeface="Calibri"/>
                <a:ea typeface="Calibri"/>
                <a:cs typeface="Calibri"/>
                <a:sym typeface="Calibri"/>
              </a:rPr>
              <a:t>Heart</a:t>
            </a:r>
            <a:endParaRPr b="0" i="0" sz="1400" u="none" cap="none" strike="noStrike">
              <a:solidFill>
                <a:srgbClr val="000000"/>
              </a:solidFill>
              <a:latin typeface="Arial"/>
              <a:ea typeface="Arial"/>
              <a:cs typeface="Arial"/>
              <a:sym typeface="Arial"/>
            </a:endParaRPr>
          </a:p>
        </p:txBody>
      </p:sp>
      <p:pic>
        <p:nvPicPr>
          <p:cNvPr id="8481" name="Google Shape;8481;p70"/>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6"/>
                                        </p:tgtEl>
                                        <p:attrNameLst>
                                          <p:attrName>style.visibility</p:attrName>
                                        </p:attrNameLst>
                                      </p:cBhvr>
                                      <p:to>
                                        <p:strVal val="visible"/>
                                      </p:to>
                                    </p:set>
                                    <p:animEffect filter="fade" transition="in">
                                      <p:cBhvr>
                                        <p:cTn dur="1000"/>
                                        <p:tgtEl>
                                          <p:spTgt spid="8476"/>
                                        </p:tgtEl>
                                      </p:cBhvr>
                                    </p:animEffect>
                                  </p:childTnLst>
                                </p:cTn>
                              </p:par>
                              <p:par>
                                <p:cTn fill="hold" nodeType="withEffect" presetClass="entr" presetID="10" presetSubtype="0">
                                  <p:stCondLst>
                                    <p:cond delay="0"/>
                                  </p:stCondLst>
                                  <p:childTnLst>
                                    <p:set>
                                      <p:cBhvr>
                                        <p:cTn dur="1" fill="hold">
                                          <p:stCondLst>
                                            <p:cond delay="0"/>
                                          </p:stCondLst>
                                        </p:cTn>
                                        <p:tgtEl>
                                          <p:spTgt spid="8475"/>
                                        </p:tgtEl>
                                        <p:attrNameLst>
                                          <p:attrName>style.visibility</p:attrName>
                                        </p:attrNameLst>
                                      </p:cBhvr>
                                      <p:to>
                                        <p:strVal val="visible"/>
                                      </p:to>
                                    </p:set>
                                    <p:animEffect filter="fade" transition="in">
                                      <p:cBhvr>
                                        <p:cTn dur="1000"/>
                                        <p:tgtEl>
                                          <p:spTgt spid="8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7"/>
                                        </p:tgtEl>
                                        <p:attrNameLst>
                                          <p:attrName>style.visibility</p:attrName>
                                        </p:attrNameLst>
                                      </p:cBhvr>
                                      <p:to>
                                        <p:strVal val="visible"/>
                                      </p:to>
                                    </p:set>
                                    <p:animEffect filter="fade" transition="in">
                                      <p:cBhvr>
                                        <p:cTn dur="1000"/>
                                        <p:tgtEl>
                                          <p:spTgt spid="8477"/>
                                        </p:tgtEl>
                                      </p:cBhvr>
                                    </p:animEffect>
                                  </p:childTnLst>
                                </p:cTn>
                              </p:par>
                              <p:par>
                                <p:cTn fill="hold" nodeType="withEffect" presetClass="entr" presetID="10" presetSubtype="0">
                                  <p:stCondLst>
                                    <p:cond delay="0"/>
                                  </p:stCondLst>
                                  <p:childTnLst>
                                    <p:set>
                                      <p:cBhvr>
                                        <p:cTn dur="1" fill="hold">
                                          <p:stCondLst>
                                            <p:cond delay="0"/>
                                          </p:stCondLst>
                                        </p:cTn>
                                        <p:tgtEl>
                                          <p:spTgt spid="8478"/>
                                        </p:tgtEl>
                                        <p:attrNameLst>
                                          <p:attrName>style.visibility</p:attrName>
                                        </p:attrNameLst>
                                      </p:cBhvr>
                                      <p:to>
                                        <p:strVal val="visible"/>
                                      </p:to>
                                    </p:set>
                                    <p:animEffect filter="fade" transition="in">
                                      <p:cBhvr>
                                        <p:cTn dur="1000"/>
                                        <p:tgtEl>
                                          <p:spTgt spid="8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9"/>
                                        </p:tgtEl>
                                        <p:attrNameLst>
                                          <p:attrName>style.visibility</p:attrName>
                                        </p:attrNameLst>
                                      </p:cBhvr>
                                      <p:to>
                                        <p:strVal val="visible"/>
                                      </p:to>
                                    </p:set>
                                    <p:animEffect filter="fade" transition="in">
                                      <p:cBhvr>
                                        <p:cTn dur="1000"/>
                                        <p:tgtEl>
                                          <p:spTgt spid="8479"/>
                                        </p:tgtEl>
                                      </p:cBhvr>
                                    </p:animEffect>
                                  </p:childTnLst>
                                </p:cTn>
                              </p:par>
                              <p:par>
                                <p:cTn fill="hold" nodeType="withEffect" presetClass="entr" presetID="10" presetSubtype="0">
                                  <p:stCondLst>
                                    <p:cond delay="0"/>
                                  </p:stCondLst>
                                  <p:childTnLst>
                                    <p:set>
                                      <p:cBhvr>
                                        <p:cTn dur="1" fill="hold">
                                          <p:stCondLst>
                                            <p:cond delay="0"/>
                                          </p:stCondLst>
                                        </p:cTn>
                                        <p:tgtEl>
                                          <p:spTgt spid="8480"/>
                                        </p:tgtEl>
                                        <p:attrNameLst>
                                          <p:attrName>style.visibility</p:attrName>
                                        </p:attrNameLst>
                                      </p:cBhvr>
                                      <p:to>
                                        <p:strVal val="visible"/>
                                      </p:to>
                                    </p:set>
                                    <p:animEffect filter="fade" transition="in">
                                      <p:cBhvr>
                                        <p:cTn dur="1000"/>
                                        <p:tgtEl>
                                          <p:spTgt spid="8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5" name="Shape 8485"/>
        <p:cNvGrpSpPr/>
        <p:nvPr/>
      </p:nvGrpSpPr>
      <p:grpSpPr>
        <a:xfrm>
          <a:off x="0" y="0"/>
          <a:ext cx="0" cy="0"/>
          <a:chOff x="0" y="0"/>
          <a:chExt cx="0" cy="0"/>
        </a:xfrm>
      </p:grpSpPr>
      <p:cxnSp>
        <p:nvCxnSpPr>
          <p:cNvPr id="8486" name="Google Shape;8486;p7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487" name="Google Shape;8487;p7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488" name="Google Shape;8488;p7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TCP/IP vs OSI reference model</a:t>
            </a:r>
            <a:endParaRPr b="0" i="0" sz="1400" u="none" cap="none" strike="noStrike">
              <a:solidFill>
                <a:srgbClr val="000000"/>
              </a:solidFill>
              <a:latin typeface="Arial"/>
              <a:ea typeface="Arial"/>
              <a:cs typeface="Arial"/>
              <a:sym typeface="Arial"/>
            </a:endParaRPr>
          </a:p>
        </p:txBody>
      </p:sp>
      <p:pic>
        <p:nvPicPr>
          <p:cNvPr id="8489" name="Google Shape;8489;p71"/>
          <p:cNvPicPr preferRelativeResize="0"/>
          <p:nvPr/>
        </p:nvPicPr>
        <p:blipFill rotWithShape="1">
          <a:blip r:embed="rId3">
            <a:alphaModFix/>
          </a:blip>
          <a:srcRect b="0" l="0" r="0" t="0"/>
          <a:stretch/>
        </p:blipFill>
        <p:spPr>
          <a:xfrm>
            <a:off x="50733" y="1517169"/>
            <a:ext cx="8353425" cy="5095875"/>
          </a:xfrm>
          <a:prstGeom prst="rect">
            <a:avLst/>
          </a:prstGeom>
          <a:noFill/>
          <a:ln>
            <a:noFill/>
          </a:ln>
        </p:spPr>
      </p:pic>
      <p:pic>
        <p:nvPicPr>
          <p:cNvPr id="8490" name="Google Shape;8490;p71"/>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4" name="Shape 8494"/>
        <p:cNvGrpSpPr/>
        <p:nvPr/>
      </p:nvGrpSpPr>
      <p:grpSpPr>
        <a:xfrm>
          <a:off x="0" y="0"/>
          <a:ext cx="0" cy="0"/>
          <a:chOff x="0" y="0"/>
          <a:chExt cx="0" cy="0"/>
        </a:xfrm>
      </p:grpSpPr>
      <p:cxnSp>
        <p:nvCxnSpPr>
          <p:cNvPr id="8495" name="Google Shape;8495;p7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496" name="Google Shape;8496;p7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497" name="Google Shape;8497;p7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Layers in the TCP/IP Protocol Suite (more)</a:t>
            </a:r>
            <a:endParaRPr b="1" i="0" sz="2400" u="none" cap="none" strike="noStrike">
              <a:solidFill>
                <a:srgbClr val="C55A11"/>
              </a:solidFill>
              <a:latin typeface="Calibri"/>
              <a:ea typeface="Calibri"/>
              <a:cs typeface="Calibri"/>
              <a:sym typeface="Calibri"/>
            </a:endParaRPr>
          </a:p>
        </p:txBody>
      </p:sp>
      <p:pic>
        <p:nvPicPr>
          <p:cNvPr id="8498" name="Google Shape;8498;p72"/>
          <p:cNvPicPr preferRelativeResize="0"/>
          <p:nvPr/>
        </p:nvPicPr>
        <p:blipFill rotWithShape="1">
          <a:blip r:embed="rId3">
            <a:alphaModFix/>
          </a:blip>
          <a:srcRect b="0" l="0" r="0" t="0"/>
          <a:stretch/>
        </p:blipFill>
        <p:spPr>
          <a:xfrm>
            <a:off x="256959" y="1825783"/>
            <a:ext cx="8229600" cy="3162300"/>
          </a:xfrm>
          <a:prstGeom prst="rect">
            <a:avLst/>
          </a:prstGeom>
          <a:noFill/>
          <a:ln>
            <a:noFill/>
          </a:ln>
        </p:spPr>
      </p:pic>
      <p:sp>
        <p:nvSpPr>
          <p:cNvPr id="8499" name="Google Shape;8499;p72"/>
          <p:cNvSpPr txBox="1"/>
          <p:nvPr/>
        </p:nvSpPr>
        <p:spPr>
          <a:xfrm>
            <a:off x="3220279" y="5541542"/>
            <a:ext cx="26106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A private internet</a:t>
            </a:r>
            <a:endParaRPr b="0" i="0" sz="1400" u="none" cap="none" strike="noStrike">
              <a:solidFill>
                <a:srgbClr val="000000"/>
              </a:solidFill>
              <a:latin typeface="Arial"/>
              <a:ea typeface="Arial"/>
              <a:cs typeface="Arial"/>
              <a:sym typeface="Arial"/>
            </a:endParaRPr>
          </a:p>
        </p:txBody>
      </p:sp>
      <p:pic>
        <p:nvPicPr>
          <p:cNvPr id="8500" name="Google Shape;8500;p72"/>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9"/>
                                        </p:tgtEl>
                                        <p:attrNameLst>
                                          <p:attrName>style.visibility</p:attrName>
                                        </p:attrNameLst>
                                      </p:cBhvr>
                                      <p:to>
                                        <p:strVal val="visible"/>
                                      </p:to>
                                    </p:set>
                                    <p:animEffect filter="fade" transition="in">
                                      <p:cBhvr>
                                        <p:cTn dur="1000"/>
                                        <p:tgtEl>
                                          <p:spTgt spid="8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4" name="Shape 8504"/>
        <p:cNvGrpSpPr/>
        <p:nvPr/>
      </p:nvGrpSpPr>
      <p:grpSpPr>
        <a:xfrm>
          <a:off x="0" y="0"/>
          <a:ext cx="0" cy="0"/>
          <a:chOff x="0" y="0"/>
          <a:chExt cx="0" cy="0"/>
        </a:xfrm>
      </p:grpSpPr>
      <p:cxnSp>
        <p:nvCxnSpPr>
          <p:cNvPr id="8505" name="Google Shape;8505;p7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506" name="Google Shape;8506;p7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507" name="Google Shape;8507;p7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Layers in the TCP/IP Protocol Suite (more)</a:t>
            </a:r>
            <a:endParaRPr b="1" i="0" sz="2400" u="none" cap="none" strike="noStrike">
              <a:solidFill>
                <a:srgbClr val="C55A11"/>
              </a:solidFill>
              <a:latin typeface="Calibri"/>
              <a:ea typeface="Calibri"/>
              <a:cs typeface="Calibri"/>
              <a:sym typeface="Calibri"/>
            </a:endParaRPr>
          </a:p>
        </p:txBody>
      </p:sp>
      <p:sp>
        <p:nvSpPr>
          <p:cNvPr id="8508" name="Google Shape;8508;p73"/>
          <p:cNvSpPr txBox="1"/>
          <p:nvPr/>
        </p:nvSpPr>
        <p:spPr>
          <a:xfrm>
            <a:off x="9401297" y="2659691"/>
            <a:ext cx="238505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Communication at the physical layer</a:t>
            </a:r>
            <a:endParaRPr b="0" i="0" sz="1400" u="none" cap="none" strike="noStrike">
              <a:solidFill>
                <a:srgbClr val="000000"/>
              </a:solidFill>
              <a:latin typeface="Arial"/>
              <a:ea typeface="Arial"/>
              <a:cs typeface="Arial"/>
              <a:sym typeface="Arial"/>
            </a:endParaRPr>
          </a:p>
        </p:txBody>
      </p:sp>
      <p:pic>
        <p:nvPicPr>
          <p:cNvPr id="8509" name="Google Shape;8509;p73"/>
          <p:cNvPicPr preferRelativeResize="0"/>
          <p:nvPr/>
        </p:nvPicPr>
        <p:blipFill rotWithShape="1">
          <a:blip r:embed="rId3">
            <a:alphaModFix/>
          </a:blip>
          <a:srcRect b="0" l="0" r="0" t="0"/>
          <a:stretch/>
        </p:blipFill>
        <p:spPr>
          <a:xfrm>
            <a:off x="1" y="1579482"/>
            <a:ext cx="9048195" cy="4626614"/>
          </a:xfrm>
          <a:prstGeom prst="rect">
            <a:avLst/>
          </a:prstGeom>
          <a:noFill/>
          <a:ln>
            <a:noFill/>
          </a:ln>
        </p:spPr>
      </p:pic>
      <p:sp>
        <p:nvSpPr>
          <p:cNvPr id="8510" name="Google Shape;8510;p73"/>
          <p:cNvSpPr/>
          <p:nvPr/>
        </p:nvSpPr>
        <p:spPr>
          <a:xfrm>
            <a:off x="9401297" y="3844366"/>
            <a:ext cx="265325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Unit of Communication – </a:t>
            </a:r>
            <a:r>
              <a:rPr b="1" i="0" lang="en-US" sz="2000" u="none" cap="none" strike="noStrike">
                <a:solidFill>
                  <a:srgbClr val="FF0000"/>
                </a:solidFill>
                <a:latin typeface="Calibri"/>
                <a:ea typeface="Calibri"/>
                <a:cs typeface="Calibri"/>
                <a:sym typeface="Calibri"/>
              </a:rPr>
              <a:t>bit</a:t>
            </a:r>
            <a:r>
              <a:rPr b="1"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p:txBody>
      </p:sp>
      <p:pic>
        <p:nvPicPr>
          <p:cNvPr id="8511" name="Google Shape;8511;p73"/>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08"/>
                                        </p:tgtEl>
                                        <p:attrNameLst>
                                          <p:attrName>style.visibility</p:attrName>
                                        </p:attrNameLst>
                                      </p:cBhvr>
                                      <p:to>
                                        <p:strVal val="visible"/>
                                      </p:to>
                                    </p:set>
                                    <p:animEffect filter="fade" transition="in">
                                      <p:cBhvr>
                                        <p:cTn dur="1000"/>
                                        <p:tgtEl>
                                          <p:spTgt spid="8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0"/>
                                        </p:tgtEl>
                                        <p:attrNameLst>
                                          <p:attrName>style.visibility</p:attrName>
                                        </p:attrNameLst>
                                      </p:cBhvr>
                                      <p:to>
                                        <p:strVal val="visible"/>
                                      </p:to>
                                    </p:set>
                                    <p:animEffect filter="fade" transition="in">
                                      <p:cBhvr>
                                        <p:cTn dur="1000"/>
                                        <p:tgtEl>
                                          <p:spTgt spid="8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5" name="Shape 8515"/>
        <p:cNvGrpSpPr/>
        <p:nvPr/>
      </p:nvGrpSpPr>
      <p:grpSpPr>
        <a:xfrm>
          <a:off x="0" y="0"/>
          <a:ext cx="0" cy="0"/>
          <a:chOff x="0" y="0"/>
          <a:chExt cx="0" cy="0"/>
        </a:xfrm>
      </p:grpSpPr>
      <p:cxnSp>
        <p:nvCxnSpPr>
          <p:cNvPr id="8516" name="Google Shape;8516;p7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517" name="Google Shape;8517;p7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518" name="Google Shape;8518;p7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Layers in the TCP/IP Protocol Suite (more)</a:t>
            </a:r>
            <a:endParaRPr b="1" i="0" sz="2400" u="none" cap="none" strike="noStrike">
              <a:solidFill>
                <a:srgbClr val="C55A11"/>
              </a:solidFill>
              <a:latin typeface="Calibri"/>
              <a:ea typeface="Calibri"/>
              <a:cs typeface="Calibri"/>
              <a:sym typeface="Calibri"/>
            </a:endParaRPr>
          </a:p>
        </p:txBody>
      </p:sp>
      <p:sp>
        <p:nvSpPr>
          <p:cNvPr id="8519" name="Google Shape;8519;p74"/>
          <p:cNvSpPr txBox="1"/>
          <p:nvPr/>
        </p:nvSpPr>
        <p:spPr>
          <a:xfrm>
            <a:off x="9291961" y="2568093"/>
            <a:ext cx="27351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Communication at the data link layer</a:t>
            </a:r>
            <a:endParaRPr b="0" i="0" sz="1400" u="none" cap="none" strike="noStrike">
              <a:solidFill>
                <a:srgbClr val="000000"/>
              </a:solidFill>
              <a:latin typeface="Arial"/>
              <a:ea typeface="Arial"/>
              <a:cs typeface="Arial"/>
              <a:sym typeface="Arial"/>
            </a:endParaRPr>
          </a:p>
        </p:txBody>
      </p:sp>
      <p:pic>
        <p:nvPicPr>
          <p:cNvPr id="8520" name="Google Shape;8520;p74"/>
          <p:cNvPicPr preferRelativeResize="0"/>
          <p:nvPr/>
        </p:nvPicPr>
        <p:blipFill rotWithShape="1">
          <a:blip r:embed="rId3">
            <a:alphaModFix/>
          </a:blip>
          <a:srcRect b="0" l="0" r="0" t="0"/>
          <a:stretch/>
        </p:blipFill>
        <p:spPr>
          <a:xfrm>
            <a:off x="114102" y="1516544"/>
            <a:ext cx="8446802" cy="4966719"/>
          </a:xfrm>
          <a:prstGeom prst="rect">
            <a:avLst/>
          </a:prstGeom>
          <a:noFill/>
          <a:ln>
            <a:noFill/>
          </a:ln>
        </p:spPr>
      </p:pic>
      <p:sp>
        <p:nvSpPr>
          <p:cNvPr id="8521" name="Google Shape;8521;p74"/>
          <p:cNvSpPr/>
          <p:nvPr/>
        </p:nvSpPr>
        <p:spPr>
          <a:xfrm>
            <a:off x="9291961" y="3621276"/>
            <a:ext cx="286001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Unit of Communication – </a:t>
            </a:r>
            <a:r>
              <a:rPr b="1" i="0" lang="en-US" sz="2000" u="none" cap="none" strike="noStrike">
                <a:solidFill>
                  <a:srgbClr val="FF0000"/>
                </a:solidFill>
                <a:latin typeface="Calibri"/>
                <a:ea typeface="Calibri"/>
                <a:cs typeface="Calibri"/>
                <a:sym typeface="Calibri"/>
              </a:rPr>
              <a:t>frame</a:t>
            </a:r>
            <a:r>
              <a:rPr b="1" i="0" lang="en-US" sz="2000" u="none" cap="none" strike="noStrike">
                <a:solidFill>
                  <a:schemeClr val="dk1"/>
                </a:solidFill>
                <a:latin typeface="Calibri"/>
                <a:ea typeface="Calibri"/>
                <a:cs typeface="Calibri"/>
                <a:sym typeface="Calibri"/>
              </a:rPr>
              <a:t> </a:t>
            </a:r>
            <a:endParaRPr b="0" i="0" sz="2000" u="none" cap="none" strike="noStrike">
              <a:solidFill>
                <a:schemeClr val="dk1"/>
              </a:solidFill>
              <a:latin typeface="Calibri"/>
              <a:ea typeface="Calibri"/>
              <a:cs typeface="Calibri"/>
              <a:sym typeface="Calibri"/>
            </a:endParaRPr>
          </a:p>
        </p:txBody>
      </p:sp>
      <p:pic>
        <p:nvPicPr>
          <p:cNvPr id="8522" name="Google Shape;8522;p74"/>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9"/>
                                        </p:tgtEl>
                                        <p:attrNameLst>
                                          <p:attrName>style.visibility</p:attrName>
                                        </p:attrNameLst>
                                      </p:cBhvr>
                                      <p:to>
                                        <p:strVal val="visible"/>
                                      </p:to>
                                    </p:set>
                                    <p:animEffect filter="fade" transition="in">
                                      <p:cBhvr>
                                        <p:cTn dur="1000"/>
                                        <p:tgtEl>
                                          <p:spTgt spid="8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1"/>
                                        </p:tgtEl>
                                        <p:attrNameLst>
                                          <p:attrName>style.visibility</p:attrName>
                                        </p:attrNameLst>
                                      </p:cBhvr>
                                      <p:to>
                                        <p:strVal val="visible"/>
                                      </p:to>
                                    </p:set>
                                    <p:animEffect filter="fade" transition="in">
                                      <p:cBhvr>
                                        <p:cTn dur="1000"/>
                                        <p:tgtEl>
                                          <p:spTgt spid="8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6" name="Shape 8526"/>
        <p:cNvGrpSpPr/>
        <p:nvPr/>
      </p:nvGrpSpPr>
      <p:grpSpPr>
        <a:xfrm>
          <a:off x="0" y="0"/>
          <a:ext cx="0" cy="0"/>
          <a:chOff x="0" y="0"/>
          <a:chExt cx="0" cy="0"/>
        </a:xfrm>
      </p:grpSpPr>
      <p:cxnSp>
        <p:nvCxnSpPr>
          <p:cNvPr id="8527" name="Google Shape;8527;p7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528" name="Google Shape;8528;p7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529" name="Google Shape;8529;p7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Layers in the TCP/IP Protocol Suite (more)</a:t>
            </a:r>
            <a:endParaRPr b="1" i="0" sz="2400" u="none" cap="none" strike="noStrike">
              <a:solidFill>
                <a:srgbClr val="C55A11"/>
              </a:solidFill>
              <a:latin typeface="Calibri"/>
              <a:ea typeface="Calibri"/>
              <a:cs typeface="Calibri"/>
              <a:sym typeface="Calibri"/>
            </a:endParaRPr>
          </a:p>
        </p:txBody>
      </p:sp>
      <p:sp>
        <p:nvSpPr>
          <p:cNvPr id="8530" name="Google Shape;8530;p75"/>
          <p:cNvSpPr txBox="1"/>
          <p:nvPr/>
        </p:nvSpPr>
        <p:spPr>
          <a:xfrm>
            <a:off x="8984974" y="2594690"/>
            <a:ext cx="27351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Communication at the network layer</a:t>
            </a:r>
            <a:endParaRPr b="0" i="0" sz="1400" u="none" cap="none" strike="noStrike">
              <a:solidFill>
                <a:srgbClr val="000000"/>
              </a:solidFill>
              <a:latin typeface="Arial"/>
              <a:ea typeface="Arial"/>
              <a:cs typeface="Arial"/>
              <a:sym typeface="Arial"/>
            </a:endParaRPr>
          </a:p>
        </p:txBody>
      </p:sp>
      <p:pic>
        <p:nvPicPr>
          <p:cNvPr id="8531" name="Google Shape;8531;p75"/>
          <p:cNvPicPr preferRelativeResize="0"/>
          <p:nvPr/>
        </p:nvPicPr>
        <p:blipFill rotWithShape="1">
          <a:blip r:embed="rId3">
            <a:alphaModFix/>
          </a:blip>
          <a:srcRect b="0" l="0" r="0" t="0"/>
          <a:stretch/>
        </p:blipFill>
        <p:spPr>
          <a:xfrm>
            <a:off x="114102" y="1502340"/>
            <a:ext cx="8083826" cy="5355660"/>
          </a:xfrm>
          <a:prstGeom prst="rect">
            <a:avLst/>
          </a:prstGeom>
          <a:noFill/>
          <a:ln>
            <a:noFill/>
          </a:ln>
        </p:spPr>
      </p:pic>
      <p:sp>
        <p:nvSpPr>
          <p:cNvPr id="8532" name="Google Shape;8532;p75"/>
          <p:cNvSpPr/>
          <p:nvPr/>
        </p:nvSpPr>
        <p:spPr>
          <a:xfrm>
            <a:off x="8960921" y="3810838"/>
            <a:ext cx="286001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Unit of Communication – </a:t>
            </a:r>
            <a:r>
              <a:rPr b="1" i="0" lang="en-US" sz="2000" u="none" cap="none" strike="noStrike">
                <a:solidFill>
                  <a:srgbClr val="FF0000"/>
                </a:solidFill>
                <a:latin typeface="Calibri"/>
                <a:ea typeface="Calibri"/>
                <a:cs typeface="Calibri"/>
                <a:sym typeface="Calibri"/>
              </a:rPr>
              <a:t>datagram </a:t>
            </a:r>
            <a:endParaRPr b="0" i="0" sz="2000" u="none" cap="none" strike="noStrike">
              <a:solidFill>
                <a:srgbClr val="FF0000"/>
              </a:solidFill>
              <a:latin typeface="Calibri"/>
              <a:ea typeface="Calibri"/>
              <a:cs typeface="Calibri"/>
              <a:sym typeface="Calibri"/>
            </a:endParaRPr>
          </a:p>
        </p:txBody>
      </p:sp>
      <p:pic>
        <p:nvPicPr>
          <p:cNvPr id="8533" name="Google Shape;8533;p75"/>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0"/>
                                        </p:tgtEl>
                                        <p:attrNameLst>
                                          <p:attrName>style.visibility</p:attrName>
                                        </p:attrNameLst>
                                      </p:cBhvr>
                                      <p:to>
                                        <p:strVal val="visible"/>
                                      </p:to>
                                    </p:set>
                                    <p:animEffect filter="fade" transition="in">
                                      <p:cBhvr>
                                        <p:cTn dur="1000"/>
                                        <p:tgtEl>
                                          <p:spTgt spid="8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2"/>
                                        </p:tgtEl>
                                        <p:attrNameLst>
                                          <p:attrName>style.visibility</p:attrName>
                                        </p:attrNameLst>
                                      </p:cBhvr>
                                      <p:to>
                                        <p:strVal val="visible"/>
                                      </p:to>
                                    </p:set>
                                    <p:animEffect filter="fade" transition="in">
                                      <p:cBhvr>
                                        <p:cTn dur="1000"/>
                                        <p:tgtEl>
                                          <p:spTgt spid="85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7" name="Shape 8537"/>
        <p:cNvGrpSpPr/>
        <p:nvPr/>
      </p:nvGrpSpPr>
      <p:grpSpPr>
        <a:xfrm>
          <a:off x="0" y="0"/>
          <a:ext cx="0" cy="0"/>
          <a:chOff x="0" y="0"/>
          <a:chExt cx="0" cy="0"/>
        </a:xfrm>
      </p:grpSpPr>
      <p:cxnSp>
        <p:nvCxnSpPr>
          <p:cNvPr id="8538" name="Google Shape;8538;p7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539" name="Google Shape;8539;p7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540" name="Google Shape;8540;p7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Layers in the TCP/IP Protocol Suite (more)</a:t>
            </a:r>
            <a:endParaRPr b="1" i="0" sz="2400" u="none" cap="none" strike="noStrike">
              <a:solidFill>
                <a:srgbClr val="C55A11"/>
              </a:solidFill>
              <a:latin typeface="Calibri"/>
              <a:ea typeface="Calibri"/>
              <a:cs typeface="Calibri"/>
              <a:sym typeface="Calibri"/>
            </a:endParaRPr>
          </a:p>
        </p:txBody>
      </p:sp>
      <p:sp>
        <p:nvSpPr>
          <p:cNvPr id="8541" name="Google Shape;8541;p76"/>
          <p:cNvSpPr txBox="1"/>
          <p:nvPr/>
        </p:nvSpPr>
        <p:spPr>
          <a:xfrm>
            <a:off x="8878998" y="2726635"/>
            <a:ext cx="27351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Communication at the transport layer</a:t>
            </a:r>
            <a:endParaRPr b="0" i="0" sz="1400" u="none" cap="none" strike="noStrike">
              <a:solidFill>
                <a:srgbClr val="000000"/>
              </a:solidFill>
              <a:latin typeface="Arial"/>
              <a:ea typeface="Arial"/>
              <a:cs typeface="Arial"/>
              <a:sym typeface="Arial"/>
            </a:endParaRPr>
          </a:p>
        </p:txBody>
      </p:sp>
      <p:pic>
        <p:nvPicPr>
          <p:cNvPr id="8542" name="Google Shape;8542;p76"/>
          <p:cNvPicPr preferRelativeResize="0"/>
          <p:nvPr/>
        </p:nvPicPr>
        <p:blipFill rotWithShape="1">
          <a:blip r:embed="rId3">
            <a:alphaModFix/>
          </a:blip>
          <a:srcRect b="0" l="0" r="0" t="0"/>
          <a:stretch/>
        </p:blipFill>
        <p:spPr>
          <a:xfrm>
            <a:off x="114102" y="1443701"/>
            <a:ext cx="7944033" cy="5358991"/>
          </a:xfrm>
          <a:prstGeom prst="rect">
            <a:avLst/>
          </a:prstGeom>
          <a:noFill/>
          <a:ln>
            <a:noFill/>
          </a:ln>
        </p:spPr>
      </p:pic>
      <p:sp>
        <p:nvSpPr>
          <p:cNvPr id="8543" name="Google Shape;8543;p76"/>
          <p:cNvSpPr txBox="1"/>
          <p:nvPr/>
        </p:nvSpPr>
        <p:spPr>
          <a:xfrm>
            <a:off x="8892250" y="3707697"/>
            <a:ext cx="27351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Unit of Communication – </a:t>
            </a:r>
            <a:r>
              <a:rPr b="1" i="0" lang="en-US" sz="2000" u="none" cap="none" strike="noStrike">
                <a:solidFill>
                  <a:srgbClr val="FF0000"/>
                </a:solidFill>
                <a:latin typeface="Calibri"/>
                <a:ea typeface="Calibri"/>
                <a:cs typeface="Calibri"/>
                <a:sym typeface="Calibri"/>
              </a:rPr>
              <a:t>segment/packet</a:t>
            </a:r>
            <a:endParaRPr b="0" i="0" sz="1400" u="none" cap="none" strike="noStrike">
              <a:solidFill>
                <a:srgbClr val="000000"/>
              </a:solidFill>
              <a:latin typeface="Arial"/>
              <a:ea typeface="Arial"/>
              <a:cs typeface="Arial"/>
              <a:sym typeface="Arial"/>
            </a:endParaRPr>
          </a:p>
        </p:txBody>
      </p:sp>
      <p:pic>
        <p:nvPicPr>
          <p:cNvPr id="8544" name="Google Shape;8544;p76"/>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1"/>
                                        </p:tgtEl>
                                        <p:attrNameLst>
                                          <p:attrName>style.visibility</p:attrName>
                                        </p:attrNameLst>
                                      </p:cBhvr>
                                      <p:to>
                                        <p:strVal val="visible"/>
                                      </p:to>
                                    </p:set>
                                    <p:animEffect filter="fade" transition="in">
                                      <p:cBhvr>
                                        <p:cTn dur="1000"/>
                                        <p:tgtEl>
                                          <p:spTgt spid="8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3"/>
                                        </p:tgtEl>
                                        <p:attrNameLst>
                                          <p:attrName>style.visibility</p:attrName>
                                        </p:attrNameLst>
                                      </p:cBhvr>
                                      <p:to>
                                        <p:strVal val="visible"/>
                                      </p:to>
                                    </p:set>
                                    <p:animEffect filter="fade" transition="in">
                                      <p:cBhvr>
                                        <p:cTn dur="1000"/>
                                        <p:tgtEl>
                                          <p:spTgt spid="8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8" name="Shape 8548"/>
        <p:cNvGrpSpPr/>
        <p:nvPr/>
      </p:nvGrpSpPr>
      <p:grpSpPr>
        <a:xfrm>
          <a:off x="0" y="0"/>
          <a:ext cx="0" cy="0"/>
          <a:chOff x="0" y="0"/>
          <a:chExt cx="0" cy="0"/>
        </a:xfrm>
      </p:grpSpPr>
      <p:cxnSp>
        <p:nvCxnSpPr>
          <p:cNvPr id="8549" name="Google Shape;8549;p7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550" name="Google Shape;8550;p7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551" name="Google Shape;8551;p7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Layers in the TCP/IP Protocol Suite (more)</a:t>
            </a:r>
            <a:endParaRPr b="1" i="0" sz="2400" u="none" cap="none" strike="noStrike">
              <a:solidFill>
                <a:srgbClr val="C55A11"/>
              </a:solidFill>
              <a:latin typeface="Calibri"/>
              <a:ea typeface="Calibri"/>
              <a:cs typeface="Calibri"/>
              <a:sym typeface="Calibri"/>
            </a:endParaRPr>
          </a:p>
        </p:txBody>
      </p:sp>
      <p:sp>
        <p:nvSpPr>
          <p:cNvPr id="8552" name="Google Shape;8552;p77"/>
          <p:cNvSpPr txBox="1"/>
          <p:nvPr/>
        </p:nvSpPr>
        <p:spPr>
          <a:xfrm>
            <a:off x="8878998" y="2726635"/>
            <a:ext cx="27351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Communication at the application layer</a:t>
            </a:r>
            <a:endParaRPr b="0" i="0" sz="1400" u="none" cap="none" strike="noStrike">
              <a:solidFill>
                <a:srgbClr val="000000"/>
              </a:solidFill>
              <a:latin typeface="Arial"/>
              <a:ea typeface="Arial"/>
              <a:cs typeface="Arial"/>
              <a:sym typeface="Arial"/>
            </a:endParaRPr>
          </a:p>
        </p:txBody>
      </p:sp>
      <p:sp>
        <p:nvSpPr>
          <p:cNvPr id="8553" name="Google Shape;8553;p77"/>
          <p:cNvSpPr txBox="1"/>
          <p:nvPr/>
        </p:nvSpPr>
        <p:spPr>
          <a:xfrm>
            <a:off x="8892250" y="3707697"/>
            <a:ext cx="273511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Calibri"/>
                <a:ea typeface="Calibri"/>
                <a:cs typeface="Calibri"/>
                <a:sym typeface="Calibri"/>
              </a:rPr>
              <a:t>Unit of Communication – </a:t>
            </a:r>
            <a:r>
              <a:rPr b="1" i="0" lang="en-US" sz="2000" u="none" cap="none" strike="noStrike">
                <a:solidFill>
                  <a:srgbClr val="FF0000"/>
                </a:solidFill>
                <a:latin typeface="Calibri"/>
                <a:ea typeface="Calibri"/>
                <a:cs typeface="Calibri"/>
                <a:sym typeface="Calibri"/>
              </a:rPr>
              <a:t>message</a:t>
            </a:r>
            <a:endParaRPr b="0" i="0" sz="1400" u="none" cap="none" strike="noStrike">
              <a:solidFill>
                <a:srgbClr val="000000"/>
              </a:solidFill>
              <a:latin typeface="Arial"/>
              <a:ea typeface="Arial"/>
              <a:cs typeface="Arial"/>
              <a:sym typeface="Arial"/>
            </a:endParaRPr>
          </a:p>
        </p:txBody>
      </p:sp>
      <p:pic>
        <p:nvPicPr>
          <p:cNvPr id="8554" name="Google Shape;8554;p77"/>
          <p:cNvPicPr preferRelativeResize="0"/>
          <p:nvPr/>
        </p:nvPicPr>
        <p:blipFill rotWithShape="1">
          <a:blip r:embed="rId3">
            <a:alphaModFix/>
          </a:blip>
          <a:srcRect b="0" l="0" r="0" t="0"/>
          <a:stretch/>
        </p:blipFill>
        <p:spPr>
          <a:xfrm>
            <a:off x="302109" y="1381336"/>
            <a:ext cx="7768784" cy="5476664"/>
          </a:xfrm>
          <a:prstGeom prst="rect">
            <a:avLst/>
          </a:prstGeom>
          <a:noFill/>
          <a:ln>
            <a:noFill/>
          </a:ln>
        </p:spPr>
      </p:pic>
      <p:pic>
        <p:nvPicPr>
          <p:cNvPr id="8555" name="Google Shape;8555;p77"/>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2"/>
                                        </p:tgtEl>
                                        <p:attrNameLst>
                                          <p:attrName>style.visibility</p:attrName>
                                        </p:attrNameLst>
                                      </p:cBhvr>
                                      <p:to>
                                        <p:strVal val="visible"/>
                                      </p:to>
                                    </p:set>
                                    <p:animEffect filter="fade" transition="in">
                                      <p:cBhvr>
                                        <p:cTn dur="1000"/>
                                        <p:tgtEl>
                                          <p:spTgt spid="8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53"/>
                                        </p:tgtEl>
                                        <p:attrNameLst>
                                          <p:attrName>style.visibility</p:attrName>
                                        </p:attrNameLst>
                                      </p:cBhvr>
                                      <p:to>
                                        <p:strVal val="visible"/>
                                      </p:to>
                                    </p:set>
                                    <p:animEffect filter="fade" transition="in">
                                      <p:cBhvr>
                                        <p:cTn dur="1000"/>
                                        <p:tgtEl>
                                          <p:spTgt spid="8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9" name="Shape 8559"/>
        <p:cNvGrpSpPr/>
        <p:nvPr/>
      </p:nvGrpSpPr>
      <p:grpSpPr>
        <a:xfrm>
          <a:off x="0" y="0"/>
          <a:ext cx="0" cy="0"/>
          <a:chOff x="0" y="0"/>
          <a:chExt cx="0" cy="0"/>
        </a:xfrm>
      </p:grpSpPr>
      <p:cxnSp>
        <p:nvCxnSpPr>
          <p:cNvPr id="8560" name="Google Shape;8560;p7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561" name="Google Shape;8561;p7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562" name="Google Shape;8562;p7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OSI vs TCP/IP Protocol Suite</a:t>
            </a:r>
            <a:endParaRPr b="0" i="0" sz="1400" u="none" cap="none" strike="noStrike">
              <a:solidFill>
                <a:srgbClr val="000000"/>
              </a:solidFill>
              <a:latin typeface="Arial"/>
              <a:ea typeface="Arial"/>
              <a:cs typeface="Arial"/>
              <a:sym typeface="Arial"/>
            </a:endParaRPr>
          </a:p>
        </p:txBody>
      </p:sp>
      <p:pic>
        <p:nvPicPr>
          <p:cNvPr id="8563" name="Google Shape;8563;p78"/>
          <p:cNvPicPr preferRelativeResize="0"/>
          <p:nvPr/>
        </p:nvPicPr>
        <p:blipFill rotWithShape="1">
          <a:blip r:embed="rId3">
            <a:alphaModFix/>
          </a:blip>
          <a:srcRect b="4230" l="0" r="0" t="0"/>
          <a:stretch/>
        </p:blipFill>
        <p:spPr>
          <a:xfrm>
            <a:off x="135057" y="1513221"/>
            <a:ext cx="7511446" cy="5290330"/>
          </a:xfrm>
          <a:prstGeom prst="rect">
            <a:avLst/>
          </a:prstGeom>
          <a:noFill/>
          <a:ln>
            <a:noFill/>
          </a:ln>
        </p:spPr>
      </p:pic>
      <p:sp>
        <p:nvSpPr>
          <p:cNvPr id="8564" name="Google Shape;8564;p78"/>
          <p:cNvSpPr txBox="1"/>
          <p:nvPr/>
        </p:nvSpPr>
        <p:spPr>
          <a:xfrm>
            <a:off x="4651514" y="2835965"/>
            <a:ext cx="474745"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C00000"/>
                </a:solidFill>
                <a:latin typeface="Calibri"/>
                <a:ea typeface="Calibri"/>
                <a:cs typeface="Calibri"/>
                <a:sym typeface="Calibri"/>
              </a:rPr>
              <a:t>Data</a:t>
            </a:r>
            <a:endParaRPr b="0" i="0" sz="1400" u="none" cap="none" strike="noStrike">
              <a:solidFill>
                <a:srgbClr val="000000"/>
              </a:solidFill>
              <a:latin typeface="Arial"/>
              <a:ea typeface="Arial"/>
              <a:cs typeface="Arial"/>
              <a:sym typeface="Arial"/>
            </a:endParaRPr>
          </a:p>
        </p:txBody>
      </p:sp>
      <p:sp>
        <p:nvSpPr>
          <p:cNvPr id="8565" name="Google Shape;8565;p78"/>
          <p:cNvSpPr txBox="1"/>
          <p:nvPr/>
        </p:nvSpPr>
        <p:spPr>
          <a:xfrm>
            <a:off x="4797286" y="6384121"/>
            <a:ext cx="41549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C00000"/>
                </a:solidFill>
                <a:latin typeface="Calibri"/>
                <a:ea typeface="Calibri"/>
                <a:cs typeface="Calibri"/>
                <a:sym typeface="Calibri"/>
              </a:rPr>
              <a:t>Bits</a:t>
            </a:r>
            <a:endParaRPr b="0" i="0" sz="1400" u="none" cap="none" strike="noStrike">
              <a:solidFill>
                <a:srgbClr val="000000"/>
              </a:solidFill>
              <a:latin typeface="Arial"/>
              <a:ea typeface="Arial"/>
              <a:cs typeface="Arial"/>
              <a:sym typeface="Arial"/>
            </a:endParaRPr>
          </a:p>
        </p:txBody>
      </p:sp>
      <p:pic>
        <p:nvPicPr>
          <p:cNvPr id="8566" name="Google Shape;8566;p78"/>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0" name="Shape 8570"/>
        <p:cNvGrpSpPr/>
        <p:nvPr/>
      </p:nvGrpSpPr>
      <p:grpSpPr>
        <a:xfrm>
          <a:off x="0" y="0"/>
          <a:ext cx="0" cy="0"/>
          <a:chOff x="0" y="0"/>
          <a:chExt cx="0" cy="0"/>
        </a:xfrm>
      </p:grpSpPr>
      <p:cxnSp>
        <p:nvCxnSpPr>
          <p:cNvPr id="8571" name="Google Shape;8571;p7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572" name="Google Shape;8572;p7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573" name="Google Shape;8573;p7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Encapsulation – Data Communication in Protocol Stack</a:t>
            </a:r>
            <a:endParaRPr b="0" i="0" sz="1400" u="none" cap="none" strike="noStrike">
              <a:solidFill>
                <a:srgbClr val="000000"/>
              </a:solidFill>
              <a:latin typeface="Arial"/>
              <a:ea typeface="Arial"/>
              <a:cs typeface="Arial"/>
              <a:sym typeface="Arial"/>
            </a:endParaRPr>
          </a:p>
        </p:txBody>
      </p:sp>
      <p:sp>
        <p:nvSpPr>
          <p:cNvPr id="8574" name="Google Shape;8574;p79"/>
          <p:cNvSpPr/>
          <p:nvPr/>
        </p:nvSpPr>
        <p:spPr>
          <a:xfrm>
            <a:off x="7169225" y="2946601"/>
            <a:ext cx="638175" cy="830263"/>
          </a:xfrm>
          <a:custGeom>
            <a:rect b="b" l="l" r="r" t="t"/>
            <a:pathLst>
              <a:path extrusionOk="0" h="537" w="402">
                <a:moveTo>
                  <a:pt x="402" y="363"/>
                </a:moveTo>
                <a:lnTo>
                  <a:pt x="28" y="0"/>
                </a:lnTo>
                <a:lnTo>
                  <a:pt x="0" y="470"/>
                </a:lnTo>
                <a:lnTo>
                  <a:pt x="242" y="537"/>
                </a:lnTo>
                <a:lnTo>
                  <a:pt x="402" y="363"/>
                </a:lnTo>
                <a:close/>
              </a:path>
            </a:pathLst>
          </a:custGeom>
          <a:gradFill>
            <a:gsLst>
              <a:gs pos="0">
                <a:srgbClr val="3C6CD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575" name="Google Shape;8575;p79"/>
          <p:cNvGrpSpPr/>
          <p:nvPr/>
        </p:nvGrpSpPr>
        <p:grpSpPr>
          <a:xfrm>
            <a:off x="7557664" y="3366270"/>
            <a:ext cx="959348" cy="478062"/>
            <a:chOff x="3668110" y="2448910"/>
            <a:chExt cx="3794234" cy="2165130"/>
          </a:xfrm>
        </p:grpSpPr>
        <p:sp>
          <p:nvSpPr>
            <p:cNvPr id="8576" name="Google Shape;8576;p7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8577" name="Google Shape;8577;p79"/>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nvGrpSpPr>
            <p:cNvPr id="8578" name="Google Shape;8578;p79"/>
            <p:cNvGrpSpPr/>
            <p:nvPr/>
          </p:nvGrpSpPr>
          <p:grpSpPr>
            <a:xfrm>
              <a:off x="3941376" y="2603243"/>
              <a:ext cx="3202061" cy="1066110"/>
              <a:chOff x="7939341" y="3037317"/>
              <a:chExt cx="897649" cy="353919"/>
            </a:xfrm>
          </p:grpSpPr>
          <p:sp>
            <p:nvSpPr>
              <p:cNvPr id="8579" name="Google Shape;8579;p79"/>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8580" name="Google Shape;8580;p79"/>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8581" name="Google Shape;8581;p79"/>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8582" name="Google Shape;8582;p79"/>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grpSp>
      </p:grpSp>
      <p:sp>
        <p:nvSpPr>
          <p:cNvPr id="8583" name="Google Shape;8583;p79"/>
          <p:cNvSpPr/>
          <p:nvPr/>
        </p:nvSpPr>
        <p:spPr>
          <a:xfrm>
            <a:off x="7018411" y="4834139"/>
            <a:ext cx="655638" cy="1135063"/>
          </a:xfrm>
          <a:custGeom>
            <a:rect b="b" l="l" r="r" t="t"/>
            <a:pathLst>
              <a:path extrusionOk="0" h="715" w="413">
                <a:moveTo>
                  <a:pt x="413" y="570"/>
                </a:moveTo>
                <a:lnTo>
                  <a:pt x="9" y="0"/>
                </a:lnTo>
                <a:lnTo>
                  <a:pt x="0" y="604"/>
                </a:lnTo>
                <a:lnTo>
                  <a:pt x="397" y="715"/>
                </a:lnTo>
                <a:lnTo>
                  <a:pt x="413" y="570"/>
                </a:lnTo>
                <a:close/>
              </a:path>
            </a:pathLst>
          </a:custGeom>
          <a:gradFill>
            <a:gsLst>
              <a:gs pos="0">
                <a:srgbClr val="3C6CD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584" name="Google Shape;8584;p79"/>
          <p:cNvGrpSpPr/>
          <p:nvPr/>
        </p:nvGrpSpPr>
        <p:grpSpPr>
          <a:xfrm>
            <a:off x="7516888" y="5544261"/>
            <a:ext cx="958850" cy="476251"/>
            <a:chOff x="7493876" y="2774731"/>
            <a:chExt cx="1481958" cy="894622"/>
          </a:xfrm>
        </p:grpSpPr>
        <p:sp>
          <p:nvSpPr>
            <p:cNvPr id="8585" name="Google Shape;8585;p7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8586" name="Google Shape;8586;p7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8587" name="Google Shape;8587;p79"/>
            <p:cNvGrpSpPr/>
            <p:nvPr/>
          </p:nvGrpSpPr>
          <p:grpSpPr>
            <a:xfrm>
              <a:off x="7713663" y="2848339"/>
              <a:ext cx="1042107" cy="425543"/>
              <a:chOff x="7786941" y="2884917"/>
              <a:chExt cx="897649" cy="353919"/>
            </a:xfrm>
          </p:grpSpPr>
          <p:sp>
            <p:nvSpPr>
              <p:cNvPr id="8588" name="Google Shape;8588;p7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89" name="Google Shape;8589;p7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90" name="Google Shape;8590;p7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91" name="Google Shape;8591;p7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8592" name="Google Shape;8592;p79"/>
          <p:cNvSpPr/>
          <p:nvPr/>
        </p:nvSpPr>
        <p:spPr>
          <a:xfrm>
            <a:off x="3857700" y="2125864"/>
            <a:ext cx="4048125" cy="3833813"/>
          </a:xfrm>
          <a:custGeom>
            <a:rect b="b" l="l" r="r" t="t"/>
            <a:pathLst>
              <a:path extrusionOk="0" h="2415" w="2550">
                <a:moveTo>
                  <a:pt x="592" y="0"/>
                </a:moveTo>
                <a:lnTo>
                  <a:pt x="2544" y="0"/>
                </a:lnTo>
                <a:lnTo>
                  <a:pt x="2550" y="2415"/>
                </a:lnTo>
                <a:lnTo>
                  <a:pt x="0" y="2415"/>
                </a:lnTo>
              </a:path>
            </a:pathLst>
          </a:custGeom>
          <a:noFill/>
          <a:ln cap="flat" cmpd="sng" w="9525">
            <a:solidFill>
              <a:schemeClr val="lt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93" name="Google Shape;8593;p79"/>
          <p:cNvSpPr txBox="1"/>
          <p:nvPr/>
        </p:nvSpPr>
        <p:spPr>
          <a:xfrm>
            <a:off x="2755975" y="901901"/>
            <a:ext cx="1100137" cy="45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400"/>
              <a:buFont typeface="Noto Sans Symbols"/>
              <a:buNone/>
            </a:pPr>
            <a:r>
              <a:rPr b="0" i="1" lang="en-US" sz="2400" u="none" cap="none" strike="noStrike">
                <a:solidFill>
                  <a:srgbClr val="000099"/>
                </a:solidFill>
                <a:latin typeface="Arial"/>
                <a:ea typeface="Arial"/>
                <a:cs typeface="Arial"/>
                <a:sym typeface="Arial"/>
              </a:rPr>
              <a:t>source</a:t>
            </a:r>
            <a:endParaRPr b="0" i="0" sz="1400" u="none" cap="none" strike="noStrike">
              <a:solidFill>
                <a:srgbClr val="000000"/>
              </a:solidFill>
              <a:latin typeface="Arial"/>
              <a:ea typeface="Arial"/>
              <a:cs typeface="Arial"/>
              <a:sym typeface="Arial"/>
            </a:endParaRPr>
          </a:p>
        </p:txBody>
      </p:sp>
      <p:sp>
        <p:nvSpPr>
          <p:cNvPr id="8594" name="Google Shape;8594;p79"/>
          <p:cNvSpPr/>
          <p:nvPr/>
        </p:nvSpPr>
        <p:spPr>
          <a:xfrm>
            <a:off x="3908499" y="1328939"/>
            <a:ext cx="360362" cy="1577975"/>
          </a:xfrm>
          <a:custGeom>
            <a:rect b="b" l="l" r="r" t="t"/>
            <a:pathLst>
              <a:path extrusionOk="0" h="1186" w="267">
                <a:moveTo>
                  <a:pt x="254" y="466"/>
                </a:moveTo>
                <a:lnTo>
                  <a:pt x="0" y="0"/>
                </a:lnTo>
                <a:lnTo>
                  <a:pt x="0" y="1186"/>
                </a:lnTo>
                <a:lnTo>
                  <a:pt x="267" y="652"/>
                </a:lnTo>
                <a:lnTo>
                  <a:pt x="254" y="466"/>
                </a:lnTo>
                <a:close/>
              </a:path>
            </a:pathLst>
          </a:custGeom>
          <a:gradFill>
            <a:gsLst>
              <a:gs pos="0">
                <a:srgbClr val="3C6CDF"/>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95" name="Google Shape;8595;p79"/>
          <p:cNvSpPr/>
          <p:nvPr/>
        </p:nvSpPr>
        <p:spPr>
          <a:xfrm>
            <a:off x="2684536" y="1338464"/>
            <a:ext cx="1296988" cy="1546225"/>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596" name="Google Shape;8596;p79"/>
          <p:cNvSpPr/>
          <p:nvPr/>
        </p:nvSpPr>
        <p:spPr>
          <a:xfrm>
            <a:off x="2636912" y="1409901"/>
            <a:ext cx="1273175" cy="1536700"/>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cxnSp>
        <p:nvCxnSpPr>
          <p:cNvPr id="8597" name="Google Shape;8597;p79"/>
          <p:cNvCxnSpPr/>
          <p:nvPr/>
        </p:nvCxnSpPr>
        <p:spPr>
          <a:xfrm>
            <a:off x="2636911" y="1727402"/>
            <a:ext cx="1263650" cy="3175"/>
          </a:xfrm>
          <a:prstGeom prst="straightConnector1">
            <a:avLst/>
          </a:prstGeom>
          <a:noFill/>
          <a:ln cap="flat" cmpd="sng" w="28575">
            <a:solidFill>
              <a:schemeClr val="dk1"/>
            </a:solidFill>
            <a:prstDash val="solid"/>
            <a:round/>
            <a:headEnd len="sm" w="sm" type="none"/>
            <a:tailEnd len="sm" w="sm" type="none"/>
          </a:ln>
        </p:spPr>
      </p:cxnSp>
      <p:sp>
        <p:nvSpPr>
          <p:cNvPr id="8598" name="Google Shape;8598;p79"/>
          <p:cNvSpPr txBox="1"/>
          <p:nvPr/>
        </p:nvSpPr>
        <p:spPr>
          <a:xfrm>
            <a:off x="2594050" y="1376563"/>
            <a:ext cx="1317625" cy="16002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transport</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physical</a:t>
            </a:r>
            <a:endParaRPr b="0" i="0" sz="1400" u="none" cap="none" strike="noStrike">
              <a:solidFill>
                <a:srgbClr val="000000"/>
              </a:solidFill>
              <a:latin typeface="Arial"/>
              <a:ea typeface="Arial"/>
              <a:cs typeface="Arial"/>
              <a:sym typeface="Arial"/>
            </a:endParaRPr>
          </a:p>
        </p:txBody>
      </p:sp>
      <p:cxnSp>
        <p:nvCxnSpPr>
          <p:cNvPr id="8599" name="Google Shape;8599;p79"/>
          <p:cNvCxnSpPr/>
          <p:nvPr/>
        </p:nvCxnSpPr>
        <p:spPr>
          <a:xfrm>
            <a:off x="2644849" y="2048077"/>
            <a:ext cx="1263650" cy="3175"/>
          </a:xfrm>
          <a:prstGeom prst="straightConnector1">
            <a:avLst/>
          </a:prstGeom>
          <a:noFill/>
          <a:ln cap="flat" cmpd="sng" w="28575">
            <a:solidFill>
              <a:schemeClr val="dk1"/>
            </a:solidFill>
            <a:prstDash val="solid"/>
            <a:round/>
            <a:headEnd len="sm" w="sm" type="none"/>
            <a:tailEnd len="sm" w="sm" type="none"/>
          </a:ln>
        </p:spPr>
      </p:cxnSp>
      <p:cxnSp>
        <p:nvCxnSpPr>
          <p:cNvPr id="8600" name="Google Shape;8600;p79"/>
          <p:cNvCxnSpPr/>
          <p:nvPr/>
        </p:nvCxnSpPr>
        <p:spPr>
          <a:xfrm>
            <a:off x="2649611" y="2329064"/>
            <a:ext cx="1263650" cy="3175"/>
          </a:xfrm>
          <a:prstGeom prst="straightConnector1">
            <a:avLst/>
          </a:prstGeom>
          <a:noFill/>
          <a:ln cap="flat" cmpd="sng" w="28575">
            <a:solidFill>
              <a:schemeClr val="dk1"/>
            </a:solidFill>
            <a:prstDash val="solid"/>
            <a:round/>
            <a:headEnd len="sm" w="sm" type="none"/>
            <a:tailEnd len="sm" w="sm" type="none"/>
          </a:ln>
        </p:spPr>
      </p:cxnSp>
      <p:cxnSp>
        <p:nvCxnSpPr>
          <p:cNvPr id="8601" name="Google Shape;8601;p79"/>
          <p:cNvCxnSpPr/>
          <p:nvPr/>
        </p:nvCxnSpPr>
        <p:spPr>
          <a:xfrm>
            <a:off x="2649611" y="2605289"/>
            <a:ext cx="1263650" cy="3175"/>
          </a:xfrm>
          <a:prstGeom prst="straightConnector1">
            <a:avLst/>
          </a:prstGeom>
          <a:noFill/>
          <a:ln cap="flat" cmpd="sng" w="28575">
            <a:solidFill>
              <a:schemeClr val="dk1"/>
            </a:solidFill>
            <a:prstDash val="solid"/>
            <a:round/>
            <a:headEnd len="sm" w="sm" type="none"/>
            <a:tailEnd len="sm" w="sm" type="none"/>
          </a:ln>
        </p:spPr>
      </p:cxnSp>
      <p:grpSp>
        <p:nvGrpSpPr>
          <p:cNvPr id="8602" name="Google Shape;8602;p79"/>
          <p:cNvGrpSpPr/>
          <p:nvPr/>
        </p:nvGrpSpPr>
        <p:grpSpPr>
          <a:xfrm>
            <a:off x="1258961" y="2046489"/>
            <a:ext cx="1208088" cy="303213"/>
            <a:chOff x="501" y="1990"/>
            <a:chExt cx="761" cy="191"/>
          </a:xfrm>
        </p:grpSpPr>
        <p:sp>
          <p:nvSpPr>
            <p:cNvPr id="8603" name="Google Shape;8603;p79"/>
            <p:cNvSpPr/>
            <p:nvPr/>
          </p:nvSpPr>
          <p:spPr>
            <a:xfrm>
              <a:off x="501" y="2007"/>
              <a:ext cx="682"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04" name="Google Shape;8604;p79"/>
            <p:cNvSpPr/>
            <p:nvPr/>
          </p:nvSpPr>
          <p:spPr>
            <a:xfrm>
              <a:off x="704" y="1990"/>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8605" name="Google Shape;8605;p79"/>
            <p:cNvSpPr/>
            <p:nvPr/>
          </p:nvSpPr>
          <p:spPr>
            <a:xfrm>
              <a:off x="518" y="1990"/>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8606" name="Google Shape;8606;p79"/>
            <p:cNvSpPr/>
            <p:nvPr/>
          </p:nvSpPr>
          <p:spPr>
            <a:xfrm>
              <a:off x="834" y="1991"/>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cxnSp>
          <p:nvCxnSpPr>
            <p:cNvPr id="8607" name="Google Shape;8607;p79"/>
            <p:cNvCxnSpPr/>
            <p:nvPr/>
          </p:nvCxnSpPr>
          <p:spPr>
            <a:xfrm>
              <a:off x="688" y="2013"/>
              <a:ext cx="0" cy="154"/>
            </a:xfrm>
            <a:prstGeom prst="straightConnector1">
              <a:avLst/>
            </a:prstGeom>
            <a:noFill/>
            <a:ln cap="flat" cmpd="sng" w="9525">
              <a:solidFill>
                <a:schemeClr val="dk1"/>
              </a:solidFill>
              <a:prstDash val="solid"/>
              <a:round/>
              <a:headEnd len="sm" w="sm" type="none"/>
              <a:tailEnd len="sm" w="sm" type="none"/>
            </a:ln>
          </p:spPr>
        </p:cxnSp>
        <p:cxnSp>
          <p:nvCxnSpPr>
            <p:cNvPr id="8608" name="Google Shape;8608;p79"/>
            <p:cNvCxnSpPr/>
            <p:nvPr/>
          </p:nvCxnSpPr>
          <p:spPr>
            <a:xfrm>
              <a:off x="880" y="2010"/>
              <a:ext cx="0" cy="156"/>
            </a:xfrm>
            <a:prstGeom prst="straightConnector1">
              <a:avLst/>
            </a:prstGeom>
            <a:noFill/>
            <a:ln cap="flat" cmpd="sng" w="9525">
              <a:solidFill>
                <a:schemeClr val="dk1"/>
              </a:solidFill>
              <a:prstDash val="solid"/>
              <a:round/>
              <a:headEnd len="sm" w="sm" type="none"/>
              <a:tailEnd len="sm" w="sm" type="none"/>
            </a:ln>
          </p:spPr>
        </p:cxnSp>
      </p:grpSp>
      <p:sp>
        <p:nvSpPr>
          <p:cNvPr id="8609" name="Google Shape;8609;p79"/>
          <p:cNvSpPr txBox="1"/>
          <p:nvPr/>
        </p:nvSpPr>
        <p:spPr>
          <a:xfrm>
            <a:off x="435049" y="1675013"/>
            <a:ext cx="96361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600"/>
              <a:buFont typeface="Noto Sans Symbols"/>
              <a:buNone/>
            </a:pPr>
            <a:r>
              <a:rPr b="0" i="0" lang="en-US" sz="1600" u="none" cap="none" strike="noStrike">
                <a:solidFill>
                  <a:srgbClr val="CC0000"/>
                </a:solidFill>
                <a:latin typeface="Arial"/>
                <a:ea typeface="Arial"/>
                <a:cs typeface="Arial"/>
                <a:sym typeface="Arial"/>
              </a:rPr>
              <a:t>segment</a:t>
            </a:r>
            <a:endParaRPr b="0" i="0" sz="1400" u="none" cap="none" strike="noStrike">
              <a:solidFill>
                <a:srgbClr val="000000"/>
              </a:solidFill>
              <a:latin typeface="Arial"/>
              <a:ea typeface="Arial"/>
              <a:cs typeface="Arial"/>
              <a:sym typeface="Arial"/>
            </a:endParaRPr>
          </a:p>
        </p:txBody>
      </p:sp>
      <p:grpSp>
        <p:nvGrpSpPr>
          <p:cNvPr id="8610" name="Google Shape;8610;p79"/>
          <p:cNvGrpSpPr/>
          <p:nvPr/>
        </p:nvGrpSpPr>
        <p:grpSpPr>
          <a:xfrm>
            <a:off x="1573287" y="1711526"/>
            <a:ext cx="301625" cy="292100"/>
            <a:chOff x="1962" y="2058"/>
            <a:chExt cx="190" cy="184"/>
          </a:xfrm>
        </p:grpSpPr>
        <p:sp>
          <p:nvSpPr>
            <p:cNvPr id="8611" name="Google Shape;8611;p79"/>
            <p:cNvSpPr/>
            <p:nvPr/>
          </p:nvSpPr>
          <p:spPr>
            <a:xfrm>
              <a:off x="1962" y="2075"/>
              <a:ext cx="177"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12" name="Google Shape;8612;p79"/>
            <p:cNvSpPr/>
            <p:nvPr/>
          </p:nvSpPr>
          <p:spPr>
            <a:xfrm>
              <a:off x="1965" y="2058"/>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grpSp>
      <p:sp>
        <p:nvSpPr>
          <p:cNvPr id="8613" name="Google Shape;8613;p79"/>
          <p:cNvSpPr txBox="1"/>
          <p:nvPr/>
        </p:nvSpPr>
        <p:spPr>
          <a:xfrm>
            <a:off x="235025" y="2014738"/>
            <a:ext cx="1042987"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600"/>
              <a:buFont typeface="Noto Sans Symbols"/>
              <a:buNone/>
            </a:pPr>
            <a:r>
              <a:rPr b="0" i="0" lang="en-US" sz="1600" u="none" cap="none" strike="noStrike">
                <a:solidFill>
                  <a:srgbClr val="CC0000"/>
                </a:solidFill>
                <a:latin typeface="Arial"/>
                <a:ea typeface="Arial"/>
                <a:cs typeface="Arial"/>
                <a:sym typeface="Arial"/>
              </a:rPr>
              <a:t>datagram</a:t>
            </a:r>
            <a:endParaRPr b="0" i="0" sz="1400" u="none" cap="none" strike="noStrike">
              <a:solidFill>
                <a:srgbClr val="000000"/>
              </a:solidFill>
              <a:latin typeface="Arial"/>
              <a:ea typeface="Arial"/>
              <a:cs typeface="Arial"/>
              <a:sym typeface="Arial"/>
            </a:endParaRPr>
          </a:p>
        </p:txBody>
      </p:sp>
      <p:sp>
        <p:nvSpPr>
          <p:cNvPr id="8614" name="Google Shape;8614;p79"/>
          <p:cNvSpPr txBox="1"/>
          <p:nvPr/>
        </p:nvSpPr>
        <p:spPr>
          <a:xfrm>
            <a:off x="1587575" y="4835727"/>
            <a:ext cx="1412875" cy="3968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99"/>
              </a:buClr>
              <a:buSzPts val="2000"/>
              <a:buFont typeface="Noto Sans Symbols"/>
              <a:buNone/>
            </a:pPr>
            <a:r>
              <a:rPr b="0" i="1" lang="en-US" sz="2000" u="none" cap="none" strike="noStrike">
                <a:solidFill>
                  <a:srgbClr val="000099"/>
                </a:solidFill>
                <a:latin typeface="Arial"/>
                <a:ea typeface="Arial"/>
                <a:cs typeface="Arial"/>
                <a:sym typeface="Arial"/>
              </a:rPr>
              <a:t>destination</a:t>
            </a:r>
            <a:endParaRPr b="0" i="0" sz="1400" u="none" cap="none" strike="noStrike">
              <a:solidFill>
                <a:srgbClr val="000000"/>
              </a:solidFill>
              <a:latin typeface="Arial"/>
              <a:ea typeface="Arial"/>
              <a:cs typeface="Arial"/>
              <a:sym typeface="Arial"/>
            </a:endParaRPr>
          </a:p>
        </p:txBody>
      </p:sp>
      <p:sp>
        <p:nvSpPr>
          <p:cNvPr id="8615" name="Google Shape;8615;p79"/>
          <p:cNvSpPr/>
          <p:nvPr/>
        </p:nvSpPr>
        <p:spPr>
          <a:xfrm>
            <a:off x="3019499" y="5218314"/>
            <a:ext cx="360362" cy="1577975"/>
          </a:xfrm>
          <a:custGeom>
            <a:rect b="b" l="l" r="r" t="t"/>
            <a:pathLst>
              <a:path extrusionOk="0" h="1186" w="267">
                <a:moveTo>
                  <a:pt x="254" y="466"/>
                </a:moveTo>
                <a:lnTo>
                  <a:pt x="0" y="0"/>
                </a:lnTo>
                <a:lnTo>
                  <a:pt x="0" y="1186"/>
                </a:lnTo>
                <a:lnTo>
                  <a:pt x="267" y="652"/>
                </a:lnTo>
                <a:lnTo>
                  <a:pt x="254" y="466"/>
                </a:lnTo>
                <a:close/>
              </a:path>
            </a:pathLst>
          </a:custGeom>
          <a:gradFill>
            <a:gsLst>
              <a:gs pos="0">
                <a:schemeClr val="accent2"/>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16" name="Google Shape;8616;p79"/>
          <p:cNvSpPr/>
          <p:nvPr/>
        </p:nvSpPr>
        <p:spPr>
          <a:xfrm>
            <a:off x="1795536" y="5224664"/>
            <a:ext cx="1296988" cy="1546225"/>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17" name="Google Shape;8617;p79"/>
          <p:cNvSpPr/>
          <p:nvPr/>
        </p:nvSpPr>
        <p:spPr>
          <a:xfrm>
            <a:off x="1747912" y="5296101"/>
            <a:ext cx="1273175" cy="1536700"/>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cxnSp>
        <p:nvCxnSpPr>
          <p:cNvPr id="8618" name="Google Shape;8618;p79"/>
          <p:cNvCxnSpPr/>
          <p:nvPr/>
        </p:nvCxnSpPr>
        <p:spPr>
          <a:xfrm>
            <a:off x="1747911" y="5613602"/>
            <a:ext cx="1263650" cy="3175"/>
          </a:xfrm>
          <a:prstGeom prst="straightConnector1">
            <a:avLst/>
          </a:prstGeom>
          <a:noFill/>
          <a:ln cap="flat" cmpd="sng" w="28575">
            <a:solidFill>
              <a:schemeClr val="dk1"/>
            </a:solidFill>
            <a:prstDash val="solid"/>
            <a:round/>
            <a:headEnd len="sm" w="sm" type="none"/>
            <a:tailEnd len="sm" w="sm" type="none"/>
          </a:ln>
        </p:spPr>
      </p:cxnSp>
      <p:sp>
        <p:nvSpPr>
          <p:cNvPr id="8619" name="Google Shape;8619;p79"/>
          <p:cNvSpPr txBox="1"/>
          <p:nvPr/>
        </p:nvSpPr>
        <p:spPr>
          <a:xfrm>
            <a:off x="1705050" y="5262763"/>
            <a:ext cx="1317625" cy="1600200"/>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transport</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physical</a:t>
            </a:r>
            <a:endParaRPr b="0" i="0" sz="1400" u="none" cap="none" strike="noStrike">
              <a:solidFill>
                <a:srgbClr val="000000"/>
              </a:solidFill>
              <a:latin typeface="Arial"/>
              <a:ea typeface="Arial"/>
              <a:cs typeface="Arial"/>
              <a:sym typeface="Arial"/>
            </a:endParaRPr>
          </a:p>
        </p:txBody>
      </p:sp>
      <p:cxnSp>
        <p:nvCxnSpPr>
          <p:cNvPr id="8620" name="Google Shape;8620;p79"/>
          <p:cNvCxnSpPr/>
          <p:nvPr/>
        </p:nvCxnSpPr>
        <p:spPr>
          <a:xfrm>
            <a:off x="1755849" y="5934277"/>
            <a:ext cx="1263650" cy="3175"/>
          </a:xfrm>
          <a:prstGeom prst="straightConnector1">
            <a:avLst/>
          </a:prstGeom>
          <a:noFill/>
          <a:ln cap="flat" cmpd="sng" w="28575">
            <a:solidFill>
              <a:schemeClr val="dk1"/>
            </a:solidFill>
            <a:prstDash val="solid"/>
            <a:round/>
            <a:headEnd len="sm" w="sm" type="none"/>
            <a:tailEnd len="sm" w="sm" type="none"/>
          </a:ln>
        </p:spPr>
      </p:cxnSp>
      <p:cxnSp>
        <p:nvCxnSpPr>
          <p:cNvPr id="8621" name="Google Shape;8621;p79"/>
          <p:cNvCxnSpPr/>
          <p:nvPr/>
        </p:nvCxnSpPr>
        <p:spPr>
          <a:xfrm>
            <a:off x="1760611" y="6215264"/>
            <a:ext cx="1263650" cy="3175"/>
          </a:xfrm>
          <a:prstGeom prst="straightConnector1">
            <a:avLst/>
          </a:prstGeom>
          <a:noFill/>
          <a:ln cap="flat" cmpd="sng" w="28575">
            <a:solidFill>
              <a:schemeClr val="dk1"/>
            </a:solidFill>
            <a:prstDash val="solid"/>
            <a:round/>
            <a:headEnd len="sm" w="sm" type="none"/>
            <a:tailEnd len="sm" w="sm" type="none"/>
          </a:ln>
        </p:spPr>
      </p:cxnSp>
      <p:cxnSp>
        <p:nvCxnSpPr>
          <p:cNvPr id="8622" name="Google Shape;8622;p79"/>
          <p:cNvCxnSpPr/>
          <p:nvPr/>
        </p:nvCxnSpPr>
        <p:spPr>
          <a:xfrm>
            <a:off x="1760611" y="6491489"/>
            <a:ext cx="1263650" cy="3175"/>
          </a:xfrm>
          <a:prstGeom prst="straightConnector1">
            <a:avLst/>
          </a:prstGeom>
          <a:noFill/>
          <a:ln cap="flat" cmpd="sng" w="28575">
            <a:solidFill>
              <a:schemeClr val="dk1"/>
            </a:solidFill>
            <a:prstDash val="solid"/>
            <a:round/>
            <a:headEnd len="sm" w="sm" type="none"/>
            <a:tailEnd len="sm" w="sm" type="none"/>
          </a:ln>
        </p:spPr>
      </p:cxnSp>
      <p:grpSp>
        <p:nvGrpSpPr>
          <p:cNvPr id="8623" name="Google Shape;8623;p79"/>
          <p:cNvGrpSpPr/>
          <p:nvPr/>
        </p:nvGrpSpPr>
        <p:grpSpPr>
          <a:xfrm>
            <a:off x="192161" y="6205739"/>
            <a:ext cx="1479550" cy="303213"/>
            <a:chOff x="332" y="2224"/>
            <a:chExt cx="932" cy="191"/>
          </a:xfrm>
        </p:grpSpPr>
        <p:sp>
          <p:nvSpPr>
            <p:cNvPr id="8624" name="Google Shape;8624;p79"/>
            <p:cNvSpPr/>
            <p:nvPr/>
          </p:nvSpPr>
          <p:spPr>
            <a:xfrm>
              <a:off x="345" y="2241"/>
              <a:ext cx="840"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25" name="Google Shape;8625;p79"/>
            <p:cNvSpPr/>
            <p:nvPr/>
          </p:nvSpPr>
          <p:spPr>
            <a:xfrm>
              <a:off x="706" y="222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8626" name="Google Shape;8626;p79"/>
            <p:cNvSpPr/>
            <p:nvPr/>
          </p:nvSpPr>
          <p:spPr>
            <a:xfrm>
              <a:off x="520" y="222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8627" name="Google Shape;8627;p79"/>
            <p:cNvSpPr/>
            <p:nvPr/>
          </p:nvSpPr>
          <p:spPr>
            <a:xfrm>
              <a:off x="332" y="222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sp>
          <p:nvSpPr>
            <p:cNvPr id="8628" name="Google Shape;8628;p79"/>
            <p:cNvSpPr/>
            <p:nvPr/>
          </p:nvSpPr>
          <p:spPr>
            <a:xfrm>
              <a:off x="836" y="2225"/>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cxnSp>
          <p:nvCxnSpPr>
            <p:cNvPr id="8629" name="Google Shape;8629;p79"/>
            <p:cNvCxnSpPr/>
            <p:nvPr/>
          </p:nvCxnSpPr>
          <p:spPr>
            <a:xfrm>
              <a:off x="510" y="2241"/>
              <a:ext cx="0" cy="162"/>
            </a:xfrm>
            <a:prstGeom prst="straightConnector1">
              <a:avLst/>
            </a:prstGeom>
            <a:noFill/>
            <a:ln cap="flat" cmpd="sng" w="9525">
              <a:solidFill>
                <a:schemeClr val="dk1"/>
              </a:solidFill>
              <a:prstDash val="solid"/>
              <a:round/>
              <a:headEnd len="sm" w="sm" type="none"/>
              <a:tailEnd len="sm" w="sm" type="none"/>
            </a:ln>
          </p:spPr>
        </p:cxnSp>
        <p:cxnSp>
          <p:nvCxnSpPr>
            <p:cNvPr id="8630" name="Google Shape;8630;p79"/>
            <p:cNvCxnSpPr/>
            <p:nvPr/>
          </p:nvCxnSpPr>
          <p:spPr>
            <a:xfrm>
              <a:off x="690" y="2247"/>
              <a:ext cx="0" cy="154"/>
            </a:xfrm>
            <a:prstGeom prst="straightConnector1">
              <a:avLst/>
            </a:prstGeom>
            <a:noFill/>
            <a:ln cap="flat" cmpd="sng" w="9525">
              <a:solidFill>
                <a:schemeClr val="dk1"/>
              </a:solidFill>
              <a:prstDash val="solid"/>
              <a:round/>
              <a:headEnd len="sm" w="sm" type="none"/>
              <a:tailEnd len="sm" w="sm" type="none"/>
            </a:ln>
          </p:spPr>
        </p:cxnSp>
        <p:cxnSp>
          <p:nvCxnSpPr>
            <p:cNvPr id="8631" name="Google Shape;8631;p79"/>
            <p:cNvCxnSpPr/>
            <p:nvPr/>
          </p:nvCxnSpPr>
          <p:spPr>
            <a:xfrm>
              <a:off x="882" y="2244"/>
              <a:ext cx="0" cy="156"/>
            </a:xfrm>
            <a:prstGeom prst="straightConnector1">
              <a:avLst/>
            </a:prstGeom>
            <a:noFill/>
            <a:ln cap="flat" cmpd="sng" w="9525">
              <a:solidFill>
                <a:schemeClr val="dk1"/>
              </a:solidFill>
              <a:prstDash val="solid"/>
              <a:round/>
              <a:headEnd len="sm" w="sm" type="none"/>
              <a:tailEnd len="sm" w="sm" type="none"/>
            </a:ln>
          </p:spPr>
        </p:cxnSp>
      </p:grpSp>
      <p:grpSp>
        <p:nvGrpSpPr>
          <p:cNvPr id="8632" name="Google Shape;8632;p79"/>
          <p:cNvGrpSpPr/>
          <p:nvPr/>
        </p:nvGrpSpPr>
        <p:grpSpPr>
          <a:xfrm>
            <a:off x="460450" y="5907289"/>
            <a:ext cx="1208087" cy="303213"/>
            <a:chOff x="501" y="1990"/>
            <a:chExt cx="761" cy="191"/>
          </a:xfrm>
        </p:grpSpPr>
        <p:sp>
          <p:nvSpPr>
            <p:cNvPr id="8633" name="Google Shape;8633;p79"/>
            <p:cNvSpPr/>
            <p:nvPr/>
          </p:nvSpPr>
          <p:spPr>
            <a:xfrm>
              <a:off x="501" y="2007"/>
              <a:ext cx="682"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34" name="Google Shape;8634;p79"/>
            <p:cNvSpPr/>
            <p:nvPr/>
          </p:nvSpPr>
          <p:spPr>
            <a:xfrm>
              <a:off x="704" y="1990"/>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8635" name="Google Shape;8635;p79"/>
            <p:cNvSpPr/>
            <p:nvPr/>
          </p:nvSpPr>
          <p:spPr>
            <a:xfrm>
              <a:off x="518" y="1990"/>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8636" name="Google Shape;8636;p79"/>
            <p:cNvSpPr/>
            <p:nvPr/>
          </p:nvSpPr>
          <p:spPr>
            <a:xfrm>
              <a:off x="834" y="1991"/>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cxnSp>
          <p:nvCxnSpPr>
            <p:cNvPr id="8637" name="Google Shape;8637;p79"/>
            <p:cNvCxnSpPr/>
            <p:nvPr/>
          </p:nvCxnSpPr>
          <p:spPr>
            <a:xfrm>
              <a:off x="688" y="2013"/>
              <a:ext cx="0" cy="154"/>
            </a:xfrm>
            <a:prstGeom prst="straightConnector1">
              <a:avLst/>
            </a:prstGeom>
            <a:noFill/>
            <a:ln cap="flat" cmpd="sng" w="9525">
              <a:solidFill>
                <a:schemeClr val="dk1"/>
              </a:solidFill>
              <a:prstDash val="solid"/>
              <a:round/>
              <a:headEnd len="sm" w="sm" type="none"/>
              <a:tailEnd len="sm" w="sm" type="none"/>
            </a:ln>
          </p:spPr>
        </p:cxnSp>
        <p:cxnSp>
          <p:nvCxnSpPr>
            <p:cNvPr id="8638" name="Google Shape;8638;p79"/>
            <p:cNvCxnSpPr/>
            <p:nvPr/>
          </p:nvCxnSpPr>
          <p:spPr>
            <a:xfrm>
              <a:off x="880" y="2010"/>
              <a:ext cx="0" cy="156"/>
            </a:xfrm>
            <a:prstGeom prst="straightConnector1">
              <a:avLst/>
            </a:prstGeom>
            <a:noFill/>
            <a:ln cap="flat" cmpd="sng" w="9525">
              <a:solidFill>
                <a:schemeClr val="dk1"/>
              </a:solidFill>
              <a:prstDash val="solid"/>
              <a:round/>
              <a:headEnd len="sm" w="sm" type="none"/>
              <a:tailEnd len="sm" w="sm" type="none"/>
            </a:ln>
          </p:spPr>
        </p:cxnSp>
      </p:grpSp>
      <p:grpSp>
        <p:nvGrpSpPr>
          <p:cNvPr id="8639" name="Google Shape;8639;p79"/>
          <p:cNvGrpSpPr/>
          <p:nvPr/>
        </p:nvGrpSpPr>
        <p:grpSpPr>
          <a:xfrm>
            <a:off x="763661" y="5599314"/>
            <a:ext cx="890588" cy="303213"/>
            <a:chOff x="645" y="1734"/>
            <a:chExt cx="561" cy="191"/>
          </a:xfrm>
        </p:grpSpPr>
        <p:sp>
          <p:nvSpPr>
            <p:cNvPr id="8640" name="Google Shape;8640;p79"/>
            <p:cNvSpPr/>
            <p:nvPr/>
          </p:nvSpPr>
          <p:spPr>
            <a:xfrm>
              <a:off x="645" y="1751"/>
              <a:ext cx="482"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41" name="Google Shape;8641;p79"/>
            <p:cNvSpPr/>
            <p:nvPr/>
          </p:nvSpPr>
          <p:spPr>
            <a:xfrm>
              <a:off x="648" y="173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8642" name="Google Shape;8642;p79"/>
            <p:cNvSpPr/>
            <p:nvPr/>
          </p:nvSpPr>
          <p:spPr>
            <a:xfrm>
              <a:off x="778" y="1735"/>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cxnSp>
          <p:nvCxnSpPr>
            <p:cNvPr id="8643" name="Google Shape;8643;p79"/>
            <p:cNvCxnSpPr/>
            <p:nvPr/>
          </p:nvCxnSpPr>
          <p:spPr>
            <a:xfrm>
              <a:off x="824" y="1754"/>
              <a:ext cx="0" cy="156"/>
            </a:xfrm>
            <a:prstGeom prst="straightConnector1">
              <a:avLst/>
            </a:prstGeom>
            <a:noFill/>
            <a:ln cap="flat" cmpd="sng" w="9525">
              <a:solidFill>
                <a:schemeClr val="dk1"/>
              </a:solidFill>
              <a:prstDash val="solid"/>
              <a:round/>
              <a:headEnd len="sm" w="sm" type="none"/>
              <a:tailEnd len="sm" w="sm" type="none"/>
            </a:ln>
          </p:spPr>
        </p:cxnSp>
      </p:grpSp>
      <p:grpSp>
        <p:nvGrpSpPr>
          <p:cNvPr id="8644" name="Google Shape;8644;p79"/>
          <p:cNvGrpSpPr/>
          <p:nvPr/>
        </p:nvGrpSpPr>
        <p:grpSpPr>
          <a:xfrm>
            <a:off x="970036" y="5288164"/>
            <a:ext cx="679450" cy="301625"/>
            <a:chOff x="780" y="1553"/>
            <a:chExt cx="428" cy="190"/>
          </a:xfrm>
        </p:grpSpPr>
        <p:sp>
          <p:nvSpPr>
            <p:cNvPr id="8645" name="Google Shape;8645;p79"/>
            <p:cNvSpPr/>
            <p:nvPr/>
          </p:nvSpPr>
          <p:spPr>
            <a:xfrm>
              <a:off x="817" y="1569"/>
              <a:ext cx="312"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46" name="Google Shape;8646;p79"/>
            <p:cNvSpPr/>
            <p:nvPr/>
          </p:nvSpPr>
          <p:spPr>
            <a:xfrm>
              <a:off x="780" y="1553"/>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8647" name="Google Shape;8647;p79"/>
          <p:cNvGrpSpPr/>
          <p:nvPr/>
        </p:nvGrpSpPr>
        <p:grpSpPr>
          <a:xfrm>
            <a:off x="5694437" y="4842076"/>
            <a:ext cx="1387476" cy="1035050"/>
            <a:chOff x="3601" y="168"/>
            <a:chExt cx="874" cy="652"/>
          </a:xfrm>
        </p:grpSpPr>
        <p:sp>
          <p:nvSpPr>
            <p:cNvPr id="8648" name="Google Shape;8648;p79"/>
            <p:cNvSpPr/>
            <p:nvPr/>
          </p:nvSpPr>
          <p:spPr>
            <a:xfrm>
              <a:off x="3658" y="168"/>
              <a:ext cx="817" cy="596"/>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49" name="Google Shape;8649;p79"/>
            <p:cNvSpPr/>
            <p:nvPr/>
          </p:nvSpPr>
          <p:spPr>
            <a:xfrm>
              <a:off x="3628" y="213"/>
              <a:ext cx="802" cy="596"/>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cxnSp>
          <p:nvCxnSpPr>
            <p:cNvPr id="8650" name="Google Shape;8650;p79"/>
            <p:cNvCxnSpPr/>
            <p:nvPr/>
          </p:nvCxnSpPr>
          <p:spPr>
            <a:xfrm>
              <a:off x="3628" y="413"/>
              <a:ext cx="796" cy="2"/>
            </a:xfrm>
            <a:prstGeom prst="straightConnector1">
              <a:avLst/>
            </a:prstGeom>
            <a:noFill/>
            <a:ln cap="flat" cmpd="sng" w="28575">
              <a:solidFill>
                <a:schemeClr val="dk1"/>
              </a:solidFill>
              <a:prstDash val="solid"/>
              <a:round/>
              <a:headEnd len="sm" w="sm" type="none"/>
              <a:tailEnd len="sm" w="sm" type="none"/>
            </a:ln>
          </p:spPr>
        </p:cxnSp>
        <p:sp>
          <p:nvSpPr>
            <p:cNvPr id="8651" name="Google Shape;8651;p79"/>
            <p:cNvSpPr txBox="1"/>
            <p:nvPr/>
          </p:nvSpPr>
          <p:spPr>
            <a:xfrm>
              <a:off x="3601" y="192"/>
              <a:ext cx="830" cy="628"/>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network</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physical</a:t>
              </a:r>
              <a:endParaRPr b="0" i="0" sz="1400" u="none" cap="none" strike="noStrike">
                <a:solidFill>
                  <a:srgbClr val="000000"/>
                </a:solidFill>
                <a:latin typeface="Arial"/>
                <a:ea typeface="Arial"/>
                <a:cs typeface="Arial"/>
                <a:sym typeface="Arial"/>
              </a:endParaRPr>
            </a:p>
          </p:txBody>
        </p:sp>
        <p:cxnSp>
          <p:nvCxnSpPr>
            <p:cNvPr id="8652" name="Google Shape;8652;p79"/>
            <p:cNvCxnSpPr/>
            <p:nvPr/>
          </p:nvCxnSpPr>
          <p:spPr>
            <a:xfrm>
              <a:off x="3633" y="615"/>
              <a:ext cx="796" cy="2"/>
            </a:xfrm>
            <a:prstGeom prst="straightConnector1">
              <a:avLst/>
            </a:prstGeom>
            <a:noFill/>
            <a:ln cap="flat" cmpd="sng" w="28575">
              <a:solidFill>
                <a:schemeClr val="dk1"/>
              </a:solidFill>
              <a:prstDash val="solid"/>
              <a:round/>
              <a:headEnd len="sm" w="sm" type="none"/>
              <a:tailEnd len="sm" w="sm" type="none"/>
            </a:ln>
          </p:spPr>
        </p:cxnSp>
      </p:grpSp>
      <p:grpSp>
        <p:nvGrpSpPr>
          <p:cNvPr id="8653" name="Google Shape;8653;p79"/>
          <p:cNvGrpSpPr/>
          <p:nvPr/>
        </p:nvGrpSpPr>
        <p:grpSpPr>
          <a:xfrm>
            <a:off x="5861125" y="2949777"/>
            <a:ext cx="1387475" cy="733425"/>
            <a:chOff x="4696" y="597"/>
            <a:chExt cx="874" cy="462"/>
          </a:xfrm>
        </p:grpSpPr>
        <p:sp>
          <p:nvSpPr>
            <p:cNvPr id="8654" name="Google Shape;8654;p79"/>
            <p:cNvSpPr/>
            <p:nvPr/>
          </p:nvSpPr>
          <p:spPr>
            <a:xfrm>
              <a:off x="4753" y="597"/>
              <a:ext cx="817" cy="416"/>
            </a:xfrm>
            <a:prstGeom prst="rect">
              <a:avLst/>
            </a:prstGeom>
            <a:solidFill>
              <a:srgbClr val="0000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55" name="Google Shape;8655;p79"/>
            <p:cNvSpPr/>
            <p:nvPr/>
          </p:nvSpPr>
          <p:spPr>
            <a:xfrm>
              <a:off x="4723" y="642"/>
              <a:ext cx="802" cy="413"/>
            </a:xfrm>
            <a:prstGeom prst="rect">
              <a:avLst/>
            </a:prstGeom>
            <a:solidFill>
              <a:schemeClr val="lt1"/>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cxnSp>
          <p:nvCxnSpPr>
            <p:cNvPr id="8656" name="Google Shape;8656;p79"/>
            <p:cNvCxnSpPr/>
            <p:nvPr/>
          </p:nvCxnSpPr>
          <p:spPr>
            <a:xfrm>
              <a:off x="4723" y="842"/>
              <a:ext cx="796" cy="2"/>
            </a:xfrm>
            <a:prstGeom prst="straightConnector1">
              <a:avLst/>
            </a:prstGeom>
            <a:noFill/>
            <a:ln cap="flat" cmpd="sng" w="28575">
              <a:solidFill>
                <a:schemeClr val="dk1"/>
              </a:solidFill>
              <a:prstDash val="solid"/>
              <a:round/>
              <a:headEnd len="sm" w="sm" type="none"/>
              <a:tailEnd len="sm" w="sm" type="none"/>
            </a:ln>
          </p:spPr>
        </p:cxnSp>
        <p:sp>
          <p:nvSpPr>
            <p:cNvPr id="8657" name="Google Shape;8657;p79"/>
            <p:cNvSpPr txBox="1"/>
            <p:nvPr/>
          </p:nvSpPr>
          <p:spPr>
            <a:xfrm>
              <a:off x="4696" y="621"/>
              <a:ext cx="830" cy="438"/>
            </a:xfrm>
            <a:prstGeom prst="rect">
              <a:avLst/>
            </a:prstGeom>
            <a:noFill/>
            <a:ln>
              <a:noFill/>
            </a:ln>
          </p:spPr>
          <p:txBody>
            <a:bodyPr anchorCtr="0" anchor="t" bIns="45700" lIns="91425" spcFirstLastPara="1" rIns="91425" wrap="square" tIns="45700">
              <a:spAutoFit/>
            </a:bodyPr>
            <a:lstStyle/>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link</a:t>
              </a:r>
              <a:endParaRPr b="0" i="0" sz="1400" u="none" cap="none" strike="noStrike">
                <a:solidFill>
                  <a:srgbClr val="000000"/>
                </a:solidFill>
                <a:latin typeface="Arial"/>
                <a:ea typeface="Arial"/>
                <a:cs typeface="Arial"/>
                <a:sym typeface="Arial"/>
              </a:endParaRPr>
            </a:p>
            <a:p>
              <a:pPr indent="0" lvl="0" marL="0" marR="0" rtl="0" algn="ctr">
                <a:lnSpc>
                  <a:spcPct val="110000"/>
                </a:lnSpc>
                <a:spcBef>
                  <a:spcPts val="0"/>
                </a:spcBef>
                <a:spcAft>
                  <a:spcPts val="0"/>
                </a:spcAft>
                <a:buClr>
                  <a:schemeClr val="dk1"/>
                </a:buClr>
                <a:buSzPts val="1800"/>
                <a:buFont typeface="Noto Sans Symbols"/>
                <a:buNone/>
              </a:pPr>
              <a:r>
                <a:rPr b="0" i="0" lang="en-US" sz="1800" u="none" cap="none" strike="noStrike">
                  <a:solidFill>
                    <a:schemeClr val="dk1"/>
                  </a:solidFill>
                  <a:latin typeface="Arial"/>
                  <a:ea typeface="Arial"/>
                  <a:cs typeface="Arial"/>
                  <a:sym typeface="Arial"/>
                </a:rPr>
                <a:t>physical</a:t>
              </a:r>
              <a:endParaRPr b="0" i="0" sz="1400" u="none" cap="none" strike="noStrike">
                <a:solidFill>
                  <a:srgbClr val="000000"/>
                </a:solidFill>
                <a:latin typeface="Arial"/>
                <a:ea typeface="Arial"/>
                <a:cs typeface="Arial"/>
                <a:sym typeface="Arial"/>
              </a:endParaRPr>
            </a:p>
          </p:txBody>
        </p:sp>
      </p:grpSp>
      <p:sp>
        <p:nvSpPr>
          <p:cNvPr id="8658" name="Google Shape;8658;p79"/>
          <p:cNvSpPr/>
          <p:nvPr/>
        </p:nvSpPr>
        <p:spPr>
          <a:xfrm>
            <a:off x="1868561" y="1211463"/>
            <a:ext cx="5264150" cy="5494338"/>
          </a:xfrm>
          <a:custGeom>
            <a:rect b="b" l="l" r="r" t="t"/>
            <a:pathLst>
              <a:path extrusionOk="0" h="3461" w="3316">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cap="flat" cmpd="sng" w="28575">
            <a:solidFill>
              <a:srgbClr val="CC0000"/>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659" name="Google Shape;8659;p79"/>
          <p:cNvGrpSpPr/>
          <p:nvPr/>
        </p:nvGrpSpPr>
        <p:grpSpPr>
          <a:xfrm>
            <a:off x="4278386" y="5224664"/>
            <a:ext cx="1479550" cy="303213"/>
            <a:chOff x="332" y="2224"/>
            <a:chExt cx="932" cy="191"/>
          </a:xfrm>
        </p:grpSpPr>
        <p:sp>
          <p:nvSpPr>
            <p:cNvPr id="8660" name="Google Shape;8660;p79"/>
            <p:cNvSpPr/>
            <p:nvPr/>
          </p:nvSpPr>
          <p:spPr>
            <a:xfrm>
              <a:off x="345" y="2241"/>
              <a:ext cx="840"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61" name="Google Shape;8661;p79"/>
            <p:cNvSpPr/>
            <p:nvPr/>
          </p:nvSpPr>
          <p:spPr>
            <a:xfrm>
              <a:off x="706" y="222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8662" name="Google Shape;8662;p79"/>
            <p:cNvSpPr/>
            <p:nvPr/>
          </p:nvSpPr>
          <p:spPr>
            <a:xfrm>
              <a:off x="520" y="222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8663" name="Google Shape;8663;p79"/>
            <p:cNvSpPr/>
            <p:nvPr/>
          </p:nvSpPr>
          <p:spPr>
            <a:xfrm>
              <a:off x="332" y="222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sp>
          <p:nvSpPr>
            <p:cNvPr id="8664" name="Google Shape;8664;p79"/>
            <p:cNvSpPr/>
            <p:nvPr/>
          </p:nvSpPr>
          <p:spPr>
            <a:xfrm>
              <a:off x="836" y="2225"/>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cxnSp>
          <p:nvCxnSpPr>
            <p:cNvPr id="8665" name="Google Shape;8665;p79"/>
            <p:cNvCxnSpPr/>
            <p:nvPr/>
          </p:nvCxnSpPr>
          <p:spPr>
            <a:xfrm>
              <a:off x="510" y="2241"/>
              <a:ext cx="0" cy="162"/>
            </a:xfrm>
            <a:prstGeom prst="straightConnector1">
              <a:avLst/>
            </a:prstGeom>
            <a:noFill/>
            <a:ln cap="flat" cmpd="sng" w="9525">
              <a:solidFill>
                <a:schemeClr val="dk1"/>
              </a:solidFill>
              <a:prstDash val="solid"/>
              <a:round/>
              <a:headEnd len="sm" w="sm" type="none"/>
              <a:tailEnd len="sm" w="sm" type="none"/>
            </a:ln>
          </p:spPr>
        </p:cxnSp>
        <p:cxnSp>
          <p:nvCxnSpPr>
            <p:cNvPr id="8666" name="Google Shape;8666;p79"/>
            <p:cNvCxnSpPr/>
            <p:nvPr/>
          </p:nvCxnSpPr>
          <p:spPr>
            <a:xfrm>
              <a:off x="690" y="2247"/>
              <a:ext cx="0" cy="154"/>
            </a:xfrm>
            <a:prstGeom prst="straightConnector1">
              <a:avLst/>
            </a:prstGeom>
            <a:noFill/>
            <a:ln cap="flat" cmpd="sng" w="9525">
              <a:solidFill>
                <a:schemeClr val="dk1"/>
              </a:solidFill>
              <a:prstDash val="solid"/>
              <a:round/>
              <a:headEnd len="sm" w="sm" type="none"/>
              <a:tailEnd len="sm" w="sm" type="none"/>
            </a:ln>
          </p:spPr>
        </p:cxnSp>
        <p:cxnSp>
          <p:nvCxnSpPr>
            <p:cNvPr id="8667" name="Google Shape;8667;p79"/>
            <p:cNvCxnSpPr/>
            <p:nvPr/>
          </p:nvCxnSpPr>
          <p:spPr>
            <a:xfrm>
              <a:off x="882" y="2244"/>
              <a:ext cx="0" cy="156"/>
            </a:xfrm>
            <a:prstGeom prst="straightConnector1">
              <a:avLst/>
            </a:prstGeom>
            <a:noFill/>
            <a:ln cap="flat" cmpd="sng" w="9525">
              <a:solidFill>
                <a:schemeClr val="dk1"/>
              </a:solidFill>
              <a:prstDash val="solid"/>
              <a:round/>
              <a:headEnd len="sm" w="sm" type="none"/>
              <a:tailEnd len="sm" w="sm" type="none"/>
            </a:ln>
          </p:spPr>
        </p:cxnSp>
      </p:grpSp>
      <p:grpSp>
        <p:nvGrpSpPr>
          <p:cNvPr id="8668" name="Google Shape;8668;p79"/>
          <p:cNvGrpSpPr/>
          <p:nvPr/>
        </p:nvGrpSpPr>
        <p:grpSpPr>
          <a:xfrm>
            <a:off x="4537150" y="4918276"/>
            <a:ext cx="1208087" cy="303212"/>
            <a:chOff x="501" y="1990"/>
            <a:chExt cx="761" cy="191"/>
          </a:xfrm>
        </p:grpSpPr>
        <p:sp>
          <p:nvSpPr>
            <p:cNvPr id="8669" name="Google Shape;8669;p79"/>
            <p:cNvSpPr/>
            <p:nvPr/>
          </p:nvSpPr>
          <p:spPr>
            <a:xfrm>
              <a:off x="501" y="2007"/>
              <a:ext cx="682"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70" name="Google Shape;8670;p79"/>
            <p:cNvSpPr/>
            <p:nvPr/>
          </p:nvSpPr>
          <p:spPr>
            <a:xfrm>
              <a:off x="704" y="1990"/>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8671" name="Google Shape;8671;p79"/>
            <p:cNvSpPr/>
            <p:nvPr/>
          </p:nvSpPr>
          <p:spPr>
            <a:xfrm>
              <a:off x="518" y="1990"/>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8672" name="Google Shape;8672;p79"/>
            <p:cNvSpPr/>
            <p:nvPr/>
          </p:nvSpPr>
          <p:spPr>
            <a:xfrm>
              <a:off x="834" y="1991"/>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cxnSp>
          <p:nvCxnSpPr>
            <p:cNvPr id="8673" name="Google Shape;8673;p79"/>
            <p:cNvCxnSpPr/>
            <p:nvPr/>
          </p:nvCxnSpPr>
          <p:spPr>
            <a:xfrm>
              <a:off x="688" y="2013"/>
              <a:ext cx="0" cy="154"/>
            </a:xfrm>
            <a:prstGeom prst="straightConnector1">
              <a:avLst/>
            </a:prstGeom>
            <a:noFill/>
            <a:ln cap="flat" cmpd="sng" w="9525">
              <a:solidFill>
                <a:schemeClr val="dk1"/>
              </a:solidFill>
              <a:prstDash val="solid"/>
              <a:round/>
              <a:headEnd len="sm" w="sm" type="none"/>
              <a:tailEnd len="sm" w="sm" type="none"/>
            </a:ln>
          </p:spPr>
        </p:cxnSp>
        <p:cxnSp>
          <p:nvCxnSpPr>
            <p:cNvPr id="8674" name="Google Shape;8674;p79"/>
            <p:cNvCxnSpPr/>
            <p:nvPr/>
          </p:nvCxnSpPr>
          <p:spPr>
            <a:xfrm>
              <a:off x="880" y="2010"/>
              <a:ext cx="0" cy="156"/>
            </a:xfrm>
            <a:prstGeom prst="straightConnector1">
              <a:avLst/>
            </a:prstGeom>
            <a:noFill/>
            <a:ln cap="flat" cmpd="sng" w="9525">
              <a:solidFill>
                <a:schemeClr val="dk1"/>
              </a:solidFill>
              <a:prstDash val="solid"/>
              <a:round/>
              <a:headEnd len="sm" w="sm" type="none"/>
              <a:tailEnd len="sm" w="sm" type="none"/>
            </a:ln>
          </p:spPr>
        </p:cxnSp>
      </p:grpSp>
      <p:grpSp>
        <p:nvGrpSpPr>
          <p:cNvPr id="8675" name="Google Shape;8675;p79"/>
          <p:cNvGrpSpPr/>
          <p:nvPr/>
        </p:nvGrpSpPr>
        <p:grpSpPr>
          <a:xfrm>
            <a:off x="7308925" y="5284989"/>
            <a:ext cx="1208087" cy="303213"/>
            <a:chOff x="501" y="1990"/>
            <a:chExt cx="761" cy="191"/>
          </a:xfrm>
        </p:grpSpPr>
        <p:sp>
          <p:nvSpPr>
            <p:cNvPr id="8676" name="Google Shape;8676;p79"/>
            <p:cNvSpPr/>
            <p:nvPr/>
          </p:nvSpPr>
          <p:spPr>
            <a:xfrm>
              <a:off x="501" y="2007"/>
              <a:ext cx="682"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77" name="Google Shape;8677;p79"/>
            <p:cNvSpPr/>
            <p:nvPr/>
          </p:nvSpPr>
          <p:spPr>
            <a:xfrm>
              <a:off x="704" y="1990"/>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8678" name="Google Shape;8678;p79"/>
            <p:cNvSpPr/>
            <p:nvPr/>
          </p:nvSpPr>
          <p:spPr>
            <a:xfrm>
              <a:off x="518" y="1990"/>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8679" name="Google Shape;8679;p79"/>
            <p:cNvSpPr/>
            <p:nvPr/>
          </p:nvSpPr>
          <p:spPr>
            <a:xfrm>
              <a:off x="834" y="1991"/>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cxnSp>
          <p:nvCxnSpPr>
            <p:cNvPr id="8680" name="Google Shape;8680;p79"/>
            <p:cNvCxnSpPr/>
            <p:nvPr/>
          </p:nvCxnSpPr>
          <p:spPr>
            <a:xfrm>
              <a:off x="688" y="2013"/>
              <a:ext cx="0" cy="154"/>
            </a:xfrm>
            <a:prstGeom prst="straightConnector1">
              <a:avLst/>
            </a:prstGeom>
            <a:noFill/>
            <a:ln cap="flat" cmpd="sng" w="9525">
              <a:solidFill>
                <a:schemeClr val="dk1"/>
              </a:solidFill>
              <a:prstDash val="solid"/>
              <a:round/>
              <a:headEnd len="sm" w="sm" type="none"/>
              <a:tailEnd len="sm" w="sm" type="none"/>
            </a:ln>
          </p:spPr>
        </p:cxnSp>
        <p:cxnSp>
          <p:nvCxnSpPr>
            <p:cNvPr id="8681" name="Google Shape;8681;p79"/>
            <p:cNvCxnSpPr/>
            <p:nvPr/>
          </p:nvCxnSpPr>
          <p:spPr>
            <a:xfrm>
              <a:off x="880" y="2010"/>
              <a:ext cx="0" cy="156"/>
            </a:xfrm>
            <a:prstGeom prst="straightConnector1">
              <a:avLst/>
            </a:prstGeom>
            <a:noFill/>
            <a:ln cap="flat" cmpd="sng" w="9525">
              <a:solidFill>
                <a:schemeClr val="dk1"/>
              </a:solidFill>
              <a:prstDash val="solid"/>
              <a:round/>
              <a:headEnd len="sm" w="sm" type="none"/>
              <a:tailEnd len="sm" w="sm" type="none"/>
            </a:ln>
          </p:spPr>
        </p:cxnSp>
      </p:grpSp>
      <p:grpSp>
        <p:nvGrpSpPr>
          <p:cNvPr id="8682" name="Google Shape;8682;p79"/>
          <p:cNvGrpSpPr/>
          <p:nvPr/>
        </p:nvGrpSpPr>
        <p:grpSpPr>
          <a:xfrm>
            <a:off x="977974" y="2343351"/>
            <a:ext cx="1479550" cy="303212"/>
            <a:chOff x="332" y="2224"/>
            <a:chExt cx="932" cy="191"/>
          </a:xfrm>
        </p:grpSpPr>
        <p:sp>
          <p:nvSpPr>
            <p:cNvPr id="8683" name="Google Shape;8683;p79"/>
            <p:cNvSpPr/>
            <p:nvPr/>
          </p:nvSpPr>
          <p:spPr>
            <a:xfrm>
              <a:off x="345" y="2241"/>
              <a:ext cx="840"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84" name="Google Shape;8684;p79"/>
            <p:cNvSpPr/>
            <p:nvPr/>
          </p:nvSpPr>
          <p:spPr>
            <a:xfrm>
              <a:off x="706" y="222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sp>
          <p:nvSpPr>
            <p:cNvPr id="8685" name="Google Shape;8685;p79"/>
            <p:cNvSpPr/>
            <p:nvPr/>
          </p:nvSpPr>
          <p:spPr>
            <a:xfrm>
              <a:off x="520" y="222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sp>
          <p:nvSpPr>
            <p:cNvPr id="8686" name="Google Shape;8686;p79"/>
            <p:cNvSpPr/>
            <p:nvPr/>
          </p:nvSpPr>
          <p:spPr>
            <a:xfrm>
              <a:off x="332" y="2224"/>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l</a:t>
              </a:r>
              <a:endParaRPr b="0" i="0" sz="1400" u="none" cap="none" strike="noStrike">
                <a:solidFill>
                  <a:srgbClr val="000000"/>
                </a:solidFill>
                <a:latin typeface="Arial"/>
                <a:ea typeface="Arial"/>
                <a:cs typeface="Arial"/>
                <a:sym typeface="Arial"/>
              </a:endParaRPr>
            </a:p>
          </p:txBody>
        </p:sp>
        <p:sp>
          <p:nvSpPr>
            <p:cNvPr id="8687" name="Google Shape;8687;p79"/>
            <p:cNvSpPr/>
            <p:nvPr/>
          </p:nvSpPr>
          <p:spPr>
            <a:xfrm>
              <a:off x="836" y="2225"/>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cxnSp>
          <p:nvCxnSpPr>
            <p:cNvPr id="8688" name="Google Shape;8688;p79"/>
            <p:cNvCxnSpPr/>
            <p:nvPr/>
          </p:nvCxnSpPr>
          <p:spPr>
            <a:xfrm>
              <a:off x="510" y="2241"/>
              <a:ext cx="0" cy="162"/>
            </a:xfrm>
            <a:prstGeom prst="straightConnector1">
              <a:avLst/>
            </a:prstGeom>
            <a:noFill/>
            <a:ln cap="flat" cmpd="sng" w="9525">
              <a:solidFill>
                <a:schemeClr val="dk1"/>
              </a:solidFill>
              <a:prstDash val="solid"/>
              <a:round/>
              <a:headEnd len="sm" w="sm" type="none"/>
              <a:tailEnd len="sm" w="sm" type="none"/>
            </a:ln>
          </p:spPr>
        </p:cxnSp>
        <p:cxnSp>
          <p:nvCxnSpPr>
            <p:cNvPr id="8689" name="Google Shape;8689;p79"/>
            <p:cNvCxnSpPr/>
            <p:nvPr/>
          </p:nvCxnSpPr>
          <p:spPr>
            <a:xfrm>
              <a:off x="690" y="2247"/>
              <a:ext cx="0" cy="154"/>
            </a:xfrm>
            <a:prstGeom prst="straightConnector1">
              <a:avLst/>
            </a:prstGeom>
            <a:noFill/>
            <a:ln cap="flat" cmpd="sng" w="9525">
              <a:solidFill>
                <a:schemeClr val="dk1"/>
              </a:solidFill>
              <a:prstDash val="solid"/>
              <a:round/>
              <a:headEnd len="sm" w="sm" type="none"/>
              <a:tailEnd len="sm" w="sm" type="none"/>
            </a:ln>
          </p:spPr>
        </p:cxnSp>
        <p:cxnSp>
          <p:nvCxnSpPr>
            <p:cNvPr id="8690" name="Google Shape;8690;p79"/>
            <p:cNvCxnSpPr/>
            <p:nvPr/>
          </p:nvCxnSpPr>
          <p:spPr>
            <a:xfrm>
              <a:off x="882" y="2244"/>
              <a:ext cx="0" cy="156"/>
            </a:xfrm>
            <a:prstGeom prst="straightConnector1">
              <a:avLst/>
            </a:prstGeom>
            <a:noFill/>
            <a:ln cap="flat" cmpd="sng" w="9525">
              <a:solidFill>
                <a:schemeClr val="dk1"/>
              </a:solidFill>
              <a:prstDash val="solid"/>
              <a:round/>
              <a:headEnd len="sm" w="sm" type="none"/>
              <a:tailEnd len="sm" w="sm" type="none"/>
            </a:ln>
          </p:spPr>
        </p:cxnSp>
      </p:grpSp>
      <p:sp>
        <p:nvSpPr>
          <p:cNvPr id="8691" name="Google Shape;8691;p79"/>
          <p:cNvSpPr txBox="1"/>
          <p:nvPr/>
        </p:nvSpPr>
        <p:spPr>
          <a:xfrm>
            <a:off x="7961386" y="6089851"/>
            <a:ext cx="84144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Calibri"/>
                <a:ea typeface="Calibri"/>
                <a:cs typeface="Calibri"/>
                <a:sym typeface="Calibri"/>
              </a:rPr>
              <a:t>router</a:t>
            </a:r>
            <a:endParaRPr b="0" i="0" sz="1800" u="none" cap="none" strike="noStrike">
              <a:solidFill>
                <a:schemeClr val="dk1"/>
              </a:solidFill>
              <a:latin typeface="Calibri"/>
              <a:ea typeface="Calibri"/>
              <a:cs typeface="Calibri"/>
              <a:sym typeface="Calibri"/>
            </a:endParaRPr>
          </a:p>
        </p:txBody>
      </p:sp>
      <p:sp>
        <p:nvSpPr>
          <p:cNvPr id="8692" name="Google Shape;8692;p79"/>
          <p:cNvSpPr txBox="1"/>
          <p:nvPr/>
        </p:nvSpPr>
        <p:spPr>
          <a:xfrm>
            <a:off x="7975674" y="3810730"/>
            <a:ext cx="86927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Noto Sans Symbols"/>
              <a:buNone/>
            </a:pPr>
            <a:r>
              <a:rPr b="0" i="0" lang="en-US" sz="2000" u="none" cap="none" strike="noStrike">
                <a:solidFill>
                  <a:schemeClr val="dk1"/>
                </a:solidFill>
                <a:latin typeface="Calibri"/>
                <a:ea typeface="Calibri"/>
                <a:cs typeface="Calibri"/>
                <a:sym typeface="Calibri"/>
              </a:rPr>
              <a:t>switch</a:t>
            </a:r>
            <a:endParaRPr b="0" i="0" sz="1800" u="none" cap="none" strike="noStrike">
              <a:solidFill>
                <a:schemeClr val="dk1"/>
              </a:solidFill>
              <a:latin typeface="Calibri"/>
              <a:ea typeface="Calibri"/>
              <a:cs typeface="Calibri"/>
              <a:sym typeface="Calibri"/>
            </a:endParaRPr>
          </a:p>
        </p:txBody>
      </p:sp>
      <p:sp>
        <p:nvSpPr>
          <p:cNvPr id="8693" name="Google Shape;8693;p79"/>
          <p:cNvSpPr txBox="1"/>
          <p:nvPr/>
        </p:nvSpPr>
        <p:spPr>
          <a:xfrm>
            <a:off x="743024" y="1370213"/>
            <a:ext cx="1008062"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600"/>
              <a:buFont typeface="Noto Sans Symbols"/>
              <a:buNone/>
            </a:pPr>
            <a:r>
              <a:rPr b="0" i="0" lang="en-US" sz="1600" u="none" cap="none" strike="noStrike">
                <a:solidFill>
                  <a:srgbClr val="CC0000"/>
                </a:solidFill>
                <a:latin typeface="Arial"/>
                <a:ea typeface="Arial"/>
                <a:cs typeface="Arial"/>
                <a:sym typeface="Arial"/>
              </a:rPr>
              <a:t>message</a:t>
            </a:r>
            <a:endParaRPr b="0" i="0" sz="1400" u="none" cap="none" strike="noStrike">
              <a:solidFill>
                <a:srgbClr val="000000"/>
              </a:solidFill>
              <a:latin typeface="Arial"/>
              <a:ea typeface="Arial"/>
              <a:cs typeface="Arial"/>
              <a:sym typeface="Arial"/>
            </a:endParaRPr>
          </a:p>
        </p:txBody>
      </p:sp>
      <p:grpSp>
        <p:nvGrpSpPr>
          <p:cNvPr id="8694" name="Google Shape;8694;p79"/>
          <p:cNvGrpSpPr/>
          <p:nvPr/>
        </p:nvGrpSpPr>
        <p:grpSpPr>
          <a:xfrm>
            <a:off x="1803474" y="1397202"/>
            <a:ext cx="679450" cy="301625"/>
            <a:chOff x="780" y="1553"/>
            <a:chExt cx="428" cy="190"/>
          </a:xfrm>
        </p:grpSpPr>
        <p:sp>
          <p:nvSpPr>
            <p:cNvPr id="8695" name="Google Shape;8695;p79"/>
            <p:cNvSpPr/>
            <p:nvPr/>
          </p:nvSpPr>
          <p:spPr>
            <a:xfrm>
              <a:off x="817" y="1569"/>
              <a:ext cx="312"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696" name="Google Shape;8696;p79"/>
            <p:cNvSpPr/>
            <p:nvPr/>
          </p:nvSpPr>
          <p:spPr>
            <a:xfrm>
              <a:off x="780" y="1553"/>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nvGrpSpPr>
          <p:cNvPr id="8697" name="Google Shape;8697;p79"/>
          <p:cNvGrpSpPr/>
          <p:nvPr/>
        </p:nvGrpSpPr>
        <p:grpSpPr>
          <a:xfrm>
            <a:off x="1568525" y="1717877"/>
            <a:ext cx="903287" cy="301625"/>
            <a:chOff x="1851" y="2046"/>
            <a:chExt cx="569" cy="190"/>
          </a:xfrm>
        </p:grpSpPr>
        <p:grpSp>
          <p:nvGrpSpPr>
            <p:cNvPr id="8698" name="Google Shape;8698;p79"/>
            <p:cNvGrpSpPr/>
            <p:nvPr/>
          </p:nvGrpSpPr>
          <p:grpSpPr>
            <a:xfrm>
              <a:off x="1851" y="2047"/>
              <a:ext cx="190" cy="184"/>
              <a:chOff x="1962" y="2058"/>
              <a:chExt cx="190" cy="184"/>
            </a:xfrm>
          </p:grpSpPr>
          <p:sp>
            <p:nvSpPr>
              <p:cNvPr id="8699" name="Google Shape;8699;p79"/>
              <p:cNvSpPr/>
              <p:nvPr/>
            </p:nvSpPr>
            <p:spPr>
              <a:xfrm>
                <a:off x="1962" y="2075"/>
                <a:ext cx="177"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700" name="Google Shape;8700;p79"/>
              <p:cNvSpPr/>
              <p:nvPr/>
            </p:nvSpPr>
            <p:spPr>
              <a:xfrm>
                <a:off x="1965" y="2058"/>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t</a:t>
                </a:r>
                <a:endParaRPr b="0" i="0" sz="1400" u="none" cap="none" strike="noStrike">
                  <a:solidFill>
                    <a:srgbClr val="000000"/>
                  </a:solidFill>
                  <a:latin typeface="Arial"/>
                  <a:ea typeface="Arial"/>
                  <a:cs typeface="Arial"/>
                  <a:sym typeface="Arial"/>
                </a:endParaRPr>
              </a:p>
            </p:txBody>
          </p:sp>
        </p:grpSp>
        <p:grpSp>
          <p:nvGrpSpPr>
            <p:cNvPr id="8701" name="Google Shape;8701;p79"/>
            <p:cNvGrpSpPr/>
            <p:nvPr/>
          </p:nvGrpSpPr>
          <p:grpSpPr>
            <a:xfrm>
              <a:off x="1992" y="2046"/>
              <a:ext cx="428" cy="190"/>
              <a:chOff x="780" y="1553"/>
              <a:chExt cx="428" cy="190"/>
            </a:xfrm>
          </p:grpSpPr>
          <p:sp>
            <p:nvSpPr>
              <p:cNvPr id="8702" name="Google Shape;8702;p79"/>
              <p:cNvSpPr/>
              <p:nvPr/>
            </p:nvSpPr>
            <p:spPr>
              <a:xfrm>
                <a:off x="817" y="1569"/>
                <a:ext cx="312"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703" name="Google Shape;8703;p79"/>
              <p:cNvSpPr/>
              <p:nvPr/>
            </p:nvSpPr>
            <p:spPr>
              <a:xfrm>
                <a:off x="780" y="1553"/>
                <a:ext cx="428" cy="19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M</a:t>
                </a:r>
                <a:endParaRPr b="0" i="0" sz="1400" u="none" cap="none" strike="noStrike">
                  <a:solidFill>
                    <a:srgbClr val="000000"/>
                  </a:solidFill>
                  <a:latin typeface="Arial"/>
                  <a:ea typeface="Arial"/>
                  <a:cs typeface="Arial"/>
                  <a:sym typeface="Arial"/>
                </a:endParaRPr>
              </a:p>
            </p:txBody>
          </p:sp>
        </p:grpSp>
      </p:grpSp>
      <p:grpSp>
        <p:nvGrpSpPr>
          <p:cNvPr id="8704" name="Google Shape;8704;p79"/>
          <p:cNvGrpSpPr/>
          <p:nvPr/>
        </p:nvGrpSpPr>
        <p:grpSpPr>
          <a:xfrm>
            <a:off x="1274837" y="2041726"/>
            <a:ext cx="301625" cy="292100"/>
            <a:chOff x="1962" y="2058"/>
            <a:chExt cx="190" cy="184"/>
          </a:xfrm>
        </p:grpSpPr>
        <p:sp>
          <p:nvSpPr>
            <p:cNvPr id="8705" name="Google Shape;8705;p79"/>
            <p:cNvSpPr/>
            <p:nvPr/>
          </p:nvSpPr>
          <p:spPr>
            <a:xfrm>
              <a:off x="1962" y="2075"/>
              <a:ext cx="177" cy="162"/>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8706" name="Google Shape;8706;p79"/>
            <p:cNvSpPr/>
            <p:nvPr/>
          </p:nvSpPr>
          <p:spPr>
            <a:xfrm>
              <a:off x="1965" y="2058"/>
              <a:ext cx="187" cy="184"/>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Arial"/>
                  <a:ea typeface="Arial"/>
                  <a:cs typeface="Arial"/>
                  <a:sym typeface="Arial"/>
                </a:rPr>
                <a:t>H</a:t>
              </a:r>
              <a:r>
                <a:rPr b="0" baseline="-25000" i="0" lang="en-US" sz="1800" u="none" cap="none" strike="noStrike">
                  <a:solidFill>
                    <a:schemeClr val="dk1"/>
                  </a:solidFill>
                  <a:latin typeface="Arial"/>
                  <a:ea typeface="Arial"/>
                  <a:cs typeface="Arial"/>
                  <a:sym typeface="Arial"/>
                </a:rPr>
                <a:t>n</a:t>
              </a:r>
              <a:endParaRPr b="0" i="0" sz="1400" u="none" cap="none" strike="noStrike">
                <a:solidFill>
                  <a:srgbClr val="000000"/>
                </a:solidFill>
                <a:latin typeface="Arial"/>
                <a:ea typeface="Arial"/>
                <a:cs typeface="Arial"/>
                <a:sym typeface="Arial"/>
              </a:endParaRPr>
            </a:p>
          </p:txBody>
        </p:sp>
      </p:grpSp>
      <p:sp>
        <p:nvSpPr>
          <p:cNvPr id="8707" name="Google Shape;8707;p79"/>
          <p:cNvSpPr txBox="1"/>
          <p:nvPr/>
        </p:nvSpPr>
        <p:spPr>
          <a:xfrm>
            <a:off x="196924" y="2321126"/>
            <a:ext cx="704850"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0000"/>
              </a:buClr>
              <a:buSzPts val="1600"/>
              <a:buFont typeface="Noto Sans Symbols"/>
              <a:buNone/>
            </a:pPr>
            <a:r>
              <a:rPr b="0" i="0" lang="en-US" sz="1600" u="none" cap="none" strike="noStrike">
                <a:solidFill>
                  <a:srgbClr val="CC0000"/>
                </a:solidFill>
                <a:latin typeface="Arial"/>
                <a:ea typeface="Arial"/>
                <a:cs typeface="Arial"/>
                <a:sym typeface="Arial"/>
              </a:rPr>
              <a:t>frame</a:t>
            </a:r>
            <a:endParaRPr b="0" i="0" sz="1400" u="none" cap="none" strike="noStrike">
              <a:solidFill>
                <a:srgbClr val="000000"/>
              </a:solidFill>
              <a:latin typeface="Arial"/>
              <a:ea typeface="Arial"/>
              <a:cs typeface="Arial"/>
              <a:sym typeface="Arial"/>
            </a:endParaRPr>
          </a:p>
        </p:txBody>
      </p:sp>
      <p:grpSp>
        <p:nvGrpSpPr>
          <p:cNvPr id="8708" name="Google Shape;8708;p79"/>
          <p:cNvGrpSpPr/>
          <p:nvPr/>
        </p:nvGrpSpPr>
        <p:grpSpPr>
          <a:xfrm flipH="1">
            <a:off x="3217937" y="5648527"/>
            <a:ext cx="803275" cy="771525"/>
            <a:chOff x="-44" y="1473"/>
            <a:chExt cx="981" cy="1105"/>
          </a:xfrm>
        </p:grpSpPr>
        <p:pic>
          <p:nvPicPr>
            <p:cNvPr descr="desktop_computer_stylized_medium" id="8709" name="Google Shape;8709;p7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8710" name="Google Shape;8710;p7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711" name="Google Shape;8711;p79"/>
          <p:cNvGrpSpPr/>
          <p:nvPr/>
        </p:nvGrpSpPr>
        <p:grpSpPr>
          <a:xfrm flipH="1">
            <a:off x="4179962" y="1765502"/>
            <a:ext cx="803275" cy="771525"/>
            <a:chOff x="-44" y="1473"/>
            <a:chExt cx="981" cy="1105"/>
          </a:xfrm>
        </p:grpSpPr>
        <p:pic>
          <p:nvPicPr>
            <p:cNvPr descr="desktop_computer_stylized_medium" id="8712" name="Google Shape;8712;p79"/>
            <p:cNvPicPr preferRelativeResize="0"/>
            <p:nvPr/>
          </p:nvPicPr>
          <p:blipFill rotWithShape="1">
            <a:blip r:embed="rId3">
              <a:alphaModFix/>
            </a:blip>
            <a:srcRect b="0" l="0" r="0" t="0"/>
            <a:stretch/>
          </p:blipFill>
          <p:spPr>
            <a:xfrm flipH="1">
              <a:off x="-44" y="1473"/>
              <a:ext cx="981" cy="1105"/>
            </a:xfrm>
            <a:prstGeom prst="rect">
              <a:avLst/>
            </a:prstGeom>
            <a:noFill/>
            <a:ln>
              <a:noFill/>
            </a:ln>
          </p:spPr>
        </p:pic>
        <p:sp>
          <p:nvSpPr>
            <p:cNvPr id="8713" name="Google Shape;8713;p79"/>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8714" name="Google Shape;8714;p79"/>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2000"/>
                                        <p:tgtEl>
                                          <p:spTgt spid="8693"/>
                                        </p:tgtEl>
                                      </p:cBhvr>
                                    </p:animEffect>
                                    <p:set>
                                      <p:cBhvr>
                                        <p:cTn dur="1" fill="hold">
                                          <p:stCondLst>
                                            <p:cond delay="2000"/>
                                          </p:stCondLst>
                                        </p:cTn>
                                        <p:tgtEl>
                                          <p:spTgt spid="869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69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86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860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6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870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861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60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87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8682"/>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8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68"/>
                                        </p:tgtEl>
                                        <p:attrNameLst>
                                          <p:attrName>style.visibility</p:attrName>
                                        </p:attrNameLst>
                                      </p:cBhvr>
                                      <p:to>
                                        <p:strVal val="visible"/>
                                      </p:to>
                                    </p:set>
                                    <p:animEffect filter="fade" transition="in">
                                      <p:cBhvr>
                                        <p:cTn dur="500"/>
                                        <p:tgtEl>
                                          <p:spTgt spid="8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9"/>
                                        </p:tgtEl>
                                        <p:attrNameLst>
                                          <p:attrName>style.visibility</p:attrName>
                                        </p:attrNameLst>
                                      </p:cBhvr>
                                      <p:to>
                                        <p:strVal val="visible"/>
                                      </p:to>
                                    </p:set>
                                    <p:animEffect filter="fade" transition="in">
                                      <p:cBhvr>
                                        <p:cTn dur="500"/>
                                        <p:tgtEl>
                                          <p:spTgt spid="86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23"/>
                                        </p:tgtEl>
                                        <p:attrNameLst>
                                          <p:attrName>style.visibility</p:attrName>
                                        </p:attrNameLst>
                                      </p:cBhvr>
                                      <p:to>
                                        <p:strVal val="visible"/>
                                      </p:to>
                                    </p:set>
                                    <p:animEffect filter="fade" transition="in">
                                      <p:cBhvr>
                                        <p:cTn dur="500"/>
                                        <p:tgtEl>
                                          <p:spTgt spid="8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2"/>
                                        </p:tgtEl>
                                        <p:attrNameLst>
                                          <p:attrName>style.visibility</p:attrName>
                                        </p:attrNameLst>
                                      </p:cBhvr>
                                      <p:to>
                                        <p:strVal val="visible"/>
                                      </p:to>
                                    </p:set>
                                    <p:animEffect filter="fade" transition="in">
                                      <p:cBhvr>
                                        <p:cTn dur="500"/>
                                        <p:tgtEl>
                                          <p:spTgt spid="8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39"/>
                                        </p:tgtEl>
                                        <p:attrNameLst>
                                          <p:attrName>style.visibility</p:attrName>
                                        </p:attrNameLst>
                                      </p:cBhvr>
                                      <p:to>
                                        <p:strVal val="visible"/>
                                      </p:to>
                                    </p:set>
                                    <p:animEffect filter="fade" transition="in">
                                      <p:cBhvr>
                                        <p:cTn dur="500"/>
                                        <p:tgtEl>
                                          <p:spTgt spid="8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4"/>
                                        </p:tgtEl>
                                        <p:attrNameLst>
                                          <p:attrName>style.visibility</p:attrName>
                                        </p:attrNameLst>
                                      </p:cBhvr>
                                      <p:to>
                                        <p:strVal val="visible"/>
                                      </p:to>
                                    </p:set>
                                    <p:animEffect filter="fade" transition="in">
                                      <p:cBhvr>
                                        <p:cTn dur="500"/>
                                        <p:tgtEl>
                                          <p:spTgt spid="8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cxnSp>
        <p:nvCxnSpPr>
          <p:cNvPr id="738" name="Google Shape;738;p8"/>
          <p:cNvCxnSpPr/>
          <p:nvPr/>
        </p:nvCxnSpPr>
        <p:spPr>
          <a:xfrm>
            <a:off x="-8308" y="118393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39" name="Google Shape;739;p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“Fun” Inter-connected Devices</a:t>
            </a:r>
            <a:endParaRPr b="0" i="0" sz="1400" u="none" cap="none" strike="noStrike">
              <a:solidFill>
                <a:srgbClr val="000000"/>
              </a:solidFill>
              <a:latin typeface="Arial"/>
              <a:ea typeface="Arial"/>
              <a:cs typeface="Arial"/>
              <a:sym typeface="Arial"/>
            </a:endParaRPr>
          </a:p>
        </p:txBody>
      </p:sp>
      <p:sp>
        <p:nvSpPr>
          <p:cNvPr id="740" name="Google Shape;740;p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pic>
        <p:nvPicPr>
          <p:cNvPr descr="whisper" id="741" name="Google Shape;741;p8"/>
          <p:cNvPicPr preferRelativeResize="0"/>
          <p:nvPr/>
        </p:nvPicPr>
        <p:blipFill rotWithShape="1">
          <a:blip r:embed="rId4">
            <a:alphaModFix/>
          </a:blip>
          <a:srcRect b="0" l="0" r="0" t="0"/>
          <a:stretch/>
        </p:blipFill>
        <p:spPr>
          <a:xfrm>
            <a:off x="2886037" y="1598092"/>
            <a:ext cx="1895475" cy="1560513"/>
          </a:xfrm>
          <a:prstGeom prst="rect">
            <a:avLst/>
          </a:prstGeom>
          <a:noFill/>
          <a:ln>
            <a:noFill/>
          </a:ln>
        </p:spPr>
      </p:pic>
      <p:pic>
        <p:nvPicPr>
          <p:cNvPr descr="toaster" id="742" name="Google Shape;742;p8"/>
          <p:cNvPicPr preferRelativeResize="0"/>
          <p:nvPr/>
        </p:nvPicPr>
        <p:blipFill rotWithShape="1">
          <a:blip r:embed="rId5">
            <a:alphaModFix/>
          </a:blip>
          <a:srcRect b="0" l="0" r="0" t="0"/>
          <a:stretch/>
        </p:blipFill>
        <p:spPr>
          <a:xfrm>
            <a:off x="5443005" y="2764083"/>
            <a:ext cx="1675416" cy="1970639"/>
          </a:xfrm>
          <a:prstGeom prst="rect">
            <a:avLst/>
          </a:prstGeom>
          <a:noFill/>
          <a:ln>
            <a:noFill/>
          </a:ln>
        </p:spPr>
      </p:pic>
      <p:sp>
        <p:nvSpPr>
          <p:cNvPr id="743" name="Google Shape;743;p8"/>
          <p:cNvSpPr txBox="1"/>
          <p:nvPr/>
        </p:nvSpPr>
        <p:spPr>
          <a:xfrm>
            <a:off x="2983400" y="2998341"/>
            <a:ext cx="1631665"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IP picture frame</a:t>
            </a:r>
            <a:endParaRPr b="0" i="0" sz="1400" u="none" cap="none" strike="noStrike">
              <a:solidFill>
                <a:srgbClr val="000000"/>
              </a:solidFill>
              <a:latin typeface="Arial"/>
              <a:ea typeface="Arial"/>
              <a:cs typeface="Arial"/>
              <a:sym typeface="Arial"/>
            </a:endParaRPr>
          </a:p>
        </p:txBody>
      </p:sp>
      <p:sp>
        <p:nvSpPr>
          <p:cNvPr id="744" name="Google Shape;744;p8"/>
          <p:cNvSpPr txBox="1"/>
          <p:nvPr/>
        </p:nvSpPr>
        <p:spPr>
          <a:xfrm>
            <a:off x="7089326" y="3005916"/>
            <a:ext cx="2246313" cy="5810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Web-enabled toaster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weather forecaster</a:t>
            </a:r>
            <a:endParaRPr b="0" i="0" sz="1400" u="none" cap="none" strike="noStrike">
              <a:solidFill>
                <a:srgbClr val="000000"/>
              </a:solidFill>
              <a:latin typeface="Arial"/>
              <a:ea typeface="Arial"/>
              <a:cs typeface="Arial"/>
              <a:sym typeface="Arial"/>
            </a:endParaRPr>
          </a:p>
        </p:txBody>
      </p:sp>
      <p:pic>
        <p:nvPicPr>
          <p:cNvPr descr="cisco" id="745" name="Google Shape;745;p8"/>
          <p:cNvPicPr preferRelativeResize="0"/>
          <p:nvPr/>
        </p:nvPicPr>
        <p:blipFill rotWithShape="1">
          <a:blip r:embed="rId6">
            <a:alphaModFix/>
          </a:blip>
          <a:srcRect b="0" l="0" r="0" t="0"/>
          <a:stretch/>
        </p:blipFill>
        <p:spPr>
          <a:xfrm>
            <a:off x="1617733" y="4907008"/>
            <a:ext cx="1768379" cy="1416813"/>
          </a:xfrm>
          <a:prstGeom prst="rect">
            <a:avLst/>
          </a:prstGeom>
          <a:noFill/>
          <a:ln>
            <a:noFill/>
          </a:ln>
        </p:spPr>
      </p:pic>
      <p:sp>
        <p:nvSpPr>
          <p:cNvPr id="746" name="Google Shape;746;p8"/>
          <p:cNvSpPr txBox="1"/>
          <p:nvPr/>
        </p:nvSpPr>
        <p:spPr>
          <a:xfrm>
            <a:off x="115185" y="5435485"/>
            <a:ext cx="1597025"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Internet phones</a:t>
            </a:r>
            <a:endParaRPr b="0" i="0" sz="1400" u="none" cap="none" strike="noStrike">
              <a:solidFill>
                <a:srgbClr val="000000"/>
              </a:solidFill>
              <a:latin typeface="Arial"/>
              <a:ea typeface="Arial"/>
              <a:cs typeface="Arial"/>
              <a:sym typeface="Arial"/>
            </a:endParaRPr>
          </a:p>
        </p:txBody>
      </p:sp>
      <p:grpSp>
        <p:nvGrpSpPr>
          <p:cNvPr id="747" name="Google Shape;747;p8"/>
          <p:cNvGrpSpPr/>
          <p:nvPr/>
        </p:nvGrpSpPr>
        <p:grpSpPr>
          <a:xfrm>
            <a:off x="1578408" y="1291264"/>
            <a:ext cx="1179513" cy="2761796"/>
            <a:chOff x="2506141" y="1897178"/>
            <a:chExt cx="1179513" cy="2761796"/>
          </a:xfrm>
        </p:grpSpPr>
        <p:graphicFrame>
          <p:nvGraphicFramePr>
            <p:cNvPr id="748" name="Google Shape;748;p8"/>
            <p:cNvGraphicFramePr/>
            <p:nvPr/>
          </p:nvGraphicFramePr>
          <p:xfrm>
            <a:off x="2694260" y="1897178"/>
            <a:ext cx="803275" cy="2168525"/>
          </p:xfrm>
          <a:graphic>
            <a:graphicData uri="http://schemas.openxmlformats.org/presentationml/2006/ole">
              <mc:AlternateContent>
                <mc:Choice Requires="v">
                  <p:oleObj r:id="rId7" imgH="2168525" imgW="803275" progId="" spid="_x0000_s1">
                    <p:embed/>
                  </p:oleObj>
                </mc:Choice>
                <mc:Fallback>
                  <p:oleObj r:id="rId8" imgH="2168525" imgW="803275" progId="">
                    <p:embed/>
                    <p:pic>
                      <p:nvPicPr>
                        <p:cNvPr id="748" name="Google Shape;748;p8"/>
                        <p:cNvPicPr preferRelativeResize="0"/>
                        <p:nvPr/>
                      </p:nvPicPr>
                      <p:blipFill rotWithShape="1">
                        <a:blip r:embed="rId9">
                          <a:alphaModFix/>
                        </a:blip>
                        <a:srcRect b="0" l="0" r="0" t="0"/>
                        <a:stretch/>
                      </p:blipFill>
                      <p:spPr>
                        <a:xfrm>
                          <a:off x="2694260" y="1897178"/>
                          <a:ext cx="803275" cy="2168525"/>
                        </a:xfrm>
                        <a:prstGeom prst="rect">
                          <a:avLst/>
                        </a:prstGeom>
                        <a:noFill/>
                        <a:ln>
                          <a:noFill/>
                        </a:ln>
                      </p:spPr>
                    </p:pic>
                  </p:oleObj>
                </mc:Fallback>
              </mc:AlternateContent>
            </a:graphicData>
          </a:graphic>
        </p:graphicFrame>
        <p:sp>
          <p:nvSpPr>
            <p:cNvPr id="749" name="Google Shape;749;p8"/>
            <p:cNvSpPr txBox="1"/>
            <p:nvPr/>
          </p:nvSpPr>
          <p:spPr>
            <a:xfrm>
              <a:off x="2506141" y="4077949"/>
              <a:ext cx="1179513" cy="58102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Internet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refrigerator</a:t>
              </a:r>
              <a:endParaRPr b="0" i="0" sz="1400" u="none" cap="none" strike="noStrike">
                <a:solidFill>
                  <a:srgbClr val="000000"/>
                </a:solidFill>
                <a:latin typeface="Arial"/>
                <a:ea typeface="Arial"/>
                <a:cs typeface="Arial"/>
                <a:sym typeface="Arial"/>
              </a:endParaRPr>
            </a:p>
          </p:txBody>
        </p:sp>
      </p:grpSp>
      <p:pic>
        <p:nvPicPr>
          <p:cNvPr id="750" name="Google Shape;750;p8"/>
          <p:cNvPicPr preferRelativeResize="0"/>
          <p:nvPr/>
        </p:nvPicPr>
        <p:blipFill rotWithShape="1">
          <a:blip r:embed="rId10">
            <a:alphaModFix/>
          </a:blip>
          <a:srcRect b="0" l="0" r="0" t="0"/>
          <a:stretch/>
        </p:blipFill>
        <p:spPr>
          <a:xfrm>
            <a:off x="3591324" y="3472035"/>
            <a:ext cx="1552575" cy="742950"/>
          </a:xfrm>
          <a:prstGeom prst="rect">
            <a:avLst/>
          </a:prstGeom>
          <a:noFill/>
          <a:ln>
            <a:noFill/>
          </a:ln>
        </p:spPr>
      </p:pic>
      <p:sp>
        <p:nvSpPr>
          <p:cNvPr id="751" name="Google Shape;751;p8"/>
          <p:cNvSpPr txBox="1"/>
          <p:nvPr/>
        </p:nvSpPr>
        <p:spPr>
          <a:xfrm>
            <a:off x="3386112" y="4053060"/>
            <a:ext cx="172354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Slingbox: remote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control cable TV</a:t>
            </a:r>
            <a:endParaRPr b="0" i="0" sz="1400" u="none" cap="none" strike="noStrike">
              <a:solidFill>
                <a:srgbClr val="000000"/>
              </a:solidFill>
              <a:latin typeface="Arial"/>
              <a:ea typeface="Arial"/>
              <a:cs typeface="Arial"/>
              <a:sym typeface="Arial"/>
            </a:endParaRPr>
          </a:p>
        </p:txBody>
      </p:sp>
      <p:grpSp>
        <p:nvGrpSpPr>
          <p:cNvPr id="752" name="Google Shape;752;p8"/>
          <p:cNvGrpSpPr/>
          <p:nvPr/>
        </p:nvGrpSpPr>
        <p:grpSpPr>
          <a:xfrm>
            <a:off x="6341736" y="1246826"/>
            <a:ext cx="1588346" cy="1532455"/>
            <a:chOff x="8990069" y="2735515"/>
            <a:chExt cx="1941513" cy="1792254"/>
          </a:xfrm>
        </p:grpSpPr>
        <p:pic>
          <p:nvPicPr>
            <p:cNvPr id="753" name="Google Shape;753;p8"/>
            <p:cNvPicPr preferRelativeResize="0"/>
            <p:nvPr/>
          </p:nvPicPr>
          <p:blipFill rotWithShape="1">
            <a:blip r:embed="rId11">
              <a:alphaModFix/>
            </a:blip>
            <a:srcRect b="0" l="0" r="0" t="0"/>
            <a:stretch/>
          </p:blipFill>
          <p:spPr>
            <a:xfrm>
              <a:off x="9500012" y="2735515"/>
              <a:ext cx="695325" cy="1096962"/>
            </a:xfrm>
            <a:prstGeom prst="rect">
              <a:avLst/>
            </a:prstGeom>
            <a:noFill/>
            <a:ln>
              <a:noFill/>
            </a:ln>
            <a:effectLst>
              <a:outerShdw blurRad="50800" rotWithShape="0" algn="tr" dir="8100000" dist="38100">
                <a:srgbClr val="000000">
                  <a:alpha val="40000"/>
                </a:srgbClr>
              </a:outerShdw>
            </a:effectLst>
          </p:spPr>
        </p:pic>
        <p:sp>
          <p:nvSpPr>
            <p:cNvPr id="754" name="Google Shape;754;p8"/>
            <p:cNvSpPr txBox="1"/>
            <p:nvPr/>
          </p:nvSpPr>
          <p:spPr>
            <a:xfrm>
              <a:off x="8990069" y="3943569"/>
              <a:ext cx="1941513" cy="584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Tweet-a-watt: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monitor energy use</a:t>
              </a:r>
              <a:endParaRPr b="0" i="0" sz="1400" u="none" cap="none" strike="noStrike">
                <a:solidFill>
                  <a:srgbClr val="000000"/>
                </a:solidFill>
                <a:latin typeface="Arial"/>
                <a:ea typeface="Arial"/>
                <a:cs typeface="Arial"/>
                <a:sym typeface="Arial"/>
              </a:endParaRPr>
            </a:p>
          </p:txBody>
        </p:sp>
      </p:grpSp>
      <p:pic>
        <p:nvPicPr>
          <p:cNvPr id="755" name="Google Shape;755;p8"/>
          <p:cNvPicPr preferRelativeResize="0"/>
          <p:nvPr/>
        </p:nvPicPr>
        <p:blipFill rotWithShape="1">
          <a:blip r:embed="rId12">
            <a:alphaModFix/>
          </a:blip>
          <a:srcRect b="0" l="0" r="0" t="0"/>
          <a:stretch/>
        </p:blipFill>
        <p:spPr>
          <a:xfrm>
            <a:off x="4032296" y="4964643"/>
            <a:ext cx="1289050" cy="1544638"/>
          </a:xfrm>
          <a:prstGeom prst="rect">
            <a:avLst/>
          </a:prstGeom>
          <a:noFill/>
          <a:ln>
            <a:noFill/>
          </a:ln>
        </p:spPr>
      </p:pic>
      <p:sp>
        <p:nvSpPr>
          <p:cNvPr id="756" name="Google Shape;756;p8"/>
          <p:cNvSpPr txBox="1"/>
          <p:nvPr/>
        </p:nvSpPr>
        <p:spPr>
          <a:xfrm>
            <a:off x="5346647" y="4930024"/>
            <a:ext cx="1233488" cy="831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sensorized,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bed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mattress</a:t>
            </a:r>
            <a:endParaRPr b="0" i="0" sz="1400" u="none" cap="none" strike="noStrike">
              <a:solidFill>
                <a:srgbClr val="000000"/>
              </a:solidFill>
              <a:latin typeface="Arial"/>
              <a:ea typeface="Arial"/>
              <a:cs typeface="Arial"/>
              <a:sym typeface="Arial"/>
            </a:endParaRPr>
          </a:p>
        </p:txBody>
      </p:sp>
      <p:grpSp>
        <p:nvGrpSpPr>
          <p:cNvPr id="757" name="Google Shape;757;p8"/>
          <p:cNvGrpSpPr/>
          <p:nvPr/>
        </p:nvGrpSpPr>
        <p:grpSpPr>
          <a:xfrm>
            <a:off x="337153" y="3628280"/>
            <a:ext cx="2762409" cy="1188113"/>
            <a:chOff x="1752086" y="3835708"/>
            <a:chExt cx="2762409" cy="1188113"/>
          </a:xfrm>
        </p:grpSpPr>
        <p:sp>
          <p:nvSpPr>
            <p:cNvPr id="758" name="Google Shape;758;p8"/>
            <p:cNvSpPr txBox="1"/>
            <p:nvPr/>
          </p:nvSpPr>
          <p:spPr>
            <a:xfrm>
              <a:off x="2802167" y="4685267"/>
              <a:ext cx="1712328"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Security Camera</a:t>
              </a:r>
              <a:endParaRPr b="0" i="0" sz="1400" u="none" cap="none" strike="noStrike">
                <a:solidFill>
                  <a:srgbClr val="000000"/>
                </a:solidFill>
                <a:latin typeface="Arial"/>
                <a:ea typeface="Arial"/>
                <a:cs typeface="Arial"/>
                <a:sym typeface="Arial"/>
              </a:endParaRPr>
            </a:p>
          </p:txBody>
        </p:sp>
        <p:pic>
          <p:nvPicPr>
            <p:cNvPr id="759" name="Google Shape;759;p8"/>
            <p:cNvPicPr preferRelativeResize="0"/>
            <p:nvPr/>
          </p:nvPicPr>
          <p:blipFill rotWithShape="1">
            <a:blip r:embed="rId13">
              <a:alphaModFix/>
            </a:blip>
            <a:srcRect b="0" l="0" r="0" t="0"/>
            <a:stretch/>
          </p:blipFill>
          <p:spPr>
            <a:xfrm>
              <a:off x="1752086" y="3835708"/>
              <a:ext cx="1124188" cy="1136342"/>
            </a:xfrm>
            <a:prstGeom prst="rect">
              <a:avLst/>
            </a:prstGeom>
            <a:noFill/>
            <a:ln>
              <a:noFill/>
            </a:ln>
          </p:spPr>
        </p:pic>
      </p:grpSp>
      <p:grpSp>
        <p:nvGrpSpPr>
          <p:cNvPr id="760" name="Google Shape;760;p8"/>
          <p:cNvGrpSpPr/>
          <p:nvPr/>
        </p:nvGrpSpPr>
        <p:grpSpPr>
          <a:xfrm>
            <a:off x="139469" y="1674151"/>
            <a:ext cx="1518364" cy="1496298"/>
            <a:chOff x="1456757" y="1837775"/>
            <a:chExt cx="1518364" cy="1496298"/>
          </a:xfrm>
        </p:grpSpPr>
        <p:pic>
          <p:nvPicPr>
            <p:cNvPr id="761" name="Google Shape;761;p8"/>
            <p:cNvPicPr preferRelativeResize="0"/>
            <p:nvPr/>
          </p:nvPicPr>
          <p:blipFill rotWithShape="1">
            <a:blip r:embed="rId14">
              <a:alphaModFix/>
            </a:blip>
            <a:srcRect b="0" l="0" r="0" t="0"/>
            <a:stretch/>
          </p:blipFill>
          <p:spPr>
            <a:xfrm>
              <a:off x="1665601" y="1837775"/>
              <a:ext cx="550338" cy="1149734"/>
            </a:xfrm>
            <a:prstGeom prst="rect">
              <a:avLst/>
            </a:prstGeom>
            <a:noFill/>
            <a:ln>
              <a:noFill/>
            </a:ln>
          </p:spPr>
        </p:pic>
        <p:sp>
          <p:nvSpPr>
            <p:cNvPr id="762" name="Google Shape;762;p8"/>
            <p:cNvSpPr txBox="1"/>
            <p:nvPr/>
          </p:nvSpPr>
          <p:spPr>
            <a:xfrm>
              <a:off x="1456757" y="2995519"/>
              <a:ext cx="151836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Amazon Echo</a:t>
              </a:r>
              <a:endParaRPr b="0" i="0" sz="1400" u="none" cap="none" strike="noStrike">
                <a:solidFill>
                  <a:srgbClr val="000000"/>
                </a:solidFill>
                <a:latin typeface="Arial"/>
                <a:ea typeface="Arial"/>
                <a:cs typeface="Arial"/>
                <a:sym typeface="Arial"/>
              </a:endParaRPr>
            </a:p>
          </p:txBody>
        </p:sp>
      </p:grpSp>
      <p:sp>
        <p:nvSpPr>
          <p:cNvPr id="763" name="Google Shape;763;p8"/>
          <p:cNvSpPr txBox="1"/>
          <p:nvPr/>
        </p:nvSpPr>
        <p:spPr>
          <a:xfrm>
            <a:off x="9758589" y="2195671"/>
            <a:ext cx="181492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1" lang="en-US" sz="4000" u="none" cap="none" strike="noStrike">
                <a:solidFill>
                  <a:srgbClr val="0000A8"/>
                </a:solidFill>
                <a:latin typeface="Calibri"/>
                <a:ea typeface="Calibri"/>
                <a:cs typeface="Calibri"/>
                <a:sym typeface="Calibri"/>
              </a:rPr>
              <a:t>Others?</a:t>
            </a:r>
            <a:endParaRPr b="0" i="0" sz="1400" u="none" cap="none" strike="noStrike">
              <a:solidFill>
                <a:srgbClr val="000000"/>
              </a:solidFill>
              <a:latin typeface="Arial"/>
              <a:ea typeface="Arial"/>
              <a:cs typeface="Arial"/>
              <a:sym typeface="Arial"/>
            </a:endParaRPr>
          </a:p>
        </p:txBody>
      </p:sp>
      <p:pic>
        <p:nvPicPr>
          <p:cNvPr id="764" name="Google Shape;764;p8"/>
          <p:cNvPicPr preferRelativeResize="0"/>
          <p:nvPr/>
        </p:nvPicPr>
        <p:blipFill rotWithShape="1">
          <a:blip r:embed="rId15">
            <a:alphaModFix/>
          </a:blip>
          <a:srcRect b="0" l="0" r="0" t="0"/>
          <a:stretch/>
        </p:blipFill>
        <p:spPr>
          <a:xfrm>
            <a:off x="6605435" y="5187778"/>
            <a:ext cx="1308005" cy="1292102"/>
          </a:xfrm>
          <a:prstGeom prst="rect">
            <a:avLst/>
          </a:prstGeom>
          <a:noFill/>
          <a:ln>
            <a:noFill/>
          </a:ln>
        </p:spPr>
      </p:pic>
      <p:sp>
        <p:nvSpPr>
          <p:cNvPr id="765" name="Google Shape;765;p8"/>
          <p:cNvSpPr txBox="1"/>
          <p:nvPr/>
        </p:nvSpPr>
        <p:spPr>
          <a:xfrm>
            <a:off x="7532806" y="5963003"/>
            <a:ext cx="6286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Fitbit</a:t>
            </a:r>
            <a:endParaRPr b="0" i="0" sz="1400" u="none" cap="none" strike="noStrike">
              <a:solidFill>
                <a:srgbClr val="000000"/>
              </a:solidFill>
              <a:latin typeface="Arial"/>
              <a:ea typeface="Arial"/>
              <a:cs typeface="Arial"/>
              <a:sym typeface="Arial"/>
            </a:endParaRPr>
          </a:p>
        </p:txBody>
      </p:sp>
      <p:pic>
        <p:nvPicPr>
          <p:cNvPr id="766" name="Google Shape;766;p8"/>
          <p:cNvPicPr preferRelativeResize="0"/>
          <p:nvPr/>
        </p:nvPicPr>
        <p:blipFill rotWithShape="1">
          <a:blip r:embed="rId16">
            <a:alphaModFix/>
          </a:blip>
          <a:srcRect b="0" l="0" r="0" t="0"/>
          <a:stretch/>
        </p:blipFill>
        <p:spPr>
          <a:xfrm>
            <a:off x="7392636" y="4031935"/>
            <a:ext cx="1551621" cy="663838"/>
          </a:xfrm>
          <a:prstGeom prst="rect">
            <a:avLst/>
          </a:prstGeom>
          <a:noFill/>
          <a:ln>
            <a:noFill/>
          </a:ln>
        </p:spPr>
      </p:pic>
      <p:sp>
        <p:nvSpPr>
          <p:cNvPr id="767" name="Google Shape;767;p8"/>
          <p:cNvSpPr txBox="1"/>
          <p:nvPr/>
        </p:nvSpPr>
        <p:spPr>
          <a:xfrm>
            <a:off x="7712096" y="4695773"/>
            <a:ext cx="1220206"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Noto Sans Symbols"/>
              <a:buNone/>
            </a:pPr>
            <a:r>
              <a:rPr b="0" i="0" lang="en-US" sz="1600" u="none" cap="none" strike="noStrike">
                <a:solidFill>
                  <a:schemeClr val="dk1"/>
                </a:solidFill>
                <a:latin typeface="Arial"/>
                <a:ea typeface="Arial"/>
                <a:cs typeface="Arial"/>
                <a:sym typeface="Arial"/>
              </a:rPr>
              <a:t>AR </a:t>
            </a:r>
            <a:r>
              <a:rPr b="0" i="1" lang="en-US" sz="1600" u="none" cap="none" strike="noStrike">
                <a:solidFill>
                  <a:schemeClr val="dk1"/>
                </a:solidFill>
                <a:latin typeface="Arial"/>
                <a:ea typeface="Arial"/>
                <a:cs typeface="Arial"/>
                <a:sym typeface="Arial"/>
              </a:rPr>
              <a:t>devices</a:t>
            </a:r>
            <a:endParaRPr b="0" i="0" sz="1400" u="none" cap="none" strike="noStrike">
              <a:solidFill>
                <a:srgbClr val="000000"/>
              </a:solidFill>
              <a:latin typeface="Arial"/>
              <a:ea typeface="Arial"/>
              <a:cs typeface="Arial"/>
              <a:sym typeface="Arial"/>
            </a:endParaRPr>
          </a:p>
        </p:txBody>
      </p:sp>
      <p:sp>
        <p:nvSpPr>
          <p:cNvPr id="768" name="Google Shape;768;p8"/>
          <p:cNvSpPr txBox="1"/>
          <p:nvPr/>
        </p:nvSpPr>
        <p:spPr>
          <a:xfrm>
            <a:off x="9028419" y="3419476"/>
            <a:ext cx="305756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00"/>
                </a:solidFill>
                <a:latin typeface="Calibri"/>
                <a:ea typeface="Calibri"/>
                <a:cs typeface="Calibri"/>
                <a:sym typeface="Calibri"/>
              </a:rPr>
              <a:t>There will be 41 Billion IoT devices by 2027</a:t>
            </a:r>
            <a:r>
              <a:rPr b="1" baseline="30000" i="0" lang="en-US" sz="2400" u="none" cap="none" strike="noStrike">
                <a:solidFill>
                  <a:srgbClr val="FF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769" name="Google Shape;769;p8"/>
          <p:cNvSpPr/>
          <p:nvPr/>
        </p:nvSpPr>
        <p:spPr>
          <a:xfrm>
            <a:off x="821634" y="6405627"/>
            <a:ext cx="718766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sng" cap="none" strike="noStrike">
                <a:solidFill>
                  <a:schemeClr val="dk1"/>
                </a:solidFill>
                <a:latin typeface="Calibri"/>
                <a:ea typeface="Calibri"/>
                <a:cs typeface="Calibri"/>
                <a:sym typeface="Calibri"/>
                <a:hlinkClick r:id="rId17">
                  <a:extLst>
                    <a:ext uri="{A12FA001-AC4F-418D-AE19-62706E023703}">
                      <ahyp:hlinkClr val="tx"/>
                    </a:ext>
                  </a:extLst>
                </a:hlinkClick>
              </a:rPr>
              <a:t> * https://www.businessinsider.com/internet-of-things-report?IR=T</a:t>
            </a:r>
            <a:endParaRPr b="0" i="0" sz="1800" u="none" cap="none" strike="noStrike">
              <a:solidFill>
                <a:schemeClr val="dk1"/>
              </a:solidFill>
              <a:latin typeface="Calibri"/>
              <a:ea typeface="Calibri"/>
              <a:cs typeface="Calibri"/>
              <a:sym typeface="Calibri"/>
            </a:endParaRPr>
          </a:p>
        </p:txBody>
      </p:sp>
      <p:pic>
        <p:nvPicPr>
          <p:cNvPr id="770" name="Google Shape;770;p8"/>
          <p:cNvPicPr preferRelativeResize="0"/>
          <p:nvPr/>
        </p:nvPicPr>
        <p:blipFill>
          <a:blip r:embed="rId18">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8" name="Shape 8718"/>
        <p:cNvGrpSpPr/>
        <p:nvPr/>
      </p:nvGrpSpPr>
      <p:grpSpPr>
        <a:xfrm>
          <a:off x="0" y="0"/>
          <a:ext cx="0" cy="0"/>
          <a:chOff x="0" y="0"/>
          <a:chExt cx="0" cy="0"/>
        </a:xfrm>
      </p:grpSpPr>
      <p:cxnSp>
        <p:nvCxnSpPr>
          <p:cNvPr id="8719" name="Google Shape;8719;p8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720" name="Google Shape;8720;p8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721" name="Google Shape;8721;p8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Encapsulation &amp; Decapsulation</a:t>
            </a:r>
            <a:endParaRPr b="0" i="0" sz="1400" u="none" cap="none" strike="noStrike">
              <a:solidFill>
                <a:srgbClr val="000000"/>
              </a:solidFill>
              <a:latin typeface="Arial"/>
              <a:ea typeface="Arial"/>
              <a:cs typeface="Arial"/>
              <a:sym typeface="Arial"/>
            </a:endParaRPr>
          </a:p>
        </p:txBody>
      </p:sp>
      <p:pic>
        <p:nvPicPr>
          <p:cNvPr id="8722" name="Google Shape;8722;p80"/>
          <p:cNvPicPr preferRelativeResize="0"/>
          <p:nvPr/>
        </p:nvPicPr>
        <p:blipFill rotWithShape="1">
          <a:blip r:embed="rId3">
            <a:alphaModFix/>
          </a:blip>
          <a:srcRect b="27251" l="0" r="0" t="11786"/>
          <a:stretch/>
        </p:blipFill>
        <p:spPr>
          <a:xfrm>
            <a:off x="265561" y="1689601"/>
            <a:ext cx="10275142" cy="4697940"/>
          </a:xfrm>
          <a:prstGeom prst="rect">
            <a:avLst/>
          </a:prstGeom>
          <a:noFill/>
          <a:ln>
            <a:noFill/>
          </a:ln>
        </p:spPr>
      </p:pic>
      <p:pic>
        <p:nvPicPr>
          <p:cNvPr id="8723" name="Google Shape;8723;p80"/>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7" name="Shape 8727"/>
        <p:cNvGrpSpPr/>
        <p:nvPr/>
      </p:nvGrpSpPr>
      <p:grpSpPr>
        <a:xfrm>
          <a:off x="0" y="0"/>
          <a:ext cx="0" cy="0"/>
          <a:chOff x="0" y="0"/>
          <a:chExt cx="0" cy="0"/>
        </a:xfrm>
      </p:grpSpPr>
      <p:sp>
        <p:nvSpPr>
          <p:cNvPr id="8728" name="Google Shape;8728;p87"/>
          <p:cNvSpPr/>
          <p:nvPr/>
        </p:nvSpPr>
        <p:spPr>
          <a:xfrm>
            <a:off x="598883" y="1868853"/>
            <a:ext cx="74972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Calibri"/>
                <a:ea typeface="Calibri"/>
                <a:cs typeface="Calibri"/>
                <a:sym typeface="Calibri"/>
              </a:rPr>
              <a:t>Computer Networks and the Internet</a:t>
            </a:r>
            <a:endParaRPr b="0" i="0" sz="1400" u="none" cap="none" strike="noStrike">
              <a:solidFill>
                <a:srgbClr val="000000"/>
              </a:solidFill>
              <a:latin typeface="Arial"/>
              <a:ea typeface="Arial"/>
              <a:cs typeface="Arial"/>
              <a:sym typeface="Arial"/>
            </a:endParaRPr>
          </a:p>
        </p:txBody>
      </p:sp>
      <p:sp>
        <p:nvSpPr>
          <p:cNvPr id="8729" name="Google Shape;8729;p87"/>
          <p:cNvSpPr/>
          <p:nvPr/>
        </p:nvSpPr>
        <p:spPr>
          <a:xfrm>
            <a:off x="598883" y="2888778"/>
            <a:ext cx="749721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2F5496"/>
                </a:solidFill>
                <a:latin typeface="Calibri"/>
                <a:ea typeface="Calibri"/>
                <a:cs typeface="Calibri"/>
                <a:sym typeface="Calibri"/>
              </a:rPr>
              <a:t>Interactive Exercises</a:t>
            </a:r>
            <a:endParaRPr b="1" i="0" sz="3600" u="none" cap="none" strike="noStrike">
              <a:solidFill>
                <a:schemeClr val="dk1"/>
              </a:solidFill>
              <a:latin typeface="Calibri"/>
              <a:ea typeface="Calibri"/>
              <a:cs typeface="Calibri"/>
              <a:sym typeface="Calibri"/>
            </a:endParaRPr>
          </a:p>
        </p:txBody>
      </p:sp>
      <p:grpSp>
        <p:nvGrpSpPr>
          <p:cNvPr id="8730" name="Google Shape;8730;p87"/>
          <p:cNvGrpSpPr/>
          <p:nvPr/>
        </p:nvGrpSpPr>
        <p:grpSpPr>
          <a:xfrm>
            <a:off x="313844" y="5489699"/>
            <a:ext cx="1066895" cy="1078155"/>
            <a:chOff x="313844" y="5489699"/>
            <a:chExt cx="1066895" cy="1078155"/>
          </a:xfrm>
        </p:grpSpPr>
        <p:sp>
          <p:nvSpPr>
            <p:cNvPr id="8731" name="Google Shape;8731;p87"/>
            <p:cNvSpPr/>
            <p:nvPr/>
          </p:nvSpPr>
          <p:spPr>
            <a:xfrm rot="5400000">
              <a:off x="824432" y="6011547"/>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32" name="Google Shape;8732;p87"/>
            <p:cNvSpPr/>
            <p:nvPr/>
          </p:nvSpPr>
          <p:spPr>
            <a:xfrm rot="10800000">
              <a:off x="313844" y="5489699"/>
              <a:ext cx="45719" cy="1066895"/>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8733" name="Google Shape;8733;p87"/>
          <p:cNvCxnSpPr/>
          <p:nvPr/>
        </p:nvCxnSpPr>
        <p:spPr>
          <a:xfrm flipH="1" rot="10800000">
            <a:off x="0" y="2596822"/>
            <a:ext cx="7904054" cy="68537"/>
          </a:xfrm>
          <a:prstGeom prst="straightConnector1">
            <a:avLst/>
          </a:prstGeom>
          <a:noFill/>
          <a:ln cap="flat" cmpd="sng" w="38100">
            <a:solidFill>
              <a:srgbClr val="DFA267"/>
            </a:solidFill>
            <a:prstDash val="solid"/>
            <a:miter lim="800000"/>
            <a:headEnd len="sm" w="sm" type="none"/>
            <a:tailEnd len="sm" w="sm" type="none"/>
          </a:ln>
        </p:spPr>
      </p:cxnSp>
      <p:sp>
        <p:nvSpPr>
          <p:cNvPr id="8734" name="Google Shape;8734;p87"/>
          <p:cNvSpPr/>
          <p:nvPr/>
        </p:nvSpPr>
        <p:spPr>
          <a:xfrm>
            <a:off x="598883" y="5489699"/>
            <a:ext cx="7497214"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Calibri"/>
                <a:ea typeface="Calibri"/>
                <a:cs typeface="Calibri"/>
                <a:sym typeface="Calibri"/>
              </a:rPr>
              <a:t>Team Networks</a:t>
            </a:r>
            <a:endParaRPr b="1" i="0" sz="2400" u="none" cap="none" strike="noStrike">
              <a:solidFill>
                <a:schemeClr val="dk1"/>
              </a:solidFill>
              <a:latin typeface="Calibri"/>
              <a:ea typeface="Calibri"/>
              <a:cs typeface="Calibri"/>
              <a:sym typeface="Calibri"/>
            </a:endParaRPr>
          </a:p>
        </p:txBody>
      </p:sp>
      <p:sp>
        <p:nvSpPr>
          <p:cNvPr id="8735" name="Google Shape;8735;p87"/>
          <p:cNvSpPr/>
          <p:nvPr/>
        </p:nvSpPr>
        <p:spPr>
          <a:xfrm>
            <a:off x="598883" y="5887304"/>
            <a:ext cx="7497214"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Department of Computer Science and Engineering</a:t>
            </a:r>
            <a:endParaRPr b="0" i="0" sz="2000" u="none" cap="none" strike="noStrike">
              <a:solidFill>
                <a:schemeClr val="dk1"/>
              </a:solidFill>
              <a:latin typeface="Calibri"/>
              <a:ea typeface="Calibri"/>
              <a:cs typeface="Calibri"/>
              <a:sym typeface="Calibri"/>
            </a:endParaRPr>
          </a:p>
        </p:txBody>
      </p:sp>
      <p:pic>
        <p:nvPicPr>
          <p:cNvPr id="8736" name="Google Shape;8736;p87"/>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0" name="Shape 8740"/>
        <p:cNvGrpSpPr/>
        <p:nvPr/>
      </p:nvGrpSpPr>
      <p:grpSpPr>
        <a:xfrm>
          <a:off x="0" y="0"/>
          <a:ext cx="0" cy="0"/>
          <a:chOff x="0" y="0"/>
          <a:chExt cx="0" cy="0"/>
        </a:xfrm>
      </p:grpSpPr>
      <p:cxnSp>
        <p:nvCxnSpPr>
          <p:cNvPr id="8741" name="Google Shape;8741;p8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742" name="Google Shape;8742;p8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743" name="Google Shape;8743;p8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1</a:t>
            </a:r>
            <a:endParaRPr b="0" i="0" sz="1400" u="none" cap="none" strike="noStrike">
              <a:solidFill>
                <a:srgbClr val="000000"/>
              </a:solidFill>
              <a:latin typeface="Arial"/>
              <a:ea typeface="Arial"/>
              <a:cs typeface="Arial"/>
              <a:sym typeface="Arial"/>
            </a:endParaRPr>
          </a:p>
        </p:txBody>
      </p:sp>
      <p:sp>
        <p:nvSpPr>
          <p:cNvPr id="8744" name="Google Shape;8744;p88"/>
          <p:cNvSpPr txBox="1"/>
          <p:nvPr/>
        </p:nvSpPr>
        <p:spPr>
          <a:xfrm>
            <a:off x="243981" y="1709896"/>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745" name="Google Shape;8745;p88"/>
          <p:cNvSpPr/>
          <p:nvPr/>
        </p:nvSpPr>
        <p:spPr>
          <a:xfrm>
            <a:off x="103301" y="1583947"/>
            <a:ext cx="5992699" cy="21236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64F24"/>
                </a:solidFill>
                <a:latin typeface="Calibri"/>
                <a:ea typeface="Calibri"/>
                <a:cs typeface="Calibri"/>
                <a:sym typeface="Calibri"/>
              </a:rPr>
              <a:t>Computing end-end delay</a:t>
            </a:r>
            <a:r>
              <a:rPr b="0" i="0" lang="en-US" sz="2200" u="none" cap="none" strike="noStrike">
                <a:solidFill>
                  <a:srgbClr val="064F24"/>
                </a:solidFill>
                <a:latin typeface="Calibri"/>
                <a:ea typeface="Calibri"/>
                <a:cs typeface="Calibri"/>
                <a:sym typeface="Calibri"/>
              </a:rPr>
              <a:t> (transmission and propagation delay)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Consider the figure below, with three links, each with the specified transmission rate and link length.</a:t>
            </a:r>
            <a:endParaRPr b="0" i="0" sz="1400" u="none" cap="none" strike="noStrike">
              <a:solidFill>
                <a:srgbClr val="000000"/>
              </a:solidFill>
              <a:latin typeface="Arial"/>
              <a:ea typeface="Arial"/>
              <a:cs typeface="Arial"/>
              <a:sym typeface="Arial"/>
            </a:endParaRPr>
          </a:p>
        </p:txBody>
      </p:sp>
      <p:sp>
        <p:nvSpPr>
          <p:cNvPr id="8746" name="Google Shape;8746;p88"/>
          <p:cNvSpPr/>
          <p:nvPr/>
        </p:nvSpPr>
        <p:spPr>
          <a:xfrm>
            <a:off x="6106717" y="1561193"/>
            <a:ext cx="5486400" cy="501675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FF0000"/>
                </a:solidFill>
                <a:latin typeface="Calibri"/>
                <a:ea typeface="Calibri"/>
                <a:cs typeface="Calibri"/>
                <a:sym typeface="Calibri"/>
              </a:rPr>
              <a:t>Find the end-to-end delay (including the transmission delays and propagation delays on each of the three links, but ignoring queueing delays and processing delays) from when the left host begins transmitting the first bit of a packet to the time when the last bit of that packet is received at the server at the right.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FF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The speed of light propagation delay on each link is 3x10**8 m/sec.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Note that the transmission rates are in Mbps and the link distances are in Km.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Assume a packet length of 8000 bits. Give your answer in milliseconds.</a:t>
            </a:r>
            <a:endParaRPr b="0" i="0" sz="1400" u="none" cap="none" strike="noStrike">
              <a:solidFill>
                <a:srgbClr val="000000"/>
              </a:solidFill>
              <a:latin typeface="Arial"/>
              <a:ea typeface="Arial"/>
              <a:cs typeface="Arial"/>
              <a:sym typeface="Arial"/>
            </a:endParaRPr>
          </a:p>
        </p:txBody>
      </p:sp>
      <p:pic>
        <p:nvPicPr>
          <p:cNvPr id="8747" name="Google Shape;8747;p88"/>
          <p:cNvPicPr preferRelativeResize="0"/>
          <p:nvPr/>
        </p:nvPicPr>
        <p:blipFill rotWithShape="1">
          <a:blip r:embed="rId3">
            <a:alphaModFix/>
          </a:blip>
          <a:srcRect b="0" l="0" r="0" t="0"/>
          <a:stretch/>
        </p:blipFill>
        <p:spPr>
          <a:xfrm>
            <a:off x="371880" y="3856308"/>
            <a:ext cx="5486400" cy="2609850"/>
          </a:xfrm>
          <a:prstGeom prst="rect">
            <a:avLst/>
          </a:prstGeom>
          <a:noFill/>
          <a:ln>
            <a:noFill/>
          </a:ln>
        </p:spPr>
      </p:pic>
      <p:pic>
        <p:nvPicPr>
          <p:cNvPr id="8748" name="Google Shape;8748;p88"/>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2" name="Shape 8752"/>
        <p:cNvGrpSpPr/>
        <p:nvPr/>
      </p:nvGrpSpPr>
      <p:grpSpPr>
        <a:xfrm>
          <a:off x="0" y="0"/>
          <a:ext cx="0" cy="0"/>
          <a:chOff x="0" y="0"/>
          <a:chExt cx="0" cy="0"/>
        </a:xfrm>
      </p:grpSpPr>
      <p:cxnSp>
        <p:nvCxnSpPr>
          <p:cNvPr id="8753" name="Google Shape;8753;p8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754" name="Google Shape;8754;p8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755" name="Google Shape;8755;p8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2 (Solution)</a:t>
            </a:r>
            <a:endParaRPr b="0" i="0" sz="1400" u="none" cap="none" strike="noStrike">
              <a:solidFill>
                <a:srgbClr val="000000"/>
              </a:solidFill>
              <a:latin typeface="Arial"/>
              <a:ea typeface="Arial"/>
              <a:cs typeface="Arial"/>
              <a:sym typeface="Arial"/>
            </a:endParaRPr>
          </a:p>
        </p:txBody>
      </p:sp>
      <p:sp>
        <p:nvSpPr>
          <p:cNvPr id="8756" name="Google Shape;8756;p89"/>
          <p:cNvSpPr txBox="1"/>
          <p:nvPr/>
        </p:nvSpPr>
        <p:spPr>
          <a:xfrm>
            <a:off x="243981" y="1709896"/>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757" name="Google Shape;8757;p89"/>
          <p:cNvSpPr/>
          <p:nvPr/>
        </p:nvSpPr>
        <p:spPr>
          <a:xfrm>
            <a:off x="490330" y="1583947"/>
            <a:ext cx="9647583"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Link 1 transmission delay = L/R = 8000 bits / 100 Mbps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Link 1 propagation delay = d/s = 3 Km / 3*10**8 m/sec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0516C"/>
                </a:solidFill>
                <a:latin typeface="Nunito Sans"/>
                <a:ea typeface="Nunito Sans"/>
                <a:cs typeface="Nunito Sans"/>
                <a:sym typeface="Nunito Sans"/>
              </a:rPr>
              <a:t>Link 1 total delay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Link 2 transmission delay = L/R = 8000 bits / 1000 Mbps =</a:t>
            </a:r>
            <a:br>
              <a:rPr b="0" i="0" lang="en-US" sz="32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Link 2 propagation delay = d/s = 500 Km / 3*10**8 m/sec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0516C"/>
                </a:solidFill>
                <a:latin typeface="Calibri"/>
                <a:ea typeface="Calibri"/>
                <a:cs typeface="Calibri"/>
                <a:sym typeface="Calibri"/>
              </a:rPr>
              <a:t>Link 2 total delay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Link 3 transmission delay = L/R = 8000 bits / 10 Mbps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Link 3 propagation delay = d/s = 3 Km / 3*10**8 m/sec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0516C"/>
                </a:solidFill>
                <a:latin typeface="Calibri"/>
                <a:ea typeface="Calibri"/>
                <a:cs typeface="Calibri"/>
                <a:sym typeface="Calibri"/>
              </a:rPr>
              <a:t>Link 3 total delay =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Total end-to-end delay is the sum of these six delays: 0.0026</a:t>
            </a:r>
            <a:r>
              <a:rPr b="1" i="0" lang="en-US" sz="2400" u="none" cap="none" strike="noStrike">
                <a:solidFill>
                  <a:schemeClr val="dk1"/>
                </a:solidFill>
                <a:latin typeface="Calibri"/>
                <a:ea typeface="Calibri"/>
                <a:cs typeface="Calibri"/>
                <a:sym typeface="Calibri"/>
              </a:rPr>
              <a:t> msecs</a:t>
            </a:r>
            <a:r>
              <a:rPr b="0" i="0" lang="en-US" sz="2000" u="none" cap="none" strike="noStrike">
                <a:solidFill>
                  <a:schemeClr val="dk1"/>
                </a:solidFill>
                <a:latin typeface="Calibri"/>
                <a:ea typeface="Calibri"/>
                <a:cs typeface="Calibri"/>
                <a:sym typeface="Calibri"/>
              </a:rPr>
              <a:t>.</a:t>
            </a:r>
            <a:endParaRPr b="0" i="0" sz="2400" u="none" cap="none" strike="noStrike">
              <a:solidFill>
                <a:schemeClr val="dk1"/>
              </a:solidFill>
              <a:latin typeface="Calibri"/>
              <a:ea typeface="Calibri"/>
              <a:cs typeface="Calibri"/>
              <a:sym typeface="Calibri"/>
            </a:endParaRPr>
          </a:p>
        </p:txBody>
      </p:sp>
      <p:pic>
        <p:nvPicPr>
          <p:cNvPr id="8758" name="Google Shape;8758;p89"/>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2" name="Shape 8762"/>
        <p:cNvGrpSpPr/>
        <p:nvPr/>
      </p:nvGrpSpPr>
      <p:grpSpPr>
        <a:xfrm>
          <a:off x="0" y="0"/>
          <a:ext cx="0" cy="0"/>
          <a:chOff x="0" y="0"/>
          <a:chExt cx="0" cy="0"/>
        </a:xfrm>
      </p:grpSpPr>
      <p:cxnSp>
        <p:nvCxnSpPr>
          <p:cNvPr id="8763" name="Google Shape;8763;p9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764" name="Google Shape;8764;p9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765" name="Google Shape;8765;p9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2</a:t>
            </a:r>
            <a:endParaRPr b="0" i="0" sz="1400" u="none" cap="none" strike="noStrike">
              <a:solidFill>
                <a:srgbClr val="000000"/>
              </a:solidFill>
              <a:latin typeface="Arial"/>
              <a:ea typeface="Arial"/>
              <a:cs typeface="Arial"/>
              <a:sym typeface="Arial"/>
            </a:endParaRPr>
          </a:p>
        </p:txBody>
      </p:sp>
      <p:sp>
        <p:nvSpPr>
          <p:cNvPr id="8766" name="Google Shape;8766;p90"/>
          <p:cNvSpPr txBox="1"/>
          <p:nvPr/>
        </p:nvSpPr>
        <p:spPr>
          <a:xfrm>
            <a:off x="243981" y="1709896"/>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767" name="Google Shape;8767;p90"/>
          <p:cNvSpPr/>
          <p:nvPr/>
        </p:nvSpPr>
        <p:spPr>
          <a:xfrm>
            <a:off x="103301" y="1411670"/>
            <a:ext cx="5992699"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64F24"/>
                </a:solidFill>
                <a:latin typeface="Calibri"/>
                <a:ea typeface="Calibri"/>
                <a:cs typeface="Calibri"/>
                <a:sym typeface="Calibri"/>
              </a:rPr>
              <a:t>Computing Queuing Delay</a:t>
            </a:r>
            <a:endParaRPr b="0" i="0" sz="2200" u="none" cap="none" strike="noStrike">
              <a:solidFill>
                <a:srgbClr val="064F24"/>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Consider the queuing delay in a router buffer.</a:t>
            </a:r>
            <a:endParaRPr b="0" i="0" sz="1400" u="none" cap="none" strike="noStrike">
              <a:solidFill>
                <a:srgbClr val="000000"/>
              </a:solidFill>
              <a:latin typeface="Arial"/>
              <a:ea typeface="Arial"/>
              <a:cs typeface="Arial"/>
              <a:sym typeface="Arial"/>
            </a:endParaRPr>
          </a:p>
        </p:txBody>
      </p:sp>
      <p:sp>
        <p:nvSpPr>
          <p:cNvPr id="8768" name="Google Shape;8768;p90"/>
          <p:cNvSpPr/>
          <p:nvPr/>
        </p:nvSpPr>
        <p:spPr>
          <a:xfrm>
            <a:off x="5309290" y="1452111"/>
            <a:ext cx="6136939"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Assume: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 constant transmission rate of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R = 1800000 bps,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 constant packet-length L = 6700 bits,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a is the average rate of packets/second.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Traffic intensity I = La/R, and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Queuing delay is calculated 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 I(L/R)(1 - I) for I &lt;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Calibri"/>
              <a:ea typeface="Calibri"/>
              <a:cs typeface="Calibri"/>
              <a:sym typeface="Calibri"/>
            </a:endParaRPr>
          </a:p>
        </p:txBody>
      </p:sp>
      <p:pic>
        <p:nvPicPr>
          <p:cNvPr id="8769" name="Google Shape;8769;p90"/>
          <p:cNvPicPr preferRelativeResize="0"/>
          <p:nvPr/>
        </p:nvPicPr>
        <p:blipFill rotWithShape="1">
          <a:blip r:embed="rId3">
            <a:alphaModFix/>
          </a:blip>
          <a:srcRect b="0" l="5328" r="5900" t="7151"/>
          <a:stretch/>
        </p:blipFill>
        <p:spPr>
          <a:xfrm>
            <a:off x="257058" y="2271322"/>
            <a:ext cx="5022573" cy="4581146"/>
          </a:xfrm>
          <a:prstGeom prst="rect">
            <a:avLst/>
          </a:prstGeom>
          <a:noFill/>
          <a:ln>
            <a:noFill/>
          </a:ln>
        </p:spPr>
      </p:pic>
      <p:pic>
        <p:nvPicPr>
          <p:cNvPr id="8770" name="Google Shape;8770;p90"/>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4" name="Shape 8774"/>
        <p:cNvGrpSpPr/>
        <p:nvPr/>
      </p:nvGrpSpPr>
      <p:grpSpPr>
        <a:xfrm>
          <a:off x="0" y="0"/>
          <a:ext cx="0" cy="0"/>
          <a:chOff x="0" y="0"/>
          <a:chExt cx="0" cy="0"/>
        </a:xfrm>
      </p:grpSpPr>
      <p:cxnSp>
        <p:nvCxnSpPr>
          <p:cNvPr id="8775" name="Google Shape;8775;p9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776" name="Google Shape;8776;p9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777" name="Google Shape;8777;p9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2 (Questions)</a:t>
            </a:r>
            <a:endParaRPr b="0" i="0" sz="1400" u="none" cap="none" strike="noStrike">
              <a:solidFill>
                <a:srgbClr val="000000"/>
              </a:solidFill>
              <a:latin typeface="Arial"/>
              <a:ea typeface="Arial"/>
              <a:cs typeface="Arial"/>
              <a:sym typeface="Arial"/>
            </a:endParaRPr>
          </a:p>
        </p:txBody>
      </p:sp>
      <p:sp>
        <p:nvSpPr>
          <p:cNvPr id="8778" name="Google Shape;8778;p91"/>
          <p:cNvSpPr txBox="1"/>
          <p:nvPr/>
        </p:nvSpPr>
        <p:spPr>
          <a:xfrm>
            <a:off x="243981" y="1709896"/>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779" name="Google Shape;8779;p91"/>
          <p:cNvSpPr/>
          <p:nvPr/>
        </p:nvSpPr>
        <p:spPr>
          <a:xfrm>
            <a:off x="287096" y="1505119"/>
            <a:ext cx="10372423" cy="41549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 In practice, does the queuing delay tend to vary a lot? Answer with Yes or No</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2. Assuming that a = 30, what is the queuing delay?</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3. Assuming that a = 76, what is the queuing delay?</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4. Assuming the router's buffer is infinite, the queuing delay is 0.8647 ms, and 1762 packets arrive. How many packets will be in the buffer 1 second later?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5. If the buffer has a maximum size of 956 packets, how many of the packets would be dropped upon arrival from the previous question?</a:t>
            </a:r>
            <a:endParaRPr b="0" i="0" sz="2400" u="none" cap="none" strike="noStrike">
              <a:solidFill>
                <a:schemeClr val="dk1"/>
              </a:solidFill>
              <a:latin typeface="Calibri"/>
              <a:ea typeface="Calibri"/>
              <a:cs typeface="Calibri"/>
              <a:sym typeface="Calibri"/>
            </a:endParaRPr>
          </a:p>
        </p:txBody>
      </p:sp>
      <p:pic>
        <p:nvPicPr>
          <p:cNvPr id="8780" name="Google Shape;8780;p91"/>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4" name="Shape 8784"/>
        <p:cNvGrpSpPr/>
        <p:nvPr/>
      </p:nvGrpSpPr>
      <p:grpSpPr>
        <a:xfrm>
          <a:off x="0" y="0"/>
          <a:ext cx="0" cy="0"/>
          <a:chOff x="0" y="0"/>
          <a:chExt cx="0" cy="0"/>
        </a:xfrm>
      </p:grpSpPr>
      <p:cxnSp>
        <p:nvCxnSpPr>
          <p:cNvPr id="8785" name="Google Shape;8785;p92"/>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786" name="Google Shape;8786;p92"/>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787" name="Google Shape;8787;p92"/>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2 (Solutions)</a:t>
            </a:r>
            <a:endParaRPr b="0" i="0" sz="1400" u="none" cap="none" strike="noStrike">
              <a:solidFill>
                <a:srgbClr val="000000"/>
              </a:solidFill>
              <a:latin typeface="Arial"/>
              <a:ea typeface="Arial"/>
              <a:cs typeface="Arial"/>
              <a:sym typeface="Arial"/>
            </a:endParaRPr>
          </a:p>
        </p:txBody>
      </p:sp>
      <p:sp>
        <p:nvSpPr>
          <p:cNvPr id="8788" name="Google Shape;8788;p92"/>
          <p:cNvSpPr txBox="1"/>
          <p:nvPr/>
        </p:nvSpPr>
        <p:spPr>
          <a:xfrm>
            <a:off x="243981" y="1709896"/>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789" name="Google Shape;8789;p92"/>
          <p:cNvSpPr/>
          <p:nvPr/>
        </p:nvSpPr>
        <p:spPr>
          <a:xfrm>
            <a:off x="243981" y="1602273"/>
            <a:ext cx="10415538" cy="37856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 Yes, in practice, queuing delay can vary significantly. We use the above formulas as a way to give a rough estimate, but in a real-life scenario it is much more complicated.</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2. Queuing Delay = I(L/R)(1 - I) * 1000 = 0.1217*(7300/1800000)*(1-0.1217) * 1000 = 0.4335 ms.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3. Queuing Delay = I(L/R)(1 - I) * 1000 = 0.3082*(7300/1800000)*(1-0.3082) * 1000 = 0.8647 ms.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4. Packets left in buffer = a - floor(1000/delay) = 1762 - floor(1000/0.8647) = 606 packets.</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5. Packets dropped = packets - buffer size = 1762 - 956 = 806 dropped packets.</a:t>
            </a:r>
            <a:endParaRPr b="0" i="0" sz="1400" u="none" cap="none" strike="noStrike">
              <a:solidFill>
                <a:srgbClr val="000000"/>
              </a:solidFill>
              <a:latin typeface="Arial"/>
              <a:ea typeface="Arial"/>
              <a:cs typeface="Arial"/>
              <a:sym typeface="Arial"/>
            </a:endParaRPr>
          </a:p>
        </p:txBody>
      </p:sp>
      <p:pic>
        <p:nvPicPr>
          <p:cNvPr id="8790" name="Google Shape;8790;p92"/>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4" name="Shape 8794"/>
        <p:cNvGrpSpPr/>
        <p:nvPr/>
      </p:nvGrpSpPr>
      <p:grpSpPr>
        <a:xfrm>
          <a:off x="0" y="0"/>
          <a:ext cx="0" cy="0"/>
          <a:chOff x="0" y="0"/>
          <a:chExt cx="0" cy="0"/>
        </a:xfrm>
      </p:grpSpPr>
      <p:cxnSp>
        <p:nvCxnSpPr>
          <p:cNvPr id="8795" name="Google Shape;8795;p93"/>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796" name="Google Shape;8796;p93"/>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797" name="Google Shape;8797;p93"/>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3</a:t>
            </a:r>
            <a:endParaRPr b="0" i="0" sz="1400" u="none" cap="none" strike="noStrike">
              <a:solidFill>
                <a:srgbClr val="000000"/>
              </a:solidFill>
              <a:latin typeface="Arial"/>
              <a:ea typeface="Arial"/>
              <a:cs typeface="Arial"/>
              <a:sym typeface="Arial"/>
            </a:endParaRPr>
          </a:p>
        </p:txBody>
      </p:sp>
      <p:sp>
        <p:nvSpPr>
          <p:cNvPr id="8798" name="Google Shape;8798;p93"/>
          <p:cNvSpPr txBox="1"/>
          <p:nvPr/>
        </p:nvSpPr>
        <p:spPr>
          <a:xfrm>
            <a:off x="257233" y="1656891"/>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799" name="Google Shape;8799;p93"/>
          <p:cNvSpPr/>
          <p:nvPr/>
        </p:nvSpPr>
        <p:spPr>
          <a:xfrm>
            <a:off x="116553" y="1530942"/>
            <a:ext cx="7927517" cy="46320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2F5496"/>
                </a:solidFill>
                <a:latin typeface="Calibri"/>
                <a:ea typeface="Calibri"/>
                <a:cs typeface="Calibri"/>
                <a:sym typeface="Calibri"/>
              </a:rPr>
              <a:t>Quantitative Comparison of Packet Switching and Circuit Switching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2F549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Consider the two scenarios below: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 circuit-switching scenario in which </a:t>
            </a:r>
            <a:r>
              <a:rPr b="0" i="1" lang="en-US" sz="2400" u="none" cap="none" strike="noStrike">
                <a:solidFill>
                  <a:schemeClr val="dk1"/>
                </a:solidFill>
                <a:latin typeface="Calibri"/>
                <a:ea typeface="Calibri"/>
                <a:cs typeface="Calibri"/>
                <a:sym typeface="Calibri"/>
              </a:rPr>
              <a:t>N</a:t>
            </a:r>
            <a:r>
              <a:rPr b="0" baseline="-25000" i="1" lang="en-US" sz="2400" u="none" cap="none" strike="noStrike">
                <a:solidFill>
                  <a:schemeClr val="dk1"/>
                </a:solidFill>
                <a:latin typeface="Calibri"/>
                <a:ea typeface="Calibri"/>
                <a:cs typeface="Calibri"/>
                <a:sym typeface="Calibri"/>
              </a:rPr>
              <a:t>cs</a:t>
            </a:r>
            <a:r>
              <a:rPr b="0" i="0" lang="en-US" sz="2400" u="none" cap="none" strike="noStrike">
                <a:solidFill>
                  <a:schemeClr val="dk1"/>
                </a:solidFill>
                <a:latin typeface="Calibri"/>
                <a:ea typeface="Calibri"/>
                <a:cs typeface="Calibri"/>
                <a:sym typeface="Calibri"/>
              </a:rPr>
              <a:t> users, each requiring a bandwidth of 10 Mbps, must share a link of capacity 150 Mbps.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 packet-switching scenario with </a:t>
            </a:r>
            <a:r>
              <a:rPr b="0" i="1" lang="en-US" sz="2400" u="none" cap="none" strike="noStrike">
                <a:solidFill>
                  <a:schemeClr val="dk1"/>
                </a:solidFill>
                <a:latin typeface="Calibri"/>
                <a:ea typeface="Calibri"/>
                <a:cs typeface="Calibri"/>
                <a:sym typeface="Calibri"/>
              </a:rPr>
              <a:t>N</a:t>
            </a:r>
            <a:r>
              <a:rPr b="0" baseline="-25000" i="1" lang="en-US" sz="2400" u="none" cap="none" strike="noStrike">
                <a:solidFill>
                  <a:schemeClr val="dk1"/>
                </a:solidFill>
                <a:latin typeface="Calibri"/>
                <a:ea typeface="Calibri"/>
                <a:cs typeface="Calibri"/>
                <a:sym typeface="Calibri"/>
              </a:rPr>
              <a:t>ps</a:t>
            </a:r>
            <a:r>
              <a:rPr b="0" i="0" lang="en-US" sz="2400" u="none" cap="none" strike="noStrike">
                <a:solidFill>
                  <a:schemeClr val="dk1"/>
                </a:solidFill>
                <a:latin typeface="Calibri"/>
                <a:ea typeface="Calibri"/>
                <a:cs typeface="Calibri"/>
                <a:sym typeface="Calibri"/>
              </a:rPr>
              <a:t> users sharing a 150 Mbps link, where each user again requires 10 Mbps when transmitting, but only needs to transmit 30 percent of the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800" name="Google Shape;8800;p93"/>
          <p:cNvPicPr preferRelativeResize="0"/>
          <p:nvPr/>
        </p:nvPicPr>
        <p:blipFill rotWithShape="1">
          <a:blip r:embed="rId3">
            <a:alphaModFix/>
          </a:blip>
          <a:srcRect b="0" l="0" r="0" t="0"/>
          <a:stretch/>
        </p:blipFill>
        <p:spPr>
          <a:xfrm>
            <a:off x="7697554" y="2361009"/>
            <a:ext cx="4237213" cy="2966049"/>
          </a:xfrm>
          <a:prstGeom prst="rect">
            <a:avLst/>
          </a:prstGeom>
          <a:noFill/>
          <a:ln>
            <a:noFill/>
          </a:ln>
        </p:spPr>
      </p:pic>
      <p:sp>
        <p:nvSpPr>
          <p:cNvPr id="8801" name="Google Shape;8801;p93"/>
          <p:cNvSpPr txBox="1"/>
          <p:nvPr/>
        </p:nvSpPr>
        <p:spPr>
          <a:xfrm>
            <a:off x="3613869" y="6021436"/>
            <a:ext cx="61026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Nunito Sans"/>
                <a:ea typeface="Nunito Sans"/>
                <a:cs typeface="Nunito Sans"/>
                <a:sym typeface="Nunito Sans"/>
              </a:rPr>
              <a:t>Round your answer to two decimals after leading zeros</a:t>
            </a:r>
            <a:endParaRPr b="1" i="0" sz="1800" u="none" cap="none" strike="noStrike">
              <a:solidFill>
                <a:srgbClr val="FF0000"/>
              </a:solidFill>
              <a:latin typeface="Calibri"/>
              <a:ea typeface="Calibri"/>
              <a:cs typeface="Calibri"/>
              <a:sym typeface="Calibri"/>
            </a:endParaRPr>
          </a:p>
        </p:txBody>
      </p:sp>
      <p:pic>
        <p:nvPicPr>
          <p:cNvPr id="8802" name="Google Shape;8802;p93"/>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6" name="Shape 8806"/>
        <p:cNvGrpSpPr/>
        <p:nvPr/>
      </p:nvGrpSpPr>
      <p:grpSpPr>
        <a:xfrm>
          <a:off x="0" y="0"/>
          <a:ext cx="0" cy="0"/>
          <a:chOff x="0" y="0"/>
          <a:chExt cx="0" cy="0"/>
        </a:xfrm>
      </p:grpSpPr>
      <p:cxnSp>
        <p:nvCxnSpPr>
          <p:cNvPr id="8807" name="Google Shape;8807;p94"/>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808" name="Google Shape;8808;p94"/>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809" name="Google Shape;8809;p94"/>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3 (Questions)</a:t>
            </a:r>
            <a:endParaRPr b="0" i="0" sz="1400" u="none" cap="none" strike="noStrike">
              <a:solidFill>
                <a:srgbClr val="000000"/>
              </a:solidFill>
              <a:latin typeface="Arial"/>
              <a:ea typeface="Arial"/>
              <a:cs typeface="Arial"/>
              <a:sym typeface="Arial"/>
            </a:endParaRPr>
          </a:p>
        </p:txBody>
      </p:sp>
      <p:sp>
        <p:nvSpPr>
          <p:cNvPr id="8810" name="Google Shape;8810;p94"/>
          <p:cNvSpPr txBox="1"/>
          <p:nvPr/>
        </p:nvSpPr>
        <p:spPr>
          <a:xfrm>
            <a:off x="257233" y="1656891"/>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811" name="Google Shape;8811;p94"/>
          <p:cNvSpPr/>
          <p:nvPr/>
        </p:nvSpPr>
        <p:spPr>
          <a:xfrm>
            <a:off x="63545" y="1342149"/>
            <a:ext cx="9599941" cy="54476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Answer the following questions: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When circuit switching is used, what is the maximum number of circuit-switched users that can be supported? Explain your answer.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For rest of the questions, suppose packet switching is used. Suppose there are 29 packet-switching users (i.e., </a:t>
            </a:r>
            <a:r>
              <a:rPr b="0" i="1" lang="en-US" sz="2000" u="none" cap="none" strike="noStrike">
                <a:solidFill>
                  <a:schemeClr val="dk1"/>
                </a:solidFill>
                <a:latin typeface="Calibri"/>
                <a:ea typeface="Calibri"/>
                <a:cs typeface="Calibri"/>
                <a:sym typeface="Calibri"/>
              </a:rPr>
              <a:t>N</a:t>
            </a:r>
            <a:r>
              <a:rPr b="0" baseline="-25000" i="1" lang="en-US" sz="2000" u="none" cap="none" strike="noStrike">
                <a:solidFill>
                  <a:schemeClr val="dk1"/>
                </a:solidFill>
                <a:latin typeface="Calibri"/>
                <a:ea typeface="Calibri"/>
                <a:cs typeface="Calibri"/>
                <a:sym typeface="Calibri"/>
              </a:rPr>
              <a:t>ps</a:t>
            </a:r>
            <a:r>
              <a:rPr b="0" i="0" lang="en-US" sz="2000" u="none" cap="none" strike="noStrike">
                <a:solidFill>
                  <a:schemeClr val="dk1"/>
                </a:solidFill>
                <a:latin typeface="Calibri"/>
                <a:ea typeface="Calibri"/>
                <a:cs typeface="Calibri"/>
                <a:sym typeface="Calibri"/>
              </a:rPr>
              <a:t> = 29). Can this many users be supported under circuit-switching? Explain.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What is the probability that a given (</a:t>
            </a:r>
            <a:r>
              <a:rPr b="0" i="1" lang="en-US" sz="2000" u="none" cap="none" strike="noStrike">
                <a:solidFill>
                  <a:schemeClr val="dk1"/>
                </a:solidFill>
                <a:latin typeface="Calibri"/>
                <a:ea typeface="Calibri"/>
                <a:cs typeface="Calibri"/>
                <a:sym typeface="Calibri"/>
              </a:rPr>
              <a:t>specific</a:t>
            </a:r>
            <a:r>
              <a:rPr b="0" i="0" lang="en-US" sz="2000" u="none" cap="none" strike="noStrike">
                <a:solidFill>
                  <a:schemeClr val="dk1"/>
                </a:solidFill>
                <a:latin typeface="Calibri"/>
                <a:ea typeface="Calibri"/>
                <a:cs typeface="Calibri"/>
                <a:sym typeface="Calibri"/>
              </a:rPr>
              <a:t>) user is transmitting, and the remaining users are not transmitting?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What is the probability that one user (</a:t>
            </a:r>
            <a:r>
              <a:rPr b="0" i="1" lang="en-US" sz="2000" u="none" cap="none" strike="noStrike">
                <a:solidFill>
                  <a:schemeClr val="dk1"/>
                </a:solidFill>
                <a:latin typeface="Calibri"/>
                <a:ea typeface="Calibri"/>
                <a:cs typeface="Calibri"/>
                <a:sym typeface="Calibri"/>
              </a:rPr>
              <a:t>any</a:t>
            </a:r>
            <a:r>
              <a:rPr b="0" i="0" lang="en-US" sz="2000" u="none" cap="none" strike="noStrike">
                <a:solidFill>
                  <a:schemeClr val="dk1"/>
                </a:solidFill>
                <a:latin typeface="Calibri"/>
                <a:ea typeface="Calibri"/>
                <a:cs typeface="Calibri"/>
                <a:sym typeface="Calibri"/>
              </a:rPr>
              <a:t> one among the 29 users) is transmitting, and the remaining users are not transmitting? When one user is transmitting, what fraction of the link capacity will be used by this user?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What is the probability that any 15 users (of the total 29 users) are transmitting and the remaining users are not transmitting? (Hint: you will need to use the binomial distribution [</a:t>
            </a:r>
            <a:r>
              <a:rPr b="0" i="0" lang="en-US" sz="2000" u="sng" cap="none" strike="noStrike">
                <a:solidFill>
                  <a:schemeClr val="dk1"/>
                </a:solidFill>
                <a:latin typeface="Calibri"/>
                <a:ea typeface="Calibri"/>
                <a:cs typeface="Calibri"/>
                <a:sym typeface="Calibri"/>
                <a:hlinkClick r:id="rId3">
                  <a:extLst>
                    <a:ext uri="{A12FA001-AC4F-418D-AE19-62706E023703}">
                      <ahyp:hlinkClr val="tx"/>
                    </a:ext>
                  </a:extLst>
                </a:hlinkClick>
              </a:rPr>
              <a:t>1</a:t>
            </a:r>
            <a:r>
              <a:rPr b="0" i="0" lang="en-US" sz="2000" u="none" cap="none" strike="noStrike">
                <a:solidFill>
                  <a:schemeClr val="dk1"/>
                </a:solidFill>
                <a:latin typeface="Calibri"/>
                <a:ea typeface="Calibri"/>
                <a:cs typeface="Calibri"/>
                <a:sym typeface="Calibri"/>
              </a:rPr>
              <a:t>, </a:t>
            </a:r>
            <a:r>
              <a:rPr b="0" i="0" lang="en-US" sz="2000" u="sng" cap="none" strike="noStrike">
                <a:solidFill>
                  <a:schemeClr val="dk1"/>
                </a:solidFill>
                <a:latin typeface="Calibri"/>
                <a:ea typeface="Calibri"/>
                <a:cs typeface="Calibri"/>
                <a:sym typeface="Calibri"/>
                <a:hlinkClick r:id="rId4">
                  <a:extLst>
                    <a:ext uri="{A12FA001-AC4F-418D-AE19-62706E023703}">
                      <ahyp:hlinkClr val="tx"/>
                    </a:ext>
                  </a:extLst>
                </a:hlinkClick>
              </a:rPr>
              <a:t>2</a:t>
            </a:r>
            <a:r>
              <a:rPr b="0" i="0" lang="en-US" sz="20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What is the probability that </a:t>
            </a:r>
            <a:r>
              <a:rPr b="0" i="1" lang="en-US" sz="2000" u="none" cap="none" strike="noStrike">
                <a:solidFill>
                  <a:schemeClr val="dk1"/>
                </a:solidFill>
                <a:latin typeface="Calibri"/>
                <a:ea typeface="Calibri"/>
                <a:cs typeface="Calibri"/>
                <a:sym typeface="Calibri"/>
              </a:rPr>
              <a:t>more </a:t>
            </a:r>
            <a:r>
              <a:rPr b="0" i="0" lang="en-US" sz="2000" u="none" cap="none" strike="noStrike">
                <a:solidFill>
                  <a:schemeClr val="dk1"/>
                </a:solidFill>
                <a:latin typeface="Calibri"/>
                <a:ea typeface="Calibri"/>
                <a:cs typeface="Calibri"/>
                <a:sym typeface="Calibri"/>
              </a:rPr>
              <a:t>than 15 users are transmitting? Comment on what this implies about the number of users supportable under circuit switching and packet</a:t>
            </a:r>
            <a:r>
              <a:rPr b="0" i="0" lang="en-US" sz="2400" u="none" cap="none" strike="noStrike">
                <a:solidFill>
                  <a:schemeClr val="dk1"/>
                </a:solidFill>
                <a:latin typeface="Calibri"/>
                <a:ea typeface="Calibri"/>
                <a:cs typeface="Calibri"/>
                <a:sym typeface="Calibri"/>
              </a:rPr>
              <a:t> </a:t>
            </a:r>
            <a:r>
              <a:rPr b="0" i="0" lang="en-US" sz="2000" u="none" cap="none" strike="noStrike">
                <a:solidFill>
                  <a:schemeClr val="dk1"/>
                </a:solidFill>
                <a:latin typeface="Calibri"/>
                <a:ea typeface="Calibri"/>
                <a:cs typeface="Calibri"/>
                <a:sym typeface="Calibri"/>
              </a:rPr>
              <a:t>switching.</a:t>
            </a:r>
            <a:endParaRPr b="0" i="0" sz="1400" u="none" cap="none" strike="noStrike">
              <a:solidFill>
                <a:srgbClr val="000000"/>
              </a:solidFill>
              <a:latin typeface="Arial"/>
              <a:ea typeface="Arial"/>
              <a:cs typeface="Arial"/>
              <a:sym typeface="Arial"/>
            </a:endParaRPr>
          </a:p>
        </p:txBody>
      </p:sp>
      <p:pic>
        <p:nvPicPr>
          <p:cNvPr id="8812" name="Google Shape;8812;p94"/>
          <p:cNvPicPr preferRelativeResize="0"/>
          <p:nvPr/>
        </p:nvPicPr>
        <p:blipFill>
          <a:blip r:embed="rId5">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6" name="Shape 8816"/>
        <p:cNvGrpSpPr/>
        <p:nvPr/>
      </p:nvGrpSpPr>
      <p:grpSpPr>
        <a:xfrm>
          <a:off x="0" y="0"/>
          <a:ext cx="0" cy="0"/>
          <a:chOff x="0" y="0"/>
          <a:chExt cx="0" cy="0"/>
        </a:xfrm>
      </p:grpSpPr>
      <p:cxnSp>
        <p:nvCxnSpPr>
          <p:cNvPr id="8817" name="Google Shape;8817;p95"/>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818" name="Google Shape;8818;p95"/>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819" name="Google Shape;8819;p95"/>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3 (more)</a:t>
            </a:r>
            <a:endParaRPr b="0" i="0" sz="1400" u="none" cap="none" strike="noStrike">
              <a:solidFill>
                <a:srgbClr val="000000"/>
              </a:solidFill>
              <a:latin typeface="Arial"/>
              <a:ea typeface="Arial"/>
              <a:cs typeface="Arial"/>
              <a:sym typeface="Arial"/>
            </a:endParaRPr>
          </a:p>
        </p:txBody>
      </p:sp>
      <p:sp>
        <p:nvSpPr>
          <p:cNvPr id="8820" name="Google Shape;8820;p95"/>
          <p:cNvSpPr txBox="1"/>
          <p:nvPr/>
        </p:nvSpPr>
        <p:spPr>
          <a:xfrm>
            <a:off x="257233" y="1656891"/>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821" name="Google Shape;8821;p95"/>
          <p:cNvSpPr/>
          <p:nvPr/>
        </p:nvSpPr>
        <p:spPr>
          <a:xfrm>
            <a:off x="366607" y="1501173"/>
            <a:ext cx="9270375"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Answers: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15</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No.</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1.37</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0.0004</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0.00754</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Calibri"/>
              <a:buAutoNum type="arabicPeriod"/>
            </a:pPr>
            <a:r>
              <a:rPr b="0" i="0" lang="en-US" sz="2000" u="none" cap="none" strike="noStrike">
                <a:solidFill>
                  <a:schemeClr val="dk1"/>
                </a:solidFill>
                <a:latin typeface="Calibri"/>
                <a:ea typeface="Calibri"/>
                <a:cs typeface="Calibri"/>
                <a:sym typeface="Calibri"/>
              </a:rPr>
              <a:t>0.011653</a:t>
            </a:r>
            <a:endParaRPr b="0" i="0" sz="1400" u="none" cap="none" strike="noStrike">
              <a:solidFill>
                <a:srgbClr val="000000"/>
              </a:solidFill>
              <a:latin typeface="Arial"/>
              <a:ea typeface="Arial"/>
              <a:cs typeface="Arial"/>
              <a:sym typeface="Arial"/>
            </a:endParaRPr>
          </a:p>
          <a:p>
            <a:pPr indent="-215900" lvl="0" marL="34290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15900" lvl="0" marL="34290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15900" lvl="0" marL="34290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15900" lvl="0" marL="342900" marR="0" rtl="0" algn="l">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pic>
        <p:nvPicPr>
          <p:cNvPr id="8822" name="Google Shape;8822;p95"/>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cxnSp>
        <p:nvCxnSpPr>
          <p:cNvPr id="775" name="Google Shape;775;p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776" name="Google Shape;776;p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The Internet: A “Nuts and Bolts” View</a:t>
            </a:r>
            <a:endParaRPr b="0" i="0" sz="1400" u="none" cap="none" strike="noStrike">
              <a:solidFill>
                <a:srgbClr val="000000"/>
              </a:solidFill>
              <a:latin typeface="Arial"/>
              <a:ea typeface="Arial"/>
              <a:cs typeface="Arial"/>
              <a:sym typeface="Arial"/>
            </a:endParaRPr>
          </a:p>
        </p:txBody>
      </p:sp>
      <p:sp>
        <p:nvSpPr>
          <p:cNvPr id="777" name="Google Shape;777;p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778" name="Google Shape;778;p9"/>
          <p:cNvSpPr txBox="1"/>
          <p:nvPr>
            <p:ph idx="1" type="body"/>
          </p:nvPr>
        </p:nvSpPr>
        <p:spPr>
          <a:xfrm>
            <a:off x="226580" y="1742323"/>
            <a:ext cx="5394571" cy="95799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C0000"/>
              </a:buClr>
              <a:buSzPts val="1800"/>
              <a:buChar char="•"/>
            </a:pPr>
            <a:r>
              <a:rPr i="1" lang="en-US" sz="2400">
                <a:solidFill>
                  <a:srgbClr val="CC0000"/>
                </a:solidFill>
              </a:rPr>
              <a:t>Internet: “</a:t>
            </a:r>
            <a:r>
              <a:rPr lang="en-US" sz="2400">
                <a:solidFill>
                  <a:srgbClr val="CC0000"/>
                </a:solidFill>
              </a:rPr>
              <a:t>network of networks”</a:t>
            </a:r>
            <a:endParaRPr/>
          </a:p>
          <a:p>
            <a:pPr indent="-228600" lvl="1" marL="685800" rtl="0" algn="l">
              <a:lnSpc>
                <a:spcPct val="90000"/>
              </a:lnSpc>
              <a:spcBef>
                <a:spcPts val="500"/>
              </a:spcBef>
              <a:spcAft>
                <a:spcPts val="0"/>
              </a:spcAft>
              <a:buClr>
                <a:schemeClr val="dk1"/>
              </a:buClr>
              <a:buSzPts val="2000"/>
              <a:buChar char="•"/>
            </a:pPr>
            <a:r>
              <a:rPr lang="en-US" sz="2000"/>
              <a:t>Interconnected ISPs</a:t>
            </a:r>
            <a:endParaRPr/>
          </a:p>
          <a:p>
            <a:pPr indent="0" lvl="0" marL="0" rtl="0" algn="l">
              <a:lnSpc>
                <a:spcPct val="90000"/>
              </a:lnSpc>
              <a:spcBef>
                <a:spcPts val="1000"/>
              </a:spcBef>
              <a:spcAft>
                <a:spcPts val="0"/>
              </a:spcAft>
              <a:buClr>
                <a:schemeClr val="dk1"/>
              </a:buClr>
              <a:buSzPts val="2400"/>
              <a:buNone/>
            </a:pPr>
            <a:r>
              <a:t/>
            </a:r>
            <a:endParaRPr sz="2400"/>
          </a:p>
        </p:txBody>
      </p:sp>
      <p:sp>
        <p:nvSpPr>
          <p:cNvPr id="779" name="Google Shape;779;p9"/>
          <p:cNvSpPr/>
          <p:nvPr/>
        </p:nvSpPr>
        <p:spPr>
          <a:xfrm>
            <a:off x="7377598" y="3065778"/>
            <a:ext cx="1124807" cy="1337915"/>
          </a:xfrm>
          <a:custGeom>
            <a:rect b="b" l="l" r="r" t="t"/>
            <a:pathLst>
              <a:path extrusionOk="0" h="1800235" w="1549812">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0" name="Google Shape;780;p9"/>
          <p:cNvSpPr/>
          <p:nvPr/>
        </p:nvSpPr>
        <p:spPr>
          <a:xfrm>
            <a:off x="5666486" y="1826035"/>
            <a:ext cx="1736725" cy="1317704"/>
          </a:xfrm>
          <a:custGeom>
            <a:rect b="b" l="l" r="r" t="t"/>
            <a:pathLst>
              <a:path extrusionOk="0" h="675" w="1036">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81" name="Google Shape;781;p9"/>
          <p:cNvGrpSpPr/>
          <p:nvPr/>
        </p:nvGrpSpPr>
        <p:grpSpPr>
          <a:xfrm>
            <a:off x="5597760" y="3289251"/>
            <a:ext cx="1458912" cy="933450"/>
            <a:chOff x="2889" y="1631"/>
            <a:chExt cx="980" cy="743"/>
          </a:xfrm>
        </p:grpSpPr>
        <p:sp>
          <p:nvSpPr>
            <p:cNvPr id="782" name="Google Shape;782;p9"/>
            <p:cNvSpPr/>
            <p:nvPr/>
          </p:nvSpPr>
          <p:spPr>
            <a:xfrm>
              <a:off x="3046" y="1841"/>
              <a:ext cx="663" cy="533"/>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783" name="Google Shape;783;p9"/>
            <p:cNvSpPr/>
            <p:nvPr/>
          </p:nvSpPr>
          <p:spPr>
            <a:xfrm>
              <a:off x="2889" y="1631"/>
              <a:ext cx="980" cy="253"/>
            </a:xfrm>
            <a:prstGeom prst="triangle">
              <a:avLst>
                <a:gd fmla="val 50000" name="adj"/>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Noto Sans Symbols"/>
                <a:buNone/>
              </a:pPr>
              <a:r>
                <a:t/>
              </a:r>
              <a:endParaRPr b="0" i="0" sz="2400" u="none" cap="none" strike="noStrike">
                <a:solidFill>
                  <a:srgbClr val="00CCFF"/>
                </a:solidFill>
                <a:latin typeface="Arial"/>
                <a:ea typeface="Arial"/>
                <a:cs typeface="Arial"/>
                <a:sym typeface="Arial"/>
              </a:endParaRPr>
            </a:p>
          </p:txBody>
        </p:sp>
      </p:grpSp>
      <p:sp>
        <p:nvSpPr>
          <p:cNvPr id="784" name="Google Shape;784;p9"/>
          <p:cNvSpPr/>
          <p:nvPr/>
        </p:nvSpPr>
        <p:spPr>
          <a:xfrm>
            <a:off x="6104811" y="4683134"/>
            <a:ext cx="3079750" cy="1665288"/>
          </a:xfrm>
          <a:custGeom>
            <a:rect b="b" l="l" r="r" t="t"/>
            <a:pathLst>
              <a:path extrusionOk="0" h="1049" w="194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5" name="Google Shape;785;p9"/>
          <p:cNvSpPr txBox="1"/>
          <p:nvPr/>
        </p:nvSpPr>
        <p:spPr>
          <a:xfrm>
            <a:off x="6071684" y="1488461"/>
            <a:ext cx="1339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mobile network</a:t>
            </a:r>
            <a:endParaRPr b="0" i="0" sz="1400" u="none" cap="none" strike="noStrike">
              <a:solidFill>
                <a:srgbClr val="000000"/>
              </a:solidFill>
              <a:latin typeface="Arial"/>
              <a:ea typeface="Arial"/>
              <a:cs typeface="Arial"/>
              <a:sym typeface="Arial"/>
            </a:endParaRPr>
          </a:p>
        </p:txBody>
      </p:sp>
      <p:sp>
        <p:nvSpPr>
          <p:cNvPr id="786" name="Google Shape;786;p9"/>
          <p:cNvSpPr txBox="1"/>
          <p:nvPr/>
        </p:nvSpPr>
        <p:spPr>
          <a:xfrm>
            <a:off x="5723245" y="4191922"/>
            <a:ext cx="1955646" cy="268920"/>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home network</a:t>
            </a:r>
            <a:endParaRPr b="0" i="0" sz="1400" u="none" cap="none" strike="noStrike">
              <a:solidFill>
                <a:srgbClr val="000000"/>
              </a:solidFill>
              <a:latin typeface="Arial"/>
              <a:ea typeface="Arial"/>
              <a:cs typeface="Arial"/>
              <a:sym typeface="Arial"/>
            </a:endParaRPr>
          </a:p>
        </p:txBody>
      </p:sp>
      <p:sp>
        <p:nvSpPr>
          <p:cNvPr id="787" name="Google Shape;787;p9"/>
          <p:cNvSpPr txBox="1"/>
          <p:nvPr/>
        </p:nvSpPr>
        <p:spPr>
          <a:xfrm>
            <a:off x="5699318" y="5779775"/>
            <a:ext cx="1195135" cy="441275"/>
          </a:xfrm>
          <a:prstGeom prst="rect">
            <a:avLst/>
          </a:prstGeom>
          <a:noFill/>
          <a:ln>
            <a:noFill/>
          </a:ln>
        </p:spPr>
        <p:txBody>
          <a:bodyPr anchorCtr="0" anchor="t" bIns="45700" lIns="91425" spcFirstLastPara="1" rIns="91425" wrap="square" tIns="45700">
            <a:spAutoFit/>
          </a:bodyPr>
          <a:lstStyle/>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enterprise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0"/>
              </a:spcBef>
              <a:spcAft>
                <a:spcPts val="0"/>
              </a:spcAft>
              <a:buClr>
                <a:schemeClr val="dk1"/>
              </a:buClr>
              <a:buSzPts val="1400"/>
              <a:buFont typeface="Noto Sans Symbols"/>
              <a:buNone/>
            </a:pPr>
            <a:r>
              <a:rPr b="0" i="0" lang="en-US" sz="1400" u="none" cap="none" strike="noStrike">
                <a:solidFill>
                  <a:schemeClr val="dk1"/>
                </a:solidFill>
                <a:latin typeface="Calibri"/>
                <a:ea typeface="Calibri"/>
                <a:cs typeface="Calibri"/>
                <a:sym typeface="Calibri"/>
              </a:rPr>
              <a:t>          network</a:t>
            </a:r>
            <a:endParaRPr b="0" i="0" sz="1400" u="none" cap="none" strike="noStrike">
              <a:solidFill>
                <a:srgbClr val="000000"/>
              </a:solidFill>
              <a:latin typeface="Arial"/>
              <a:ea typeface="Arial"/>
              <a:cs typeface="Arial"/>
              <a:sym typeface="Arial"/>
            </a:endParaRPr>
          </a:p>
        </p:txBody>
      </p:sp>
      <p:sp>
        <p:nvSpPr>
          <p:cNvPr id="788" name="Google Shape;788;p9"/>
          <p:cNvSpPr/>
          <p:nvPr/>
        </p:nvSpPr>
        <p:spPr>
          <a:xfrm>
            <a:off x="8614556" y="3179540"/>
            <a:ext cx="1273167" cy="1935748"/>
          </a:xfrm>
          <a:custGeom>
            <a:rect b="b" l="l" r="r" t="t"/>
            <a:pathLst>
              <a:path extrusionOk="0" h="1952840" w="1447873">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89" name="Google Shape;789;p9"/>
          <p:cNvGrpSpPr/>
          <p:nvPr/>
        </p:nvGrpSpPr>
        <p:grpSpPr>
          <a:xfrm>
            <a:off x="9230110" y="3928050"/>
            <a:ext cx="687393" cy="721548"/>
            <a:chOff x="5203089" y="1751190"/>
            <a:chExt cx="858331" cy="662414"/>
          </a:xfrm>
        </p:grpSpPr>
        <p:sp>
          <p:nvSpPr>
            <p:cNvPr id="790" name="Google Shape;790;p9"/>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1" name="Google Shape;791;p9"/>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92" name="Google Shape;792;p9"/>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793" name="Google Shape;793;p9"/>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794" name="Google Shape;794;p9"/>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795" name="Google Shape;795;p9"/>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796" name="Google Shape;796;p9"/>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797" name="Google Shape;797;p9"/>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grpSp>
        <p:nvGrpSpPr>
          <p:cNvPr id="798" name="Google Shape;798;p9"/>
          <p:cNvGrpSpPr/>
          <p:nvPr/>
        </p:nvGrpSpPr>
        <p:grpSpPr>
          <a:xfrm>
            <a:off x="9163581" y="3194171"/>
            <a:ext cx="594613" cy="648336"/>
            <a:chOff x="5203089" y="1751190"/>
            <a:chExt cx="858331" cy="662414"/>
          </a:xfrm>
        </p:grpSpPr>
        <p:sp>
          <p:nvSpPr>
            <p:cNvPr id="799" name="Google Shape;799;p9"/>
            <p:cNvSpPr/>
            <p:nvPr/>
          </p:nvSpPr>
          <p:spPr>
            <a:xfrm>
              <a:off x="5536769" y="1751190"/>
              <a:ext cx="524651" cy="662124"/>
            </a:xfrm>
            <a:custGeom>
              <a:rect b="b" l="l" r="r" t="t"/>
              <a:pathLst>
                <a:path extrusionOk="0" h="662124" w="524651">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cap="flat" cmpd="sng" w="12700">
              <a:solidFill>
                <a:srgbClr val="0000A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0" name="Google Shape;800;p9"/>
            <p:cNvSpPr/>
            <p:nvPr/>
          </p:nvSpPr>
          <p:spPr>
            <a:xfrm>
              <a:off x="5203089" y="1921244"/>
              <a:ext cx="651290" cy="492070"/>
            </a:xfrm>
            <a:custGeom>
              <a:rect b="b" l="l" r="r" t="t"/>
              <a:pathLst>
                <a:path extrusionOk="0" h="492070" w="651290">
                  <a:moveTo>
                    <a:pt x="3618" y="492070"/>
                  </a:moveTo>
                  <a:lnTo>
                    <a:pt x="0" y="141108"/>
                  </a:lnTo>
                  <a:lnTo>
                    <a:pt x="423338" y="0"/>
                  </a:lnTo>
                  <a:lnTo>
                    <a:pt x="647672" y="57891"/>
                  </a:lnTo>
                  <a:lnTo>
                    <a:pt x="651290" y="492070"/>
                  </a:lnTo>
                  <a:lnTo>
                    <a:pt x="3618" y="492070"/>
                  </a:lnTo>
                  <a:close/>
                </a:path>
              </a:pathLst>
            </a:custGeom>
            <a:solidFill>
              <a:srgbClr val="E0EBF1"/>
            </a:solidFill>
            <a:ln cap="flat" cmpd="sng" w="12700">
              <a:solidFill>
                <a:srgbClr val="0000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01" name="Google Shape;801;p9"/>
            <p:cNvCxnSpPr/>
            <p:nvPr/>
          </p:nvCxnSpPr>
          <p:spPr>
            <a:xfrm flipH="1" rot="10800000">
              <a:off x="5270526" y="2029553"/>
              <a:ext cx="295249" cy="73468"/>
            </a:xfrm>
            <a:prstGeom prst="straightConnector1">
              <a:avLst/>
            </a:prstGeom>
            <a:noFill/>
            <a:ln cap="flat" cmpd="sng" w="44450">
              <a:solidFill>
                <a:schemeClr val="lt1"/>
              </a:solidFill>
              <a:prstDash val="solid"/>
              <a:miter lim="800000"/>
              <a:headEnd len="sm" w="sm" type="none"/>
              <a:tailEnd len="sm" w="sm" type="none"/>
            </a:ln>
          </p:spPr>
        </p:cxnSp>
        <p:cxnSp>
          <p:nvCxnSpPr>
            <p:cNvPr id="802" name="Google Shape;802;p9"/>
            <p:cNvCxnSpPr/>
            <p:nvPr/>
          </p:nvCxnSpPr>
          <p:spPr>
            <a:xfrm flipH="1" rot="10800000">
              <a:off x="5275406" y="2261710"/>
              <a:ext cx="290369" cy="16752"/>
            </a:xfrm>
            <a:prstGeom prst="straightConnector1">
              <a:avLst/>
            </a:prstGeom>
            <a:noFill/>
            <a:ln cap="flat" cmpd="sng" w="44450">
              <a:solidFill>
                <a:schemeClr val="lt1"/>
              </a:solidFill>
              <a:prstDash val="solid"/>
              <a:miter lim="800000"/>
              <a:headEnd len="sm" w="sm" type="none"/>
              <a:tailEnd len="sm" w="sm" type="none"/>
            </a:ln>
          </p:spPr>
        </p:cxnSp>
        <p:cxnSp>
          <p:nvCxnSpPr>
            <p:cNvPr id="803" name="Google Shape;803;p9"/>
            <p:cNvCxnSpPr/>
            <p:nvPr/>
          </p:nvCxnSpPr>
          <p:spPr>
            <a:xfrm flipH="1" rot="10800000">
              <a:off x="5275406" y="2151772"/>
              <a:ext cx="290369" cy="48402"/>
            </a:xfrm>
            <a:prstGeom prst="straightConnector1">
              <a:avLst/>
            </a:prstGeom>
            <a:noFill/>
            <a:ln cap="flat" cmpd="sng" w="44450">
              <a:solidFill>
                <a:schemeClr val="lt1"/>
              </a:solidFill>
              <a:prstDash val="solid"/>
              <a:miter lim="800000"/>
              <a:headEnd len="sm" w="sm" type="none"/>
              <a:tailEnd len="sm" w="sm" type="none"/>
            </a:ln>
          </p:spPr>
        </p:cxnSp>
        <p:cxnSp>
          <p:nvCxnSpPr>
            <p:cNvPr id="804" name="Google Shape;804;p9"/>
            <p:cNvCxnSpPr/>
            <p:nvPr/>
          </p:nvCxnSpPr>
          <p:spPr>
            <a:xfrm>
              <a:off x="5270094" y="2354086"/>
              <a:ext cx="295681" cy="0"/>
            </a:xfrm>
            <a:prstGeom prst="straightConnector1">
              <a:avLst/>
            </a:prstGeom>
            <a:noFill/>
            <a:ln cap="flat" cmpd="sng" w="44450">
              <a:solidFill>
                <a:schemeClr val="lt1"/>
              </a:solidFill>
              <a:prstDash val="solid"/>
              <a:miter lim="800000"/>
              <a:headEnd len="sm" w="sm" type="none"/>
              <a:tailEnd len="sm" w="sm" type="none"/>
            </a:ln>
          </p:spPr>
        </p:cxnSp>
        <p:cxnSp>
          <p:nvCxnSpPr>
            <p:cNvPr id="805" name="Google Shape;805;p9"/>
            <p:cNvCxnSpPr/>
            <p:nvPr/>
          </p:nvCxnSpPr>
          <p:spPr>
            <a:xfrm rot="10800000">
              <a:off x="5950242" y="1866900"/>
              <a:ext cx="0" cy="465273"/>
            </a:xfrm>
            <a:prstGeom prst="straightConnector1">
              <a:avLst/>
            </a:prstGeom>
            <a:noFill/>
            <a:ln cap="flat" cmpd="sng" w="44450">
              <a:solidFill>
                <a:schemeClr val="lt1"/>
              </a:solidFill>
              <a:prstDash val="dash"/>
              <a:miter lim="800000"/>
              <a:headEnd len="sm" w="sm" type="none"/>
              <a:tailEnd len="sm" w="sm" type="none"/>
            </a:ln>
          </p:spPr>
        </p:cxnSp>
        <p:cxnSp>
          <p:nvCxnSpPr>
            <p:cNvPr id="806" name="Google Shape;806;p9"/>
            <p:cNvCxnSpPr/>
            <p:nvPr/>
          </p:nvCxnSpPr>
          <p:spPr>
            <a:xfrm>
              <a:off x="5628589" y="1936750"/>
              <a:ext cx="0" cy="476854"/>
            </a:xfrm>
            <a:prstGeom prst="straightConnector1">
              <a:avLst/>
            </a:prstGeom>
            <a:noFill/>
            <a:ln cap="flat" cmpd="sng" w="15875">
              <a:solidFill>
                <a:srgbClr val="0000A8"/>
              </a:solidFill>
              <a:prstDash val="solid"/>
              <a:miter lim="800000"/>
              <a:headEnd len="sm" w="sm" type="none"/>
              <a:tailEnd len="sm" w="sm" type="none"/>
            </a:ln>
          </p:spPr>
        </p:cxnSp>
      </p:grpSp>
      <p:sp>
        <p:nvSpPr>
          <p:cNvPr id="807" name="Google Shape;807;p9"/>
          <p:cNvSpPr/>
          <p:nvPr/>
        </p:nvSpPr>
        <p:spPr>
          <a:xfrm>
            <a:off x="7933223" y="1782042"/>
            <a:ext cx="1497864" cy="1386455"/>
          </a:xfrm>
          <a:custGeom>
            <a:rect b="b" l="l" r="r" t="t"/>
            <a:pathLst>
              <a:path extrusionOk="0" h="1796376" w="1634267">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8" name="Google Shape;808;p9"/>
          <p:cNvSpPr txBox="1"/>
          <p:nvPr/>
        </p:nvSpPr>
        <p:spPr>
          <a:xfrm>
            <a:off x="7819611" y="1851195"/>
            <a:ext cx="1725088" cy="2862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national or global ISP</a:t>
            </a:r>
            <a:endParaRPr b="0" i="0" sz="1400" u="none" cap="none" strike="noStrike">
              <a:solidFill>
                <a:srgbClr val="000000"/>
              </a:solidFill>
              <a:latin typeface="Arial"/>
              <a:ea typeface="Arial"/>
              <a:cs typeface="Arial"/>
              <a:sym typeface="Arial"/>
            </a:endParaRPr>
          </a:p>
        </p:txBody>
      </p:sp>
      <p:sp>
        <p:nvSpPr>
          <p:cNvPr id="809" name="Google Shape;809;p9"/>
          <p:cNvSpPr/>
          <p:nvPr/>
        </p:nvSpPr>
        <p:spPr>
          <a:xfrm>
            <a:off x="7671478" y="3677908"/>
            <a:ext cx="305749" cy="197847"/>
          </a:xfrm>
          <a:prstGeom prst="rect">
            <a:avLst/>
          </a:prstGeom>
          <a:solidFill>
            <a:srgbClr val="9CDF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10" name="Google Shape;810;p9"/>
          <p:cNvSpPr txBox="1"/>
          <p:nvPr/>
        </p:nvSpPr>
        <p:spPr>
          <a:xfrm>
            <a:off x="7158572" y="3447919"/>
            <a:ext cx="1040639" cy="4801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local or regional ISP</a:t>
            </a:r>
            <a:endParaRPr b="0" i="0" sz="1400" u="none" cap="none" strike="noStrike">
              <a:solidFill>
                <a:srgbClr val="000000"/>
              </a:solidFill>
              <a:latin typeface="Arial"/>
              <a:ea typeface="Arial"/>
              <a:cs typeface="Arial"/>
              <a:sym typeface="Arial"/>
            </a:endParaRPr>
          </a:p>
        </p:txBody>
      </p:sp>
      <p:sp>
        <p:nvSpPr>
          <p:cNvPr id="811" name="Google Shape;811;p9"/>
          <p:cNvSpPr txBox="1"/>
          <p:nvPr/>
        </p:nvSpPr>
        <p:spPr>
          <a:xfrm>
            <a:off x="9310177" y="4677937"/>
            <a:ext cx="813043" cy="38318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datacenter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050"/>
              <a:buFont typeface="Arial"/>
              <a:buNone/>
            </a:pPr>
            <a:r>
              <a:rPr b="0" i="0" lang="en-US" sz="1050" u="none" cap="none" strike="noStrike">
                <a:solidFill>
                  <a:schemeClr val="dk1"/>
                </a:solidFill>
                <a:latin typeface="Calibri"/>
                <a:ea typeface="Calibri"/>
                <a:cs typeface="Calibri"/>
                <a:sym typeface="Calibri"/>
              </a:rPr>
              <a:t>network</a:t>
            </a:r>
            <a:endParaRPr b="0" i="0" sz="1400" u="none" cap="none" strike="noStrike">
              <a:solidFill>
                <a:srgbClr val="000000"/>
              </a:solidFill>
              <a:latin typeface="Arial"/>
              <a:ea typeface="Arial"/>
              <a:cs typeface="Arial"/>
              <a:sym typeface="Arial"/>
            </a:endParaRPr>
          </a:p>
        </p:txBody>
      </p:sp>
      <p:sp>
        <p:nvSpPr>
          <p:cNvPr id="812" name="Google Shape;812;p9"/>
          <p:cNvSpPr txBox="1"/>
          <p:nvPr/>
        </p:nvSpPr>
        <p:spPr>
          <a:xfrm>
            <a:off x="8455428" y="4228248"/>
            <a:ext cx="843051" cy="6740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content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provider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network</a:t>
            </a:r>
            <a:endParaRPr b="0" i="0" sz="1000" u="none" cap="none" strike="noStrike">
              <a:solidFill>
                <a:schemeClr val="dk1"/>
              </a:solidFill>
              <a:latin typeface="Calibri"/>
              <a:ea typeface="Calibri"/>
              <a:cs typeface="Calibri"/>
              <a:sym typeface="Calibri"/>
            </a:endParaRPr>
          </a:p>
        </p:txBody>
      </p:sp>
      <p:grpSp>
        <p:nvGrpSpPr>
          <p:cNvPr id="813" name="Google Shape;813;p9"/>
          <p:cNvGrpSpPr/>
          <p:nvPr/>
        </p:nvGrpSpPr>
        <p:grpSpPr>
          <a:xfrm>
            <a:off x="5954648" y="2127325"/>
            <a:ext cx="3578867" cy="3640284"/>
            <a:chOff x="7562238" y="2127325"/>
            <a:chExt cx="3578867" cy="3640284"/>
          </a:xfrm>
        </p:grpSpPr>
        <p:cxnSp>
          <p:nvCxnSpPr>
            <p:cNvPr id="814" name="Google Shape;814;p9"/>
            <p:cNvCxnSpPr/>
            <p:nvPr/>
          </p:nvCxnSpPr>
          <p:spPr>
            <a:xfrm rot="10800000">
              <a:off x="10559920" y="3580125"/>
              <a:ext cx="412964" cy="63712"/>
            </a:xfrm>
            <a:prstGeom prst="straightConnector1">
              <a:avLst/>
            </a:prstGeom>
            <a:noFill/>
            <a:ln cap="flat" cmpd="sng" w="9525">
              <a:solidFill>
                <a:schemeClr val="dk1"/>
              </a:solidFill>
              <a:prstDash val="solid"/>
              <a:miter lim="800000"/>
              <a:headEnd len="sm" w="sm" type="none"/>
              <a:tailEnd len="sm" w="sm" type="none"/>
            </a:ln>
          </p:spPr>
        </p:cxnSp>
        <p:cxnSp>
          <p:nvCxnSpPr>
            <p:cNvPr id="815" name="Google Shape;815;p9"/>
            <p:cNvCxnSpPr/>
            <p:nvPr/>
          </p:nvCxnSpPr>
          <p:spPr>
            <a:xfrm rot="10800000">
              <a:off x="10660835" y="3640684"/>
              <a:ext cx="345866" cy="738975"/>
            </a:xfrm>
            <a:prstGeom prst="straightConnector1">
              <a:avLst/>
            </a:prstGeom>
            <a:noFill/>
            <a:ln cap="flat" cmpd="sng" w="9525">
              <a:solidFill>
                <a:schemeClr val="dk1"/>
              </a:solidFill>
              <a:prstDash val="solid"/>
              <a:miter lim="800000"/>
              <a:headEnd len="sm" w="sm" type="none"/>
              <a:tailEnd len="sm" w="sm" type="none"/>
            </a:ln>
          </p:spPr>
        </p:cxnSp>
        <p:cxnSp>
          <p:nvCxnSpPr>
            <p:cNvPr id="816" name="Google Shape;816;p9"/>
            <p:cNvCxnSpPr/>
            <p:nvPr/>
          </p:nvCxnSpPr>
          <p:spPr>
            <a:xfrm flipH="1" rot="10800000">
              <a:off x="10636897" y="3633421"/>
              <a:ext cx="335987" cy="395340"/>
            </a:xfrm>
            <a:prstGeom prst="straightConnector1">
              <a:avLst/>
            </a:prstGeom>
            <a:noFill/>
            <a:ln cap="flat" cmpd="sng" w="9525">
              <a:solidFill>
                <a:schemeClr val="dk1"/>
              </a:solidFill>
              <a:prstDash val="solid"/>
              <a:miter lim="800000"/>
              <a:headEnd len="sm" w="sm" type="none"/>
              <a:tailEnd len="sm" w="sm" type="none"/>
            </a:ln>
          </p:spPr>
        </p:cxnSp>
        <p:cxnSp>
          <p:nvCxnSpPr>
            <p:cNvPr id="817" name="Google Shape;817;p9"/>
            <p:cNvCxnSpPr/>
            <p:nvPr/>
          </p:nvCxnSpPr>
          <p:spPr>
            <a:xfrm rot="10800000">
              <a:off x="10570774" y="3594896"/>
              <a:ext cx="1" cy="485748"/>
            </a:xfrm>
            <a:prstGeom prst="straightConnector1">
              <a:avLst/>
            </a:prstGeom>
            <a:noFill/>
            <a:ln cap="flat" cmpd="sng" w="9525">
              <a:solidFill>
                <a:schemeClr val="dk1"/>
              </a:solidFill>
              <a:prstDash val="solid"/>
              <a:miter lim="800000"/>
              <a:headEnd len="sm" w="sm" type="none"/>
              <a:tailEnd len="sm" w="sm" type="none"/>
            </a:ln>
          </p:spPr>
        </p:cxnSp>
        <p:cxnSp>
          <p:nvCxnSpPr>
            <p:cNvPr id="818" name="Google Shape;818;p9"/>
            <p:cNvCxnSpPr/>
            <p:nvPr/>
          </p:nvCxnSpPr>
          <p:spPr>
            <a:xfrm rot="10800000">
              <a:off x="10550620" y="4071642"/>
              <a:ext cx="508543" cy="348647"/>
            </a:xfrm>
            <a:prstGeom prst="straightConnector1">
              <a:avLst/>
            </a:prstGeom>
            <a:noFill/>
            <a:ln cap="flat" cmpd="sng" w="9525">
              <a:solidFill>
                <a:schemeClr val="dk1"/>
              </a:solidFill>
              <a:prstDash val="solid"/>
              <a:miter lim="800000"/>
              <a:headEnd len="sm" w="sm" type="none"/>
              <a:tailEnd len="sm" w="sm" type="none"/>
            </a:ln>
          </p:spPr>
        </p:cxnSp>
        <p:cxnSp>
          <p:nvCxnSpPr>
            <p:cNvPr id="819" name="Google Shape;819;p9"/>
            <p:cNvCxnSpPr/>
            <p:nvPr/>
          </p:nvCxnSpPr>
          <p:spPr>
            <a:xfrm rot="10800000">
              <a:off x="9895195"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820" name="Google Shape;820;p9"/>
            <p:cNvCxnSpPr/>
            <p:nvPr/>
          </p:nvCxnSpPr>
          <p:spPr>
            <a:xfrm rot="10800000">
              <a:off x="9219616" y="4087742"/>
              <a:ext cx="655425" cy="0"/>
            </a:xfrm>
            <a:prstGeom prst="straightConnector1">
              <a:avLst/>
            </a:prstGeom>
            <a:noFill/>
            <a:ln cap="flat" cmpd="sng" w="9525">
              <a:solidFill>
                <a:schemeClr val="dk1"/>
              </a:solidFill>
              <a:prstDash val="solid"/>
              <a:miter lim="800000"/>
              <a:headEnd len="sm" w="sm" type="none"/>
              <a:tailEnd len="sm" w="sm" type="none"/>
            </a:ln>
          </p:spPr>
        </p:cxnSp>
        <p:cxnSp>
          <p:nvCxnSpPr>
            <p:cNvPr id="821" name="Google Shape;821;p9"/>
            <p:cNvCxnSpPr/>
            <p:nvPr/>
          </p:nvCxnSpPr>
          <p:spPr>
            <a:xfrm flipH="1">
              <a:off x="9276868" y="3507672"/>
              <a:ext cx="382424" cy="517050"/>
            </a:xfrm>
            <a:prstGeom prst="straightConnector1">
              <a:avLst/>
            </a:prstGeom>
            <a:noFill/>
            <a:ln cap="flat" cmpd="sng" w="9525">
              <a:solidFill>
                <a:schemeClr val="dk1"/>
              </a:solidFill>
              <a:prstDash val="solid"/>
              <a:miter lim="800000"/>
              <a:headEnd len="sm" w="sm" type="none"/>
              <a:tailEnd len="sm" w="sm" type="none"/>
            </a:ln>
          </p:spPr>
        </p:cxnSp>
        <p:cxnSp>
          <p:nvCxnSpPr>
            <p:cNvPr id="822" name="Google Shape;822;p9"/>
            <p:cNvCxnSpPr/>
            <p:nvPr/>
          </p:nvCxnSpPr>
          <p:spPr>
            <a:xfrm>
              <a:off x="9733069" y="3507672"/>
              <a:ext cx="0" cy="540294"/>
            </a:xfrm>
            <a:prstGeom prst="straightConnector1">
              <a:avLst/>
            </a:prstGeom>
            <a:noFill/>
            <a:ln cap="flat" cmpd="sng" w="9525">
              <a:solidFill>
                <a:schemeClr val="dk1"/>
              </a:solidFill>
              <a:prstDash val="solid"/>
              <a:miter lim="800000"/>
              <a:headEnd len="sm" w="sm" type="none"/>
              <a:tailEnd len="sm" w="sm" type="none"/>
            </a:ln>
          </p:spPr>
        </p:cxnSp>
        <p:cxnSp>
          <p:nvCxnSpPr>
            <p:cNvPr id="823" name="Google Shape;823;p9"/>
            <p:cNvCxnSpPr/>
            <p:nvPr/>
          </p:nvCxnSpPr>
          <p:spPr>
            <a:xfrm>
              <a:off x="10137668" y="2754692"/>
              <a:ext cx="488174" cy="839333"/>
            </a:xfrm>
            <a:prstGeom prst="straightConnector1">
              <a:avLst/>
            </a:prstGeom>
            <a:noFill/>
            <a:ln cap="flat" cmpd="sng" w="9525">
              <a:solidFill>
                <a:schemeClr val="dk1"/>
              </a:solidFill>
              <a:prstDash val="solid"/>
              <a:miter lim="800000"/>
              <a:headEnd len="sm" w="sm" type="none"/>
              <a:tailEnd len="sm" w="sm" type="none"/>
            </a:ln>
          </p:spPr>
        </p:cxnSp>
        <p:cxnSp>
          <p:nvCxnSpPr>
            <p:cNvPr id="824" name="Google Shape;824;p9"/>
            <p:cNvCxnSpPr/>
            <p:nvPr/>
          </p:nvCxnSpPr>
          <p:spPr>
            <a:xfrm flipH="1">
              <a:off x="9798719" y="2695013"/>
              <a:ext cx="380432" cy="694807"/>
            </a:xfrm>
            <a:prstGeom prst="straightConnector1">
              <a:avLst/>
            </a:prstGeom>
            <a:noFill/>
            <a:ln cap="flat" cmpd="sng" w="12700">
              <a:solidFill>
                <a:schemeClr val="dk1"/>
              </a:solidFill>
              <a:prstDash val="solid"/>
              <a:miter lim="800000"/>
              <a:headEnd len="sm" w="sm" type="none"/>
              <a:tailEnd len="sm" w="sm" type="none"/>
            </a:ln>
          </p:spPr>
        </p:cxnSp>
        <p:grpSp>
          <p:nvGrpSpPr>
            <p:cNvPr id="825" name="Google Shape;825;p9"/>
            <p:cNvGrpSpPr/>
            <p:nvPr/>
          </p:nvGrpSpPr>
          <p:grpSpPr>
            <a:xfrm>
              <a:off x="7562238" y="2127325"/>
              <a:ext cx="3578867" cy="3640284"/>
              <a:chOff x="7562238" y="2127325"/>
              <a:chExt cx="3578867" cy="3640284"/>
            </a:xfrm>
          </p:grpSpPr>
          <p:grpSp>
            <p:nvGrpSpPr>
              <p:cNvPr id="826" name="Google Shape;826;p9"/>
              <p:cNvGrpSpPr/>
              <p:nvPr/>
            </p:nvGrpSpPr>
            <p:grpSpPr>
              <a:xfrm>
                <a:off x="7857253" y="2127325"/>
                <a:ext cx="3283852" cy="3640284"/>
                <a:chOff x="7881336" y="2104198"/>
                <a:chExt cx="3283852" cy="3640284"/>
              </a:xfrm>
            </p:grpSpPr>
            <p:cxnSp>
              <p:nvCxnSpPr>
                <p:cNvPr id="827" name="Google Shape;827;p9"/>
                <p:cNvCxnSpPr/>
                <p:nvPr/>
              </p:nvCxnSpPr>
              <p:spPr>
                <a:xfrm flipH="1" rot="5400000">
                  <a:off x="9813692" y="5228612"/>
                  <a:ext cx="388062" cy="7560"/>
                </a:xfrm>
                <a:prstGeom prst="straightConnector1">
                  <a:avLst/>
                </a:prstGeom>
                <a:noFill/>
                <a:ln cap="flat" cmpd="sng" w="12700">
                  <a:solidFill>
                    <a:schemeClr val="dk1"/>
                  </a:solidFill>
                  <a:prstDash val="solid"/>
                  <a:round/>
                  <a:headEnd len="sm" w="sm" type="none"/>
                  <a:tailEnd len="sm" w="sm" type="none"/>
                </a:ln>
              </p:spPr>
            </p:cxnSp>
            <p:cxnSp>
              <p:nvCxnSpPr>
                <p:cNvPr id="828" name="Google Shape;828;p9"/>
                <p:cNvCxnSpPr/>
                <p:nvPr/>
              </p:nvCxnSpPr>
              <p:spPr>
                <a:xfrm rot="10800000">
                  <a:off x="10234009" y="5382159"/>
                  <a:ext cx="0" cy="114300"/>
                </a:xfrm>
                <a:prstGeom prst="straightConnector1">
                  <a:avLst/>
                </a:prstGeom>
                <a:noFill/>
                <a:ln cap="flat" cmpd="sng" w="12700">
                  <a:solidFill>
                    <a:schemeClr val="dk1"/>
                  </a:solidFill>
                  <a:prstDash val="solid"/>
                  <a:round/>
                  <a:headEnd len="sm" w="sm" type="none"/>
                  <a:tailEnd len="sm" w="sm" type="none"/>
                </a:ln>
              </p:spPr>
            </p:cxnSp>
            <p:cxnSp>
              <p:nvCxnSpPr>
                <p:cNvPr id="829" name="Google Shape;829;p9"/>
                <p:cNvCxnSpPr/>
                <p:nvPr/>
              </p:nvCxnSpPr>
              <p:spPr>
                <a:xfrm>
                  <a:off x="9457042" y="4815390"/>
                  <a:ext cx="524483" cy="261537"/>
                </a:xfrm>
                <a:prstGeom prst="straightConnector1">
                  <a:avLst/>
                </a:prstGeom>
                <a:noFill/>
                <a:ln cap="flat" cmpd="sng" w="9525">
                  <a:solidFill>
                    <a:schemeClr val="dk1"/>
                  </a:solidFill>
                  <a:prstDash val="solid"/>
                  <a:round/>
                  <a:headEnd len="sm" w="sm" type="none"/>
                  <a:tailEnd len="sm" w="sm" type="none"/>
                </a:ln>
              </p:spPr>
            </p:cxnSp>
            <p:cxnSp>
              <p:nvCxnSpPr>
                <p:cNvPr id="830" name="Google Shape;830;p9"/>
                <p:cNvCxnSpPr/>
                <p:nvPr/>
              </p:nvCxnSpPr>
              <p:spPr>
                <a:xfrm flipH="1" rot="10800000">
                  <a:off x="8874149" y="4815390"/>
                  <a:ext cx="569255" cy="246266"/>
                </a:xfrm>
                <a:prstGeom prst="straightConnector1">
                  <a:avLst/>
                </a:prstGeom>
                <a:noFill/>
                <a:ln cap="flat" cmpd="sng" w="9525">
                  <a:solidFill>
                    <a:schemeClr val="dk1"/>
                  </a:solidFill>
                  <a:prstDash val="solid"/>
                  <a:round/>
                  <a:headEnd len="sm" w="sm" type="none"/>
                  <a:tailEnd len="sm" w="sm" type="none"/>
                </a:ln>
              </p:spPr>
            </p:cxnSp>
            <p:cxnSp>
              <p:nvCxnSpPr>
                <p:cNvPr id="831" name="Google Shape;831;p9"/>
                <p:cNvCxnSpPr/>
                <p:nvPr/>
              </p:nvCxnSpPr>
              <p:spPr>
                <a:xfrm>
                  <a:off x="8845827" y="5085749"/>
                  <a:ext cx="1030502" cy="0"/>
                </a:xfrm>
                <a:prstGeom prst="straightConnector1">
                  <a:avLst/>
                </a:prstGeom>
                <a:noFill/>
                <a:ln cap="flat" cmpd="sng" w="9525">
                  <a:solidFill>
                    <a:schemeClr val="dk1"/>
                  </a:solidFill>
                  <a:prstDash val="solid"/>
                  <a:round/>
                  <a:headEnd len="sm" w="sm" type="none"/>
                  <a:tailEnd len="sm" w="sm" type="none"/>
                </a:ln>
              </p:spPr>
            </p:cxnSp>
            <p:cxnSp>
              <p:nvCxnSpPr>
                <p:cNvPr id="832" name="Google Shape;832;p9"/>
                <p:cNvCxnSpPr/>
                <p:nvPr/>
              </p:nvCxnSpPr>
              <p:spPr>
                <a:xfrm>
                  <a:off x="8234290" y="5094207"/>
                  <a:ext cx="226800" cy="127000"/>
                </a:xfrm>
                <a:prstGeom prst="straightConnector1">
                  <a:avLst/>
                </a:prstGeom>
                <a:noFill/>
                <a:ln cap="flat" cmpd="sng" w="9525">
                  <a:solidFill>
                    <a:schemeClr val="dk1"/>
                  </a:solidFill>
                  <a:prstDash val="solid"/>
                  <a:round/>
                  <a:headEnd len="sm" w="sm" type="none"/>
                  <a:tailEnd len="sm" w="sm" type="none"/>
                </a:ln>
              </p:spPr>
            </p:cxnSp>
            <p:cxnSp>
              <p:nvCxnSpPr>
                <p:cNvPr id="833" name="Google Shape;833;p9"/>
                <p:cNvCxnSpPr/>
                <p:nvPr/>
              </p:nvCxnSpPr>
              <p:spPr>
                <a:xfrm flipH="1" rot="10800000">
                  <a:off x="7972450" y="5267343"/>
                  <a:ext cx="412750" cy="127000"/>
                </a:xfrm>
                <a:prstGeom prst="straightConnector1">
                  <a:avLst/>
                </a:prstGeom>
                <a:noFill/>
                <a:ln cap="flat" cmpd="sng" w="9525">
                  <a:solidFill>
                    <a:schemeClr val="dk1"/>
                  </a:solidFill>
                  <a:prstDash val="solid"/>
                  <a:round/>
                  <a:headEnd len="sm" w="sm" type="none"/>
                  <a:tailEnd len="sm" w="sm" type="none"/>
                </a:ln>
              </p:spPr>
            </p:cxnSp>
            <p:cxnSp>
              <p:nvCxnSpPr>
                <p:cNvPr id="834" name="Google Shape;834;p9"/>
                <p:cNvCxnSpPr/>
                <p:nvPr/>
              </p:nvCxnSpPr>
              <p:spPr>
                <a:xfrm flipH="1">
                  <a:off x="8397900" y="5259125"/>
                  <a:ext cx="68080" cy="293968"/>
                </a:xfrm>
                <a:prstGeom prst="straightConnector1">
                  <a:avLst/>
                </a:prstGeom>
                <a:noFill/>
                <a:ln cap="flat" cmpd="sng" w="9525">
                  <a:solidFill>
                    <a:schemeClr val="dk1"/>
                  </a:solidFill>
                  <a:prstDash val="solid"/>
                  <a:round/>
                  <a:headEnd len="sm" w="sm" type="none"/>
                  <a:tailEnd len="sm" w="sm" type="none"/>
                </a:ln>
              </p:spPr>
            </p:cxnSp>
            <p:cxnSp>
              <p:nvCxnSpPr>
                <p:cNvPr id="835" name="Google Shape;835;p9"/>
                <p:cNvCxnSpPr/>
                <p:nvPr/>
              </p:nvCxnSpPr>
              <p:spPr>
                <a:xfrm rot="10800000">
                  <a:off x="8512814" y="5284804"/>
                  <a:ext cx="280374" cy="269876"/>
                </a:xfrm>
                <a:prstGeom prst="straightConnector1">
                  <a:avLst/>
                </a:prstGeom>
                <a:noFill/>
                <a:ln cap="flat" cmpd="sng" w="9525">
                  <a:solidFill>
                    <a:schemeClr val="dk1"/>
                  </a:solidFill>
                  <a:prstDash val="solid"/>
                  <a:round/>
                  <a:headEnd len="sm" w="sm" type="none"/>
                  <a:tailEnd len="sm" w="sm" type="none"/>
                </a:ln>
              </p:spPr>
            </p:cxnSp>
            <p:cxnSp>
              <p:nvCxnSpPr>
                <p:cNvPr id="836" name="Google Shape;836;p9"/>
                <p:cNvCxnSpPr/>
                <p:nvPr/>
              </p:nvCxnSpPr>
              <p:spPr>
                <a:xfrm>
                  <a:off x="8512814" y="5234921"/>
                  <a:ext cx="914184" cy="468622"/>
                </a:xfrm>
                <a:prstGeom prst="straightConnector1">
                  <a:avLst/>
                </a:prstGeom>
                <a:noFill/>
                <a:ln cap="flat" cmpd="sng" w="9525">
                  <a:solidFill>
                    <a:schemeClr val="dk1"/>
                  </a:solidFill>
                  <a:prstDash val="solid"/>
                  <a:round/>
                  <a:headEnd len="sm" w="sm" type="none"/>
                  <a:tailEnd len="sm" w="sm" type="none"/>
                </a:ln>
              </p:spPr>
            </p:cxnSp>
            <p:cxnSp>
              <p:nvCxnSpPr>
                <p:cNvPr id="837" name="Google Shape;837;p9"/>
                <p:cNvCxnSpPr/>
                <p:nvPr/>
              </p:nvCxnSpPr>
              <p:spPr>
                <a:xfrm>
                  <a:off x="8271861" y="3806843"/>
                  <a:ext cx="0" cy="131762"/>
                </a:xfrm>
                <a:prstGeom prst="straightConnector1">
                  <a:avLst/>
                </a:prstGeom>
                <a:noFill/>
                <a:ln cap="flat" cmpd="sng" w="9525">
                  <a:solidFill>
                    <a:schemeClr val="dk1"/>
                  </a:solidFill>
                  <a:prstDash val="solid"/>
                  <a:round/>
                  <a:headEnd len="sm" w="sm" type="none"/>
                  <a:tailEnd len="sm" w="sm" type="none"/>
                </a:ln>
              </p:spPr>
            </p:cxnSp>
            <p:cxnSp>
              <p:nvCxnSpPr>
                <p:cNvPr id="838" name="Google Shape;838;p9"/>
                <p:cNvCxnSpPr/>
                <p:nvPr/>
              </p:nvCxnSpPr>
              <p:spPr>
                <a:xfrm flipH="1" rot="10800000">
                  <a:off x="7881336" y="4017980"/>
                  <a:ext cx="168275" cy="3175"/>
                </a:xfrm>
                <a:prstGeom prst="straightConnector1">
                  <a:avLst/>
                </a:prstGeom>
                <a:noFill/>
                <a:ln cap="flat" cmpd="sng" w="9525">
                  <a:solidFill>
                    <a:schemeClr val="dk1"/>
                  </a:solidFill>
                  <a:prstDash val="solid"/>
                  <a:round/>
                  <a:headEnd len="sm" w="sm" type="none"/>
                  <a:tailEnd len="sm" w="sm" type="none"/>
                </a:ln>
              </p:spPr>
            </p:cxnSp>
            <p:cxnSp>
              <p:nvCxnSpPr>
                <p:cNvPr id="839" name="Google Shape;839;p9"/>
                <p:cNvCxnSpPr/>
                <p:nvPr/>
              </p:nvCxnSpPr>
              <p:spPr>
                <a:xfrm flipH="1" rot="5400000">
                  <a:off x="9909628" y="5560344"/>
                  <a:ext cx="366793" cy="1482"/>
                </a:xfrm>
                <a:prstGeom prst="straightConnector1">
                  <a:avLst/>
                </a:prstGeom>
                <a:noFill/>
                <a:ln cap="flat" cmpd="sng" w="12700">
                  <a:solidFill>
                    <a:schemeClr val="dk1"/>
                  </a:solidFill>
                  <a:prstDash val="solid"/>
                  <a:round/>
                  <a:headEnd len="sm" w="sm" type="none"/>
                  <a:tailEnd len="sm" w="sm" type="none"/>
                </a:ln>
              </p:spPr>
            </p:cxnSp>
            <p:cxnSp>
              <p:nvCxnSpPr>
                <p:cNvPr id="840" name="Google Shape;840;p9"/>
                <p:cNvCxnSpPr/>
                <p:nvPr/>
              </p:nvCxnSpPr>
              <p:spPr>
                <a:xfrm flipH="1" rot="10800000">
                  <a:off x="8483508" y="5013435"/>
                  <a:ext cx="404236" cy="207771"/>
                </a:xfrm>
                <a:prstGeom prst="straightConnector1">
                  <a:avLst/>
                </a:prstGeom>
                <a:noFill/>
                <a:ln cap="flat" cmpd="sng" w="9525">
                  <a:solidFill>
                    <a:schemeClr val="dk1"/>
                  </a:solidFill>
                  <a:prstDash val="solid"/>
                  <a:round/>
                  <a:headEnd len="sm" w="sm" type="none"/>
                  <a:tailEnd len="sm" w="sm" type="none"/>
                </a:ln>
              </p:spPr>
            </p:cxnSp>
            <p:cxnSp>
              <p:nvCxnSpPr>
                <p:cNvPr id="841" name="Google Shape;841;p9"/>
                <p:cNvCxnSpPr/>
                <p:nvPr/>
              </p:nvCxnSpPr>
              <p:spPr>
                <a:xfrm flipH="1">
                  <a:off x="10124718" y="2146305"/>
                  <a:ext cx="761467" cy="577355"/>
                </a:xfrm>
                <a:prstGeom prst="straightConnector1">
                  <a:avLst/>
                </a:prstGeom>
                <a:noFill/>
                <a:ln cap="flat" cmpd="sng" w="12700">
                  <a:solidFill>
                    <a:schemeClr val="dk1"/>
                  </a:solidFill>
                  <a:prstDash val="solid"/>
                  <a:miter lim="800000"/>
                  <a:headEnd len="sm" w="sm" type="none"/>
                  <a:tailEnd len="sm" w="sm" type="none"/>
                </a:ln>
              </p:spPr>
            </p:cxnSp>
            <p:cxnSp>
              <p:nvCxnSpPr>
                <p:cNvPr id="842" name="Google Shape;842;p9"/>
                <p:cNvCxnSpPr/>
                <p:nvPr/>
              </p:nvCxnSpPr>
              <p:spPr>
                <a:xfrm flipH="1">
                  <a:off x="10124718" y="2245186"/>
                  <a:ext cx="3970" cy="518461"/>
                </a:xfrm>
                <a:prstGeom prst="straightConnector1">
                  <a:avLst/>
                </a:prstGeom>
                <a:noFill/>
                <a:ln cap="flat" cmpd="sng" w="12700">
                  <a:solidFill>
                    <a:schemeClr val="dk1"/>
                  </a:solidFill>
                  <a:prstDash val="solid"/>
                  <a:miter lim="800000"/>
                  <a:headEnd len="sm" w="sm" type="none"/>
                  <a:tailEnd len="sm" w="sm" type="none"/>
                </a:ln>
              </p:spPr>
            </p:cxnSp>
            <p:cxnSp>
              <p:nvCxnSpPr>
                <p:cNvPr id="843" name="Google Shape;843;p9"/>
                <p:cNvCxnSpPr/>
                <p:nvPr/>
              </p:nvCxnSpPr>
              <p:spPr>
                <a:xfrm flipH="1">
                  <a:off x="10696218" y="2177379"/>
                  <a:ext cx="149360" cy="518461"/>
                </a:xfrm>
                <a:prstGeom prst="straightConnector1">
                  <a:avLst/>
                </a:prstGeom>
                <a:noFill/>
                <a:ln cap="flat" cmpd="sng" w="12700">
                  <a:solidFill>
                    <a:schemeClr val="dk1"/>
                  </a:solidFill>
                  <a:prstDash val="solid"/>
                  <a:miter lim="800000"/>
                  <a:headEnd len="sm" w="sm" type="none"/>
                  <a:tailEnd len="sm" w="sm" type="none"/>
                </a:ln>
              </p:spPr>
            </p:cxnSp>
            <p:cxnSp>
              <p:nvCxnSpPr>
                <p:cNvPr id="844" name="Google Shape;844;p9"/>
                <p:cNvCxnSpPr/>
                <p:nvPr/>
              </p:nvCxnSpPr>
              <p:spPr>
                <a:xfrm flipH="1">
                  <a:off x="10166249" y="2695840"/>
                  <a:ext cx="574283" cy="27820"/>
                </a:xfrm>
                <a:prstGeom prst="straightConnector1">
                  <a:avLst/>
                </a:prstGeom>
                <a:noFill/>
                <a:ln cap="flat" cmpd="sng" w="12700">
                  <a:solidFill>
                    <a:schemeClr val="dk1"/>
                  </a:solidFill>
                  <a:prstDash val="solid"/>
                  <a:miter lim="800000"/>
                  <a:headEnd len="sm" w="sm" type="none"/>
                  <a:tailEnd len="sm" w="sm" type="none"/>
                </a:ln>
              </p:spPr>
            </p:cxnSp>
            <p:cxnSp>
              <p:nvCxnSpPr>
                <p:cNvPr id="845" name="Google Shape;845;p9"/>
                <p:cNvCxnSpPr/>
                <p:nvPr/>
              </p:nvCxnSpPr>
              <p:spPr>
                <a:xfrm flipH="1">
                  <a:off x="10093625" y="2146305"/>
                  <a:ext cx="788589" cy="98881"/>
                </a:xfrm>
                <a:prstGeom prst="straightConnector1">
                  <a:avLst/>
                </a:prstGeom>
                <a:noFill/>
                <a:ln cap="flat" cmpd="sng" w="12700">
                  <a:solidFill>
                    <a:schemeClr val="dk1"/>
                  </a:solidFill>
                  <a:prstDash val="solid"/>
                  <a:miter lim="800000"/>
                  <a:headEnd len="sm" w="sm" type="none"/>
                  <a:tailEnd len="sm" w="sm" type="none"/>
                </a:ln>
              </p:spPr>
            </p:cxnSp>
            <p:cxnSp>
              <p:nvCxnSpPr>
                <p:cNvPr id="846" name="Google Shape;846;p9"/>
                <p:cNvCxnSpPr/>
                <p:nvPr/>
              </p:nvCxnSpPr>
              <p:spPr>
                <a:xfrm flipH="1">
                  <a:off x="10886186" y="2104198"/>
                  <a:ext cx="279002" cy="42107"/>
                </a:xfrm>
                <a:prstGeom prst="straightConnector1">
                  <a:avLst/>
                </a:prstGeom>
                <a:noFill/>
                <a:ln cap="flat" cmpd="sng" w="12700">
                  <a:solidFill>
                    <a:schemeClr val="dk1"/>
                  </a:solidFill>
                  <a:prstDash val="solid"/>
                  <a:miter lim="800000"/>
                  <a:headEnd len="sm" w="sm" type="none"/>
                  <a:tailEnd len="sm" w="sm" type="none"/>
                </a:ln>
              </p:spPr>
            </p:cxnSp>
            <p:cxnSp>
              <p:nvCxnSpPr>
                <p:cNvPr id="847" name="Google Shape;847;p9"/>
                <p:cNvCxnSpPr/>
                <p:nvPr/>
              </p:nvCxnSpPr>
              <p:spPr>
                <a:xfrm rot="10800000">
                  <a:off x="10706077" y="2695840"/>
                  <a:ext cx="353541" cy="67807"/>
                </a:xfrm>
                <a:prstGeom prst="straightConnector1">
                  <a:avLst/>
                </a:prstGeom>
                <a:noFill/>
                <a:ln cap="flat" cmpd="sng" w="12700">
                  <a:solidFill>
                    <a:schemeClr val="dk1"/>
                  </a:solidFill>
                  <a:prstDash val="solid"/>
                  <a:miter lim="800000"/>
                  <a:headEnd len="sm" w="sm" type="none"/>
                  <a:tailEnd len="sm" w="sm" type="none"/>
                </a:ln>
              </p:spPr>
            </p:cxnSp>
            <p:cxnSp>
              <p:nvCxnSpPr>
                <p:cNvPr id="848" name="Google Shape;848;p9"/>
                <p:cNvCxnSpPr/>
                <p:nvPr/>
              </p:nvCxnSpPr>
              <p:spPr>
                <a:xfrm flipH="1">
                  <a:off x="8793306" y="2245186"/>
                  <a:ext cx="1300319" cy="606622"/>
                </a:xfrm>
                <a:prstGeom prst="straightConnector1">
                  <a:avLst/>
                </a:prstGeom>
                <a:noFill/>
                <a:ln cap="flat" cmpd="sng" w="12700">
                  <a:solidFill>
                    <a:schemeClr val="dk1"/>
                  </a:solidFill>
                  <a:prstDash val="solid"/>
                  <a:miter lim="800000"/>
                  <a:headEnd len="sm" w="sm" type="none"/>
                  <a:tailEnd len="sm" w="sm" type="none"/>
                </a:ln>
              </p:spPr>
            </p:cxnSp>
            <p:cxnSp>
              <p:nvCxnSpPr>
                <p:cNvPr id="849" name="Google Shape;849;p9"/>
                <p:cNvCxnSpPr/>
                <p:nvPr/>
              </p:nvCxnSpPr>
              <p:spPr>
                <a:xfrm flipH="1" rot="10800000">
                  <a:off x="9402788" y="4090252"/>
                  <a:ext cx="429324" cy="705603"/>
                </a:xfrm>
                <a:prstGeom prst="straightConnector1">
                  <a:avLst/>
                </a:prstGeom>
                <a:noFill/>
                <a:ln cap="flat" cmpd="sng" w="9525">
                  <a:solidFill>
                    <a:schemeClr val="dk1"/>
                  </a:solidFill>
                  <a:prstDash val="solid"/>
                  <a:round/>
                  <a:headEnd len="sm" w="sm" type="none"/>
                  <a:tailEnd len="sm" w="sm" type="none"/>
                </a:ln>
              </p:spPr>
            </p:cxnSp>
            <p:cxnSp>
              <p:nvCxnSpPr>
                <p:cNvPr id="850" name="Google Shape;850;p9"/>
                <p:cNvCxnSpPr/>
                <p:nvPr/>
              </p:nvCxnSpPr>
              <p:spPr>
                <a:xfrm flipH="1" rot="10800000">
                  <a:off x="8268637" y="4024329"/>
                  <a:ext cx="969051" cy="3175"/>
                </a:xfrm>
                <a:prstGeom prst="straightConnector1">
                  <a:avLst/>
                </a:prstGeom>
                <a:noFill/>
                <a:ln cap="flat" cmpd="sng" w="9525">
                  <a:solidFill>
                    <a:schemeClr val="dk1"/>
                  </a:solidFill>
                  <a:prstDash val="solid"/>
                  <a:round/>
                  <a:headEnd len="sm" w="sm" type="none"/>
                  <a:tailEnd len="sm" w="sm" type="none"/>
                </a:ln>
              </p:spPr>
            </p:cxnSp>
          </p:grpSp>
          <p:pic>
            <p:nvPicPr>
              <p:cNvPr descr="antenna_radiation_stylized" id="851" name="Google Shape;851;p9"/>
              <p:cNvPicPr preferRelativeResize="0"/>
              <p:nvPr/>
            </p:nvPicPr>
            <p:blipFill rotWithShape="1">
              <a:blip r:embed="rId3">
                <a:alphaModFix/>
              </a:blip>
              <a:srcRect b="0" l="0" r="0" t="0"/>
              <a:stretch/>
            </p:blipFill>
            <p:spPr>
              <a:xfrm>
                <a:off x="7562238" y="3813930"/>
                <a:ext cx="506412" cy="106009"/>
              </a:xfrm>
              <a:prstGeom prst="rect">
                <a:avLst/>
              </a:prstGeom>
              <a:noFill/>
              <a:ln>
                <a:noFill/>
              </a:ln>
            </p:spPr>
          </p:pic>
          <p:pic>
            <p:nvPicPr>
              <p:cNvPr descr="antenna_radiation_stylized" id="852" name="Google Shape;852;p9"/>
              <p:cNvPicPr preferRelativeResize="0"/>
              <p:nvPr/>
            </p:nvPicPr>
            <p:blipFill rotWithShape="1">
              <a:blip r:embed="rId4">
                <a:alphaModFix/>
              </a:blip>
              <a:srcRect b="0" l="0" r="0" t="0"/>
              <a:stretch/>
            </p:blipFill>
            <p:spPr>
              <a:xfrm>
                <a:off x="9242073" y="5480938"/>
                <a:ext cx="452014" cy="95159"/>
              </a:xfrm>
              <a:prstGeom prst="rect">
                <a:avLst/>
              </a:prstGeom>
              <a:noFill/>
              <a:ln>
                <a:noFill/>
              </a:ln>
            </p:spPr>
          </p:pic>
          <p:pic>
            <p:nvPicPr>
              <p:cNvPr descr="cell_tower_radiation copy" id="853" name="Google Shape;853;p9"/>
              <p:cNvPicPr preferRelativeResize="0"/>
              <p:nvPr/>
            </p:nvPicPr>
            <p:blipFill rotWithShape="1">
              <a:blip r:embed="rId5">
                <a:alphaModFix/>
              </a:blip>
              <a:srcRect b="0" l="0" r="0" t="0"/>
              <a:stretch/>
            </p:blipFill>
            <p:spPr>
              <a:xfrm>
                <a:off x="7980866" y="2158167"/>
                <a:ext cx="457200" cy="332766"/>
              </a:xfrm>
              <a:prstGeom prst="rect">
                <a:avLst/>
              </a:prstGeom>
              <a:noFill/>
              <a:ln>
                <a:noFill/>
              </a:ln>
            </p:spPr>
          </p:pic>
          <p:sp>
            <p:nvSpPr>
              <p:cNvPr id="854" name="Google Shape;854;p9"/>
              <p:cNvSpPr/>
              <p:nvPr/>
            </p:nvSpPr>
            <p:spPr>
              <a:xfrm>
                <a:off x="8174541" y="2292995"/>
                <a:ext cx="52388" cy="49485"/>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grpSp>
        <p:nvGrpSpPr>
          <p:cNvPr id="855" name="Google Shape;855;p9"/>
          <p:cNvGrpSpPr/>
          <p:nvPr/>
        </p:nvGrpSpPr>
        <p:grpSpPr>
          <a:xfrm>
            <a:off x="5806482" y="1891912"/>
            <a:ext cx="1909777" cy="938011"/>
            <a:chOff x="7432700" y="1830405"/>
            <a:chExt cx="1909777" cy="938011"/>
          </a:xfrm>
        </p:grpSpPr>
        <p:grpSp>
          <p:nvGrpSpPr>
            <p:cNvPr id="856" name="Google Shape;856;p9"/>
            <p:cNvGrpSpPr/>
            <p:nvPr/>
          </p:nvGrpSpPr>
          <p:grpSpPr>
            <a:xfrm>
              <a:off x="7743850" y="1830405"/>
              <a:ext cx="415925" cy="385763"/>
              <a:chOff x="2751" y="1851"/>
              <a:chExt cx="462" cy="478"/>
            </a:xfrm>
          </p:grpSpPr>
          <p:pic>
            <p:nvPicPr>
              <p:cNvPr descr="iphone_stylized_small" id="857" name="Google Shape;857;p9"/>
              <p:cNvPicPr preferRelativeResize="0"/>
              <p:nvPr/>
            </p:nvPicPr>
            <p:blipFill rotWithShape="1">
              <a:blip r:embed="rId6">
                <a:alphaModFix/>
              </a:blip>
              <a:srcRect b="0" l="0" r="0" t="0"/>
              <a:stretch/>
            </p:blipFill>
            <p:spPr>
              <a:xfrm>
                <a:off x="2928" y="1922"/>
                <a:ext cx="152" cy="407"/>
              </a:xfrm>
              <a:prstGeom prst="rect">
                <a:avLst/>
              </a:prstGeom>
              <a:noFill/>
              <a:ln>
                <a:noFill/>
              </a:ln>
            </p:spPr>
          </p:pic>
          <p:pic>
            <p:nvPicPr>
              <p:cNvPr descr="antenna_radiation_stylized" id="858" name="Google Shape;858;p9"/>
              <p:cNvPicPr preferRelativeResize="0"/>
              <p:nvPr/>
            </p:nvPicPr>
            <p:blipFill rotWithShape="1">
              <a:blip r:embed="rId7">
                <a:alphaModFix/>
              </a:blip>
              <a:srcRect b="0" l="0" r="0" t="0"/>
              <a:stretch/>
            </p:blipFill>
            <p:spPr>
              <a:xfrm>
                <a:off x="2751" y="1851"/>
                <a:ext cx="462" cy="110"/>
              </a:xfrm>
              <a:prstGeom prst="rect">
                <a:avLst/>
              </a:prstGeom>
              <a:noFill/>
              <a:ln>
                <a:noFill/>
              </a:ln>
            </p:spPr>
          </p:pic>
        </p:grpSp>
        <p:grpSp>
          <p:nvGrpSpPr>
            <p:cNvPr id="859" name="Google Shape;859;p9"/>
            <p:cNvGrpSpPr/>
            <p:nvPr/>
          </p:nvGrpSpPr>
          <p:grpSpPr>
            <a:xfrm>
              <a:off x="7432700" y="2327293"/>
              <a:ext cx="534987" cy="414882"/>
              <a:chOff x="7432700" y="2327293"/>
              <a:chExt cx="534987" cy="414882"/>
            </a:xfrm>
          </p:grpSpPr>
          <p:pic>
            <p:nvPicPr>
              <p:cNvPr descr="antenna_stylized" id="860" name="Google Shape;860;p9"/>
              <p:cNvPicPr preferRelativeResize="0"/>
              <p:nvPr/>
            </p:nvPicPr>
            <p:blipFill rotWithShape="1">
              <a:blip r:embed="rId8">
                <a:alphaModFix/>
              </a:blip>
              <a:srcRect b="0" l="0" r="0" t="0"/>
              <a:stretch/>
            </p:blipFill>
            <p:spPr>
              <a:xfrm>
                <a:off x="7432700" y="2327293"/>
                <a:ext cx="530702" cy="223756"/>
              </a:xfrm>
              <a:prstGeom prst="rect">
                <a:avLst/>
              </a:prstGeom>
              <a:noFill/>
              <a:ln>
                <a:noFill/>
              </a:ln>
            </p:spPr>
          </p:pic>
          <p:pic>
            <p:nvPicPr>
              <p:cNvPr descr="laptop_keyboard" id="861" name="Google Shape;861;p9"/>
              <p:cNvPicPr preferRelativeResize="0"/>
              <p:nvPr/>
            </p:nvPicPr>
            <p:blipFill rotWithShape="1">
              <a:blip r:embed="rId9">
                <a:alphaModFix/>
              </a:blip>
              <a:srcRect b="0" l="0" r="0" t="0"/>
              <a:stretch/>
            </p:blipFill>
            <p:spPr>
              <a:xfrm flipH="1" rot="109064">
                <a:off x="7458407" y="2575770"/>
                <a:ext cx="437221" cy="159511"/>
              </a:xfrm>
              <a:prstGeom prst="rect">
                <a:avLst/>
              </a:prstGeom>
              <a:noFill/>
              <a:ln>
                <a:noFill/>
              </a:ln>
            </p:spPr>
          </p:pic>
          <p:sp>
            <p:nvSpPr>
              <p:cNvPr id="862" name="Google Shape;862;p9"/>
              <p:cNvSpPr/>
              <p:nvPr/>
            </p:nvSpPr>
            <p:spPr>
              <a:xfrm>
                <a:off x="7603304" y="2420984"/>
                <a:ext cx="351919" cy="208167"/>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863" name="Google Shape;863;p9"/>
              <p:cNvPicPr preferRelativeResize="0"/>
              <p:nvPr/>
            </p:nvPicPr>
            <p:blipFill rotWithShape="1">
              <a:blip r:embed="rId10">
                <a:alphaModFix/>
              </a:blip>
              <a:srcRect b="0" l="0" r="0" t="0"/>
              <a:stretch/>
            </p:blipFill>
            <p:spPr>
              <a:xfrm>
                <a:off x="7620637" y="2426338"/>
                <a:ext cx="319785" cy="189429"/>
              </a:xfrm>
              <a:prstGeom prst="rect">
                <a:avLst/>
              </a:prstGeom>
              <a:noFill/>
              <a:ln>
                <a:noFill/>
              </a:ln>
            </p:spPr>
          </p:pic>
          <p:sp>
            <p:nvSpPr>
              <p:cNvPr id="864" name="Google Shape;864;p9"/>
              <p:cNvSpPr/>
              <p:nvPr/>
            </p:nvSpPr>
            <p:spPr>
              <a:xfrm>
                <a:off x="7667378" y="2414843"/>
                <a:ext cx="298167" cy="3873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5" name="Google Shape;865;p9"/>
              <p:cNvSpPr/>
              <p:nvPr/>
            </p:nvSpPr>
            <p:spPr>
              <a:xfrm>
                <a:off x="7600188" y="2414528"/>
                <a:ext cx="82770" cy="161243"/>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6" name="Google Shape;866;p9"/>
              <p:cNvSpPr/>
              <p:nvPr/>
            </p:nvSpPr>
            <p:spPr>
              <a:xfrm>
                <a:off x="7874205" y="2443344"/>
                <a:ext cx="89197" cy="18612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p9"/>
              <p:cNvSpPr/>
              <p:nvPr/>
            </p:nvSpPr>
            <p:spPr>
              <a:xfrm>
                <a:off x="7599214" y="2567582"/>
                <a:ext cx="327185" cy="6282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8" name="Google Shape;868;p9"/>
              <p:cNvSpPr/>
              <p:nvPr/>
            </p:nvSpPr>
            <p:spPr>
              <a:xfrm>
                <a:off x="7884138" y="2444918"/>
                <a:ext cx="83549" cy="186909"/>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9" name="Google Shape;869;p9"/>
              <p:cNvSpPr/>
              <p:nvPr/>
            </p:nvSpPr>
            <p:spPr>
              <a:xfrm>
                <a:off x="7599603" y="2575928"/>
                <a:ext cx="290961" cy="62041"/>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70" name="Google Shape;870;p9"/>
              <p:cNvGrpSpPr/>
              <p:nvPr/>
            </p:nvGrpSpPr>
            <p:grpSpPr>
              <a:xfrm>
                <a:off x="7594735" y="2642220"/>
                <a:ext cx="98740" cy="36846"/>
                <a:chOff x="1740" y="2642"/>
                <a:chExt cx="752" cy="327"/>
              </a:xfrm>
            </p:grpSpPr>
            <p:sp>
              <p:nvSpPr>
                <p:cNvPr id="871" name="Google Shape;871;p9"/>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2" name="Google Shape;872;p9"/>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3" name="Google Shape;873;p9"/>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4" name="Google Shape;874;p9"/>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5" name="Google Shape;875;p9"/>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6" name="Google Shape;876;p9"/>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77" name="Google Shape;877;p9"/>
              <p:cNvSpPr/>
              <p:nvPr/>
            </p:nvSpPr>
            <p:spPr>
              <a:xfrm>
                <a:off x="7763780" y="2647731"/>
                <a:ext cx="119578" cy="80936"/>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8" name="Google Shape;878;p9"/>
              <p:cNvSpPr/>
              <p:nvPr/>
            </p:nvSpPr>
            <p:spPr>
              <a:xfrm>
                <a:off x="7458602" y="2654187"/>
                <a:ext cx="305957" cy="7385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9" name="Google Shape;879;p9"/>
              <p:cNvSpPr/>
              <p:nvPr/>
            </p:nvSpPr>
            <p:spPr>
              <a:xfrm>
                <a:off x="7458797" y="2640645"/>
                <a:ext cx="3311" cy="14959"/>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0" name="Google Shape;880;p9"/>
              <p:cNvSpPr/>
              <p:nvPr/>
            </p:nvSpPr>
            <p:spPr>
              <a:xfrm>
                <a:off x="7458992" y="2579707"/>
                <a:ext cx="142170" cy="6188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1" name="Google Shape;881;p9"/>
              <p:cNvSpPr/>
              <p:nvPr/>
            </p:nvSpPr>
            <p:spPr>
              <a:xfrm>
                <a:off x="7468535" y="2643795"/>
                <a:ext cx="290182" cy="7101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2" name="Google Shape;882;p9"/>
              <p:cNvSpPr/>
              <p:nvPr/>
            </p:nvSpPr>
            <p:spPr>
              <a:xfrm flipH="1" rot="10800000">
                <a:off x="7758327" y="2638756"/>
                <a:ext cx="118410" cy="73535"/>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83" name="Google Shape;883;p9"/>
            <p:cNvGrpSpPr/>
            <p:nvPr/>
          </p:nvGrpSpPr>
          <p:grpSpPr>
            <a:xfrm>
              <a:off x="8631407" y="2290407"/>
              <a:ext cx="530702" cy="478009"/>
              <a:chOff x="8631407" y="2290407"/>
              <a:chExt cx="530702" cy="478009"/>
            </a:xfrm>
          </p:grpSpPr>
          <p:pic>
            <p:nvPicPr>
              <p:cNvPr descr="light2.png" id="884" name="Google Shape;884;p9"/>
              <p:cNvPicPr preferRelativeResize="0"/>
              <p:nvPr/>
            </p:nvPicPr>
            <p:blipFill rotWithShape="1">
              <a:blip r:embed="rId11">
                <a:alphaModFix/>
              </a:blip>
              <a:srcRect b="0" l="0" r="0" t="0"/>
              <a:stretch/>
            </p:blipFill>
            <p:spPr>
              <a:xfrm flipH="1">
                <a:off x="8825293" y="2362969"/>
                <a:ext cx="92772" cy="405447"/>
              </a:xfrm>
              <a:prstGeom prst="rect">
                <a:avLst/>
              </a:prstGeom>
              <a:noFill/>
              <a:ln>
                <a:noFill/>
              </a:ln>
            </p:spPr>
          </p:pic>
          <p:pic>
            <p:nvPicPr>
              <p:cNvPr descr="antenna_stylized" id="885" name="Google Shape;885;p9"/>
              <p:cNvPicPr preferRelativeResize="0"/>
              <p:nvPr/>
            </p:nvPicPr>
            <p:blipFill rotWithShape="1">
              <a:blip r:embed="rId8">
                <a:alphaModFix/>
              </a:blip>
              <a:srcRect b="0" l="0" r="0" t="0"/>
              <a:stretch/>
            </p:blipFill>
            <p:spPr>
              <a:xfrm>
                <a:off x="8631407" y="2290407"/>
                <a:ext cx="530702" cy="223756"/>
              </a:xfrm>
              <a:prstGeom prst="rect">
                <a:avLst/>
              </a:prstGeom>
              <a:noFill/>
              <a:ln>
                <a:noFill/>
              </a:ln>
            </p:spPr>
          </p:pic>
        </p:grpSp>
        <p:grpSp>
          <p:nvGrpSpPr>
            <p:cNvPr id="886" name="Google Shape;886;p9"/>
            <p:cNvGrpSpPr/>
            <p:nvPr/>
          </p:nvGrpSpPr>
          <p:grpSpPr>
            <a:xfrm>
              <a:off x="8493165" y="2029804"/>
              <a:ext cx="849312" cy="226109"/>
              <a:chOff x="8493165" y="2029804"/>
              <a:chExt cx="849312" cy="226109"/>
            </a:xfrm>
          </p:grpSpPr>
          <p:pic>
            <p:nvPicPr>
              <p:cNvPr descr="car_icon_small" id="887" name="Google Shape;887;p9"/>
              <p:cNvPicPr preferRelativeResize="0"/>
              <p:nvPr/>
            </p:nvPicPr>
            <p:blipFill rotWithShape="1">
              <a:blip r:embed="rId12">
                <a:alphaModFix/>
              </a:blip>
              <a:srcRect b="0" l="0" r="0" t="0"/>
              <a:stretch/>
            </p:blipFill>
            <p:spPr>
              <a:xfrm>
                <a:off x="8493165" y="2087638"/>
                <a:ext cx="849312" cy="168275"/>
              </a:xfrm>
              <a:prstGeom prst="rect">
                <a:avLst/>
              </a:prstGeom>
              <a:noFill/>
              <a:ln>
                <a:noFill/>
              </a:ln>
            </p:spPr>
          </p:pic>
          <p:pic>
            <p:nvPicPr>
              <p:cNvPr descr="antenna_stylized" id="888" name="Google Shape;888;p9"/>
              <p:cNvPicPr preferRelativeResize="0"/>
              <p:nvPr/>
            </p:nvPicPr>
            <p:blipFill rotWithShape="1">
              <a:blip r:embed="rId8">
                <a:alphaModFix/>
              </a:blip>
              <a:srcRect b="0" l="0" r="0" t="0"/>
              <a:stretch/>
            </p:blipFill>
            <p:spPr>
              <a:xfrm>
                <a:off x="8704645" y="2029804"/>
                <a:ext cx="530702" cy="223756"/>
              </a:xfrm>
              <a:prstGeom prst="rect">
                <a:avLst/>
              </a:prstGeom>
              <a:noFill/>
              <a:ln>
                <a:noFill/>
              </a:ln>
            </p:spPr>
          </p:pic>
        </p:grpSp>
      </p:grpSp>
      <p:grpSp>
        <p:nvGrpSpPr>
          <p:cNvPr id="889" name="Google Shape;889;p9"/>
          <p:cNvGrpSpPr/>
          <p:nvPr/>
        </p:nvGrpSpPr>
        <p:grpSpPr>
          <a:xfrm>
            <a:off x="5860926" y="3357611"/>
            <a:ext cx="857739" cy="583764"/>
            <a:chOff x="7487144" y="3296104"/>
            <a:chExt cx="857739" cy="583764"/>
          </a:xfrm>
        </p:grpSpPr>
        <p:grpSp>
          <p:nvGrpSpPr>
            <p:cNvPr id="890" name="Google Shape;890;p9"/>
            <p:cNvGrpSpPr/>
            <p:nvPr/>
          </p:nvGrpSpPr>
          <p:grpSpPr>
            <a:xfrm>
              <a:off x="7487144" y="3389820"/>
              <a:ext cx="350807" cy="310034"/>
              <a:chOff x="7487144" y="3389820"/>
              <a:chExt cx="350807" cy="310034"/>
            </a:xfrm>
          </p:grpSpPr>
          <p:pic>
            <p:nvPicPr>
              <p:cNvPr descr="antenna_stylized" id="891" name="Google Shape;891;p9"/>
              <p:cNvPicPr preferRelativeResize="0"/>
              <p:nvPr/>
            </p:nvPicPr>
            <p:blipFill rotWithShape="1">
              <a:blip r:embed="rId13">
                <a:alphaModFix/>
              </a:blip>
              <a:srcRect b="0" l="0" r="0" t="0"/>
              <a:stretch/>
            </p:blipFill>
            <p:spPr>
              <a:xfrm>
                <a:off x="7487144" y="3389820"/>
                <a:ext cx="347997" cy="167557"/>
              </a:xfrm>
              <a:prstGeom prst="rect">
                <a:avLst/>
              </a:prstGeom>
              <a:noFill/>
              <a:ln>
                <a:noFill/>
              </a:ln>
            </p:spPr>
          </p:pic>
          <p:pic>
            <p:nvPicPr>
              <p:cNvPr descr="laptop_keyboard" id="892" name="Google Shape;892;p9"/>
              <p:cNvPicPr preferRelativeResize="0"/>
              <p:nvPr/>
            </p:nvPicPr>
            <p:blipFill rotWithShape="1">
              <a:blip r:embed="rId14">
                <a:alphaModFix/>
              </a:blip>
              <a:srcRect b="0" l="0" r="0" t="0"/>
              <a:stretch/>
            </p:blipFill>
            <p:spPr>
              <a:xfrm flipH="1" rot="109064">
                <a:off x="7504001" y="3575889"/>
                <a:ext cx="286699" cy="119448"/>
              </a:xfrm>
              <a:prstGeom prst="rect">
                <a:avLst/>
              </a:prstGeom>
              <a:noFill/>
              <a:ln>
                <a:noFill/>
              </a:ln>
            </p:spPr>
          </p:pic>
          <p:sp>
            <p:nvSpPr>
              <p:cNvPr id="893" name="Google Shape;893;p9"/>
              <p:cNvSpPr/>
              <p:nvPr/>
            </p:nvSpPr>
            <p:spPr>
              <a:xfrm>
                <a:off x="7599014" y="3459979"/>
                <a:ext cx="230764" cy="155883"/>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894" name="Google Shape;894;p9"/>
              <p:cNvPicPr preferRelativeResize="0"/>
              <p:nvPr/>
            </p:nvPicPr>
            <p:blipFill rotWithShape="1">
              <a:blip r:embed="rId15">
                <a:alphaModFix/>
              </a:blip>
              <a:srcRect b="0" l="0" r="0" t="0"/>
              <a:stretch/>
            </p:blipFill>
            <p:spPr>
              <a:xfrm>
                <a:off x="7610380" y="3463988"/>
                <a:ext cx="209692" cy="141851"/>
              </a:xfrm>
              <a:prstGeom prst="rect">
                <a:avLst/>
              </a:prstGeom>
              <a:noFill/>
              <a:ln>
                <a:noFill/>
              </a:ln>
            </p:spPr>
          </p:pic>
          <p:sp>
            <p:nvSpPr>
              <p:cNvPr id="895" name="Google Shape;895;p9"/>
              <p:cNvSpPr/>
              <p:nvPr/>
            </p:nvSpPr>
            <p:spPr>
              <a:xfrm>
                <a:off x="7641029" y="3455381"/>
                <a:ext cx="195517" cy="29007"/>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6" name="Google Shape;896;p9"/>
              <p:cNvSpPr/>
              <p:nvPr/>
            </p:nvSpPr>
            <p:spPr>
              <a:xfrm>
                <a:off x="7596971" y="3455145"/>
                <a:ext cx="54275" cy="120745"/>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7" name="Google Shape;897;p9"/>
              <p:cNvSpPr/>
              <p:nvPr/>
            </p:nvSpPr>
            <p:spPr>
              <a:xfrm>
                <a:off x="7776652" y="3476723"/>
                <a:ext cx="58489" cy="139375"/>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8" name="Google Shape;898;p9"/>
              <p:cNvSpPr/>
              <p:nvPr/>
            </p:nvSpPr>
            <p:spPr>
              <a:xfrm>
                <a:off x="7596332" y="3569758"/>
                <a:ext cx="214545" cy="47048"/>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9" name="Google Shape;899;p9"/>
              <p:cNvSpPr/>
              <p:nvPr/>
            </p:nvSpPr>
            <p:spPr>
              <a:xfrm>
                <a:off x="7783165" y="3477902"/>
                <a:ext cx="54786" cy="139965"/>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0" name="Google Shape;900;p9"/>
              <p:cNvSpPr/>
              <p:nvPr/>
            </p:nvSpPr>
            <p:spPr>
              <a:xfrm>
                <a:off x="7596588" y="3576007"/>
                <a:ext cx="190792" cy="46458"/>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01" name="Google Shape;901;p9"/>
              <p:cNvGrpSpPr/>
              <p:nvPr/>
            </p:nvGrpSpPr>
            <p:grpSpPr>
              <a:xfrm>
                <a:off x="7593395" y="3625649"/>
                <a:ext cx="64747" cy="27592"/>
                <a:chOff x="1740" y="2642"/>
                <a:chExt cx="752" cy="327"/>
              </a:xfrm>
            </p:grpSpPr>
            <p:sp>
              <p:nvSpPr>
                <p:cNvPr id="902" name="Google Shape;902;p9"/>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3" name="Google Shape;903;p9"/>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4" name="Google Shape;904;p9"/>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5" name="Google Shape;905;p9"/>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6" name="Google Shape;906;p9"/>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7" name="Google Shape;907;p9"/>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08" name="Google Shape;908;p9"/>
              <p:cNvSpPr/>
              <p:nvPr/>
            </p:nvSpPr>
            <p:spPr>
              <a:xfrm>
                <a:off x="7704243" y="3629776"/>
                <a:ext cx="78411" cy="60608"/>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9" name="Google Shape;909;p9"/>
              <p:cNvSpPr/>
              <p:nvPr/>
            </p:nvSpPr>
            <p:spPr>
              <a:xfrm>
                <a:off x="7504129" y="3634611"/>
                <a:ext cx="200625" cy="55302"/>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0" name="Google Shape;910;p9"/>
              <p:cNvSpPr/>
              <p:nvPr/>
            </p:nvSpPr>
            <p:spPr>
              <a:xfrm>
                <a:off x="7504257" y="3624470"/>
                <a:ext cx="2171" cy="11202"/>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1" name="Google Shape;911;p9"/>
              <p:cNvSpPr/>
              <p:nvPr/>
            </p:nvSpPr>
            <p:spPr>
              <a:xfrm>
                <a:off x="7504384" y="3578837"/>
                <a:ext cx="93225" cy="46340"/>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2" name="Google Shape;912;p9"/>
              <p:cNvSpPr/>
              <p:nvPr/>
            </p:nvSpPr>
            <p:spPr>
              <a:xfrm>
                <a:off x="7510642" y="3626829"/>
                <a:ext cx="190281" cy="53180"/>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13" name="Google Shape;913;p9"/>
              <p:cNvSpPr/>
              <p:nvPr/>
            </p:nvSpPr>
            <p:spPr>
              <a:xfrm flipH="1" rot="10800000">
                <a:off x="7700668" y="3623055"/>
                <a:ext cx="77645" cy="55066"/>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14" name="Google Shape;914;p9"/>
            <p:cNvGrpSpPr/>
            <p:nvPr/>
          </p:nvGrpSpPr>
          <p:grpSpPr>
            <a:xfrm flipH="1">
              <a:off x="7985622" y="3537823"/>
              <a:ext cx="359261" cy="342045"/>
              <a:chOff x="2839" y="3501"/>
              <a:chExt cx="755" cy="803"/>
            </a:xfrm>
          </p:grpSpPr>
          <p:pic>
            <p:nvPicPr>
              <p:cNvPr descr="desktop_computer_stylized_medium" id="915" name="Google Shape;915;p9"/>
              <p:cNvPicPr preferRelativeResize="0"/>
              <p:nvPr/>
            </p:nvPicPr>
            <p:blipFill rotWithShape="1">
              <a:blip r:embed="rId16">
                <a:alphaModFix/>
              </a:blip>
              <a:srcRect b="0" l="0" r="0" t="0"/>
              <a:stretch/>
            </p:blipFill>
            <p:spPr>
              <a:xfrm>
                <a:off x="2839" y="3501"/>
                <a:ext cx="755" cy="803"/>
              </a:xfrm>
              <a:prstGeom prst="rect">
                <a:avLst/>
              </a:prstGeom>
              <a:noFill/>
              <a:ln>
                <a:noFill/>
              </a:ln>
            </p:spPr>
          </p:pic>
          <p:sp>
            <p:nvSpPr>
              <p:cNvPr id="916" name="Google Shape;916;p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17" name="Google Shape;917;p9"/>
            <p:cNvGrpSpPr/>
            <p:nvPr/>
          </p:nvGrpSpPr>
          <p:grpSpPr>
            <a:xfrm>
              <a:off x="7797061" y="3296104"/>
              <a:ext cx="347997" cy="396620"/>
              <a:chOff x="7797061" y="3296104"/>
              <a:chExt cx="347997" cy="396620"/>
            </a:xfrm>
          </p:grpSpPr>
          <p:pic>
            <p:nvPicPr>
              <p:cNvPr descr="fridge2.png" id="918" name="Google Shape;918;p9"/>
              <p:cNvPicPr preferRelativeResize="0"/>
              <p:nvPr/>
            </p:nvPicPr>
            <p:blipFill rotWithShape="1">
              <a:blip r:embed="rId17">
                <a:alphaModFix/>
              </a:blip>
              <a:srcRect b="0" l="0" r="0" t="0"/>
              <a:stretch/>
            </p:blipFill>
            <p:spPr>
              <a:xfrm>
                <a:off x="7896825" y="3355697"/>
                <a:ext cx="189578" cy="337027"/>
              </a:xfrm>
              <a:prstGeom prst="rect">
                <a:avLst/>
              </a:prstGeom>
              <a:noFill/>
              <a:ln>
                <a:noFill/>
              </a:ln>
            </p:spPr>
          </p:pic>
          <p:pic>
            <p:nvPicPr>
              <p:cNvPr descr="antenna_stylized" id="919" name="Google Shape;919;p9"/>
              <p:cNvPicPr preferRelativeResize="0"/>
              <p:nvPr/>
            </p:nvPicPr>
            <p:blipFill rotWithShape="1">
              <a:blip r:embed="rId13">
                <a:alphaModFix/>
              </a:blip>
              <a:srcRect b="0" l="0" r="0" t="0"/>
              <a:stretch/>
            </p:blipFill>
            <p:spPr>
              <a:xfrm>
                <a:off x="7797061" y="3296104"/>
                <a:ext cx="347997" cy="167557"/>
              </a:xfrm>
              <a:prstGeom prst="rect">
                <a:avLst/>
              </a:prstGeom>
              <a:noFill/>
              <a:ln>
                <a:noFill/>
              </a:ln>
            </p:spPr>
          </p:pic>
        </p:grpSp>
      </p:grpSp>
      <p:grpSp>
        <p:nvGrpSpPr>
          <p:cNvPr id="920" name="Google Shape;920;p9"/>
          <p:cNvGrpSpPr/>
          <p:nvPr/>
        </p:nvGrpSpPr>
        <p:grpSpPr>
          <a:xfrm>
            <a:off x="9432355" y="3460672"/>
            <a:ext cx="518448" cy="1212242"/>
            <a:chOff x="11058573" y="3399165"/>
            <a:chExt cx="518448" cy="1212242"/>
          </a:xfrm>
        </p:grpSpPr>
        <p:grpSp>
          <p:nvGrpSpPr>
            <p:cNvPr id="921" name="Google Shape;921;p9"/>
            <p:cNvGrpSpPr/>
            <p:nvPr/>
          </p:nvGrpSpPr>
          <p:grpSpPr>
            <a:xfrm>
              <a:off x="11087182" y="4159591"/>
              <a:ext cx="489839" cy="451816"/>
              <a:chOff x="5103720" y="2693365"/>
              <a:chExt cx="611650" cy="414788"/>
            </a:xfrm>
          </p:grpSpPr>
          <p:cxnSp>
            <p:nvCxnSpPr>
              <p:cNvPr id="922" name="Google Shape;922;p9"/>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923" name="Google Shape;923;p9"/>
              <p:cNvGrpSpPr/>
              <p:nvPr/>
            </p:nvGrpSpPr>
            <p:grpSpPr>
              <a:xfrm>
                <a:off x="5275406" y="2693365"/>
                <a:ext cx="439964" cy="414788"/>
                <a:chOff x="5275406" y="2711455"/>
                <a:chExt cx="452949" cy="405518"/>
              </a:xfrm>
            </p:grpSpPr>
            <p:pic>
              <p:nvPicPr>
                <p:cNvPr descr="server_rack.png" id="924" name="Google Shape;924;p9"/>
                <p:cNvPicPr preferRelativeResize="0"/>
                <p:nvPr/>
              </p:nvPicPr>
              <p:blipFill rotWithShape="1">
                <a:blip r:embed="rId18">
                  <a:alphaModFix/>
                </a:blip>
                <a:srcRect b="0" l="0" r="0" t="0"/>
                <a:stretch/>
              </p:blipFill>
              <p:spPr>
                <a:xfrm>
                  <a:off x="5537367" y="2770786"/>
                  <a:ext cx="190988" cy="313366"/>
                </a:xfrm>
                <a:prstGeom prst="rect">
                  <a:avLst/>
                </a:prstGeom>
                <a:noFill/>
                <a:ln>
                  <a:noFill/>
                </a:ln>
              </p:spPr>
            </p:pic>
            <p:pic>
              <p:nvPicPr>
                <p:cNvPr descr="server_rack.png" id="925" name="Google Shape;925;p9"/>
                <p:cNvPicPr preferRelativeResize="0"/>
                <p:nvPr/>
              </p:nvPicPr>
              <p:blipFill rotWithShape="1">
                <a:blip r:embed="rId18">
                  <a:alphaModFix/>
                </a:blip>
                <a:srcRect b="0" l="0" r="0" t="0"/>
                <a:stretch/>
              </p:blipFill>
              <p:spPr>
                <a:xfrm>
                  <a:off x="5275406" y="2764002"/>
                  <a:ext cx="190988" cy="313366"/>
                </a:xfrm>
                <a:prstGeom prst="rect">
                  <a:avLst/>
                </a:prstGeom>
                <a:noFill/>
                <a:ln>
                  <a:noFill/>
                </a:ln>
              </p:spPr>
            </p:pic>
            <p:pic>
              <p:nvPicPr>
                <p:cNvPr descr="server_rack.png" id="926" name="Google Shape;926;p9"/>
                <p:cNvPicPr preferRelativeResize="0"/>
                <p:nvPr/>
              </p:nvPicPr>
              <p:blipFill rotWithShape="1">
                <a:blip r:embed="rId18">
                  <a:alphaModFix/>
                </a:blip>
                <a:srcRect b="0" l="0" r="0" t="0"/>
                <a:stretch/>
              </p:blipFill>
              <p:spPr>
                <a:xfrm>
                  <a:off x="5385676" y="2711455"/>
                  <a:ext cx="247152" cy="405518"/>
                </a:xfrm>
                <a:prstGeom prst="rect">
                  <a:avLst/>
                </a:prstGeom>
                <a:noFill/>
                <a:ln>
                  <a:noFill/>
                </a:ln>
              </p:spPr>
            </p:pic>
          </p:grpSp>
        </p:grpSp>
        <p:grpSp>
          <p:nvGrpSpPr>
            <p:cNvPr id="927" name="Google Shape;927;p9"/>
            <p:cNvGrpSpPr/>
            <p:nvPr/>
          </p:nvGrpSpPr>
          <p:grpSpPr>
            <a:xfrm>
              <a:off x="11058573" y="3399165"/>
              <a:ext cx="423724" cy="405973"/>
              <a:chOff x="5103720" y="2693365"/>
              <a:chExt cx="611650" cy="414788"/>
            </a:xfrm>
          </p:grpSpPr>
          <p:cxnSp>
            <p:nvCxnSpPr>
              <p:cNvPr id="928" name="Google Shape;928;p9"/>
              <p:cNvCxnSpPr/>
              <p:nvPr/>
            </p:nvCxnSpPr>
            <p:spPr>
              <a:xfrm>
                <a:off x="5103720" y="2914214"/>
                <a:ext cx="232559" cy="0"/>
              </a:xfrm>
              <a:prstGeom prst="straightConnector1">
                <a:avLst/>
              </a:prstGeom>
              <a:noFill/>
              <a:ln cap="flat" cmpd="sng" w="12700">
                <a:solidFill>
                  <a:schemeClr val="dk1"/>
                </a:solidFill>
                <a:prstDash val="solid"/>
                <a:miter lim="800000"/>
                <a:headEnd len="sm" w="sm" type="none"/>
                <a:tailEnd len="sm" w="sm" type="none"/>
              </a:ln>
            </p:spPr>
          </p:cxnSp>
          <p:grpSp>
            <p:nvGrpSpPr>
              <p:cNvPr id="929" name="Google Shape;929;p9"/>
              <p:cNvGrpSpPr/>
              <p:nvPr/>
            </p:nvGrpSpPr>
            <p:grpSpPr>
              <a:xfrm>
                <a:off x="5275406" y="2693365"/>
                <a:ext cx="439964" cy="414788"/>
                <a:chOff x="5275406" y="2711455"/>
                <a:chExt cx="452949" cy="405518"/>
              </a:xfrm>
            </p:grpSpPr>
            <p:pic>
              <p:nvPicPr>
                <p:cNvPr descr="server_rack.png" id="930" name="Google Shape;930;p9"/>
                <p:cNvPicPr preferRelativeResize="0"/>
                <p:nvPr/>
              </p:nvPicPr>
              <p:blipFill rotWithShape="1">
                <a:blip r:embed="rId18">
                  <a:alphaModFix/>
                </a:blip>
                <a:srcRect b="0" l="0" r="0" t="0"/>
                <a:stretch/>
              </p:blipFill>
              <p:spPr>
                <a:xfrm>
                  <a:off x="5537367" y="2770786"/>
                  <a:ext cx="190988" cy="313366"/>
                </a:xfrm>
                <a:prstGeom prst="rect">
                  <a:avLst/>
                </a:prstGeom>
                <a:noFill/>
                <a:ln>
                  <a:noFill/>
                </a:ln>
              </p:spPr>
            </p:pic>
            <p:pic>
              <p:nvPicPr>
                <p:cNvPr descr="server_rack.png" id="931" name="Google Shape;931;p9"/>
                <p:cNvPicPr preferRelativeResize="0"/>
                <p:nvPr/>
              </p:nvPicPr>
              <p:blipFill rotWithShape="1">
                <a:blip r:embed="rId18">
                  <a:alphaModFix/>
                </a:blip>
                <a:srcRect b="0" l="0" r="0" t="0"/>
                <a:stretch/>
              </p:blipFill>
              <p:spPr>
                <a:xfrm>
                  <a:off x="5275406" y="2764002"/>
                  <a:ext cx="190988" cy="313366"/>
                </a:xfrm>
                <a:prstGeom prst="rect">
                  <a:avLst/>
                </a:prstGeom>
                <a:noFill/>
                <a:ln>
                  <a:noFill/>
                </a:ln>
              </p:spPr>
            </p:pic>
            <p:pic>
              <p:nvPicPr>
                <p:cNvPr descr="server_rack.png" id="932" name="Google Shape;932;p9"/>
                <p:cNvPicPr preferRelativeResize="0"/>
                <p:nvPr/>
              </p:nvPicPr>
              <p:blipFill rotWithShape="1">
                <a:blip r:embed="rId18">
                  <a:alphaModFix/>
                </a:blip>
                <a:srcRect b="0" l="0" r="0" t="0"/>
                <a:stretch/>
              </p:blipFill>
              <p:spPr>
                <a:xfrm>
                  <a:off x="5385676" y="2711455"/>
                  <a:ext cx="247152" cy="405518"/>
                </a:xfrm>
                <a:prstGeom prst="rect">
                  <a:avLst/>
                </a:prstGeom>
                <a:noFill/>
                <a:ln>
                  <a:noFill/>
                </a:ln>
              </p:spPr>
            </p:pic>
          </p:grpSp>
        </p:grpSp>
      </p:grpSp>
      <p:grpSp>
        <p:nvGrpSpPr>
          <p:cNvPr id="933" name="Google Shape;933;p9"/>
          <p:cNvGrpSpPr/>
          <p:nvPr/>
        </p:nvGrpSpPr>
        <p:grpSpPr>
          <a:xfrm>
            <a:off x="8656323" y="5306138"/>
            <a:ext cx="177192" cy="330833"/>
            <a:chOff x="4140" y="429"/>
            <a:chExt cx="1425" cy="2396"/>
          </a:xfrm>
        </p:grpSpPr>
        <p:sp>
          <p:nvSpPr>
            <p:cNvPr id="934" name="Google Shape;934;p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5" name="Google Shape;935;p9"/>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36" name="Google Shape;936;p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7" name="Google Shape;937;p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38" name="Google Shape;938;p9"/>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939" name="Google Shape;939;p9"/>
            <p:cNvGrpSpPr/>
            <p:nvPr/>
          </p:nvGrpSpPr>
          <p:grpSpPr>
            <a:xfrm>
              <a:off x="4748" y="666"/>
              <a:ext cx="578" cy="150"/>
              <a:chOff x="613" y="2566"/>
              <a:chExt cx="721" cy="144"/>
            </a:xfrm>
          </p:grpSpPr>
          <p:sp>
            <p:nvSpPr>
              <p:cNvPr id="940" name="Google Shape;940;p9"/>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41" name="Google Shape;941;p9"/>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942" name="Google Shape;942;p9"/>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943" name="Google Shape;943;p9"/>
            <p:cNvGrpSpPr/>
            <p:nvPr/>
          </p:nvGrpSpPr>
          <p:grpSpPr>
            <a:xfrm>
              <a:off x="4748" y="990"/>
              <a:ext cx="578" cy="134"/>
              <a:chOff x="615" y="2564"/>
              <a:chExt cx="721" cy="139"/>
            </a:xfrm>
          </p:grpSpPr>
          <p:sp>
            <p:nvSpPr>
              <p:cNvPr id="944" name="Google Shape;944;p9"/>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45" name="Google Shape;945;p9"/>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946" name="Google Shape;946;p9"/>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47" name="Google Shape;947;p9"/>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948" name="Google Shape;948;p9"/>
            <p:cNvGrpSpPr/>
            <p:nvPr/>
          </p:nvGrpSpPr>
          <p:grpSpPr>
            <a:xfrm>
              <a:off x="4738" y="1647"/>
              <a:ext cx="578" cy="135"/>
              <a:chOff x="618" y="2586"/>
              <a:chExt cx="720" cy="124"/>
            </a:xfrm>
          </p:grpSpPr>
          <p:sp>
            <p:nvSpPr>
              <p:cNvPr id="949" name="Google Shape;949;p9"/>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50" name="Google Shape;950;p9"/>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951" name="Google Shape;951;p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52" name="Google Shape;952;p9"/>
            <p:cNvGrpSpPr/>
            <p:nvPr/>
          </p:nvGrpSpPr>
          <p:grpSpPr>
            <a:xfrm>
              <a:off x="4738" y="1330"/>
              <a:ext cx="588" cy="134"/>
              <a:chOff x="613" y="2571"/>
              <a:chExt cx="732" cy="134"/>
            </a:xfrm>
          </p:grpSpPr>
          <p:sp>
            <p:nvSpPr>
              <p:cNvPr id="953" name="Google Shape;953;p9"/>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54" name="Google Shape;954;p9"/>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955" name="Google Shape;955;p9"/>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56" name="Google Shape;956;p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7" name="Google Shape;957;p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8" name="Google Shape;958;p9"/>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59" name="Google Shape;959;p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60" name="Google Shape;960;p9"/>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61" name="Google Shape;961;p9"/>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62" name="Google Shape;962;p9"/>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63" name="Google Shape;963;p9"/>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964" name="Google Shape;964;p9"/>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965" name="Google Shape;965;p9"/>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966" name="Google Shape;966;p9"/>
          <p:cNvGrpSpPr/>
          <p:nvPr/>
        </p:nvGrpSpPr>
        <p:grpSpPr>
          <a:xfrm flipH="1">
            <a:off x="6348263" y="4932348"/>
            <a:ext cx="345630" cy="320302"/>
            <a:chOff x="2839" y="3501"/>
            <a:chExt cx="755" cy="803"/>
          </a:xfrm>
        </p:grpSpPr>
        <p:pic>
          <p:nvPicPr>
            <p:cNvPr descr="desktop_computer_stylized_medium" id="967" name="Google Shape;967;p9"/>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968" name="Google Shape;968;p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69" name="Google Shape;969;p9"/>
          <p:cNvGrpSpPr/>
          <p:nvPr/>
        </p:nvGrpSpPr>
        <p:grpSpPr>
          <a:xfrm>
            <a:off x="7403211" y="5861358"/>
            <a:ext cx="310186" cy="312050"/>
            <a:chOff x="877" y="1008"/>
            <a:chExt cx="2747" cy="2626"/>
          </a:xfrm>
        </p:grpSpPr>
        <p:pic>
          <p:nvPicPr>
            <p:cNvPr descr="antenna_stylized" id="970" name="Google Shape;970;p9"/>
            <p:cNvPicPr preferRelativeResize="0"/>
            <p:nvPr/>
          </p:nvPicPr>
          <p:blipFill rotWithShape="1">
            <a:blip r:embed="rId20">
              <a:alphaModFix/>
            </a:blip>
            <a:srcRect b="0" l="0" r="0" t="0"/>
            <a:stretch/>
          </p:blipFill>
          <p:spPr>
            <a:xfrm>
              <a:off x="877" y="1008"/>
              <a:ext cx="2725" cy="1421"/>
            </a:xfrm>
            <a:prstGeom prst="rect">
              <a:avLst/>
            </a:prstGeom>
            <a:noFill/>
            <a:ln>
              <a:noFill/>
            </a:ln>
          </p:spPr>
        </p:pic>
        <p:pic>
          <p:nvPicPr>
            <p:cNvPr descr="laptop_keyboard" id="971" name="Google Shape;971;p9"/>
            <p:cNvPicPr preferRelativeResize="0"/>
            <p:nvPr/>
          </p:nvPicPr>
          <p:blipFill rotWithShape="1">
            <a:blip r:embed="rId21">
              <a:alphaModFix/>
            </a:blip>
            <a:srcRect b="0" l="0" r="0" t="0"/>
            <a:stretch/>
          </p:blipFill>
          <p:spPr>
            <a:xfrm flipH="1" rot="109064">
              <a:off x="1009" y="2586"/>
              <a:ext cx="2245" cy="1013"/>
            </a:xfrm>
            <a:prstGeom prst="rect">
              <a:avLst/>
            </a:prstGeom>
            <a:noFill/>
            <a:ln>
              <a:noFill/>
            </a:ln>
          </p:spPr>
        </p:pic>
        <p:sp>
          <p:nvSpPr>
            <p:cNvPr id="972" name="Google Shape;972;p9"/>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973" name="Google Shape;973;p9"/>
            <p:cNvPicPr preferRelativeResize="0"/>
            <p:nvPr/>
          </p:nvPicPr>
          <p:blipFill rotWithShape="1">
            <a:blip r:embed="rId22">
              <a:alphaModFix/>
            </a:blip>
            <a:srcRect b="0" l="0" r="0" t="0"/>
            <a:stretch/>
          </p:blipFill>
          <p:spPr>
            <a:xfrm>
              <a:off x="1842" y="1637"/>
              <a:ext cx="1642" cy="1203"/>
            </a:xfrm>
            <a:prstGeom prst="rect">
              <a:avLst/>
            </a:prstGeom>
            <a:noFill/>
            <a:ln>
              <a:noFill/>
            </a:ln>
          </p:spPr>
        </p:pic>
        <p:sp>
          <p:nvSpPr>
            <p:cNvPr id="974" name="Google Shape;974;p9"/>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5" name="Google Shape;975;p9"/>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6" name="Google Shape;976;p9"/>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7" name="Google Shape;977;p9"/>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8" name="Google Shape;978;p9"/>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9" name="Google Shape;979;p9"/>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80" name="Google Shape;980;p9"/>
            <p:cNvGrpSpPr/>
            <p:nvPr/>
          </p:nvGrpSpPr>
          <p:grpSpPr>
            <a:xfrm>
              <a:off x="1709" y="3008"/>
              <a:ext cx="507" cy="234"/>
              <a:chOff x="1740" y="2642"/>
              <a:chExt cx="752" cy="327"/>
            </a:xfrm>
          </p:grpSpPr>
          <p:sp>
            <p:nvSpPr>
              <p:cNvPr id="981" name="Google Shape;981;p9"/>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2" name="Google Shape;982;p9"/>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3" name="Google Shape;983;p9"/>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4" name="Google Shape;984;p9"/>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5" name="Google Shape;985;p9"/>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6" name="Google Shape;986;p9"/>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987" name="Google Shape;987;p9"/>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8" name="Google Shape;988;p9"/>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9" name="Google Shape;989;p9"/>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0" name="Google Shape;990;p9"/>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1" name="Google Shape;991;p9"/>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2" name="Google Shape;992;p9"/>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93" name="Google Shape;993;p9"/>
          <p:cNvGrpSpPr/>
          <p:nvPr/>
        </p:nvGrpSpPr>
        <p:grpSpPr>
          <a:xfrm flipH="1">
            <a:off x="6141389" y="5313247"/>
            <a:ext cx="345630" cy="320302"/>
            <a:chOff x="2839" y="3501"/>
            <a:chExt cx="755" cy="803"/>
          </a:xfrm>
        </p:grpSpPr>
        <p:pic>
          <p:nvPicPr>
            <p:cNvPr descr="desktop_computer_stylized_medium" id="994" name="Google Shape;994;p9"/>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995" name="Google Shape;995;p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96" name="Google Shape;996;p9"/>
          <p:cNvGrpSpPr/>
          <p:nvPr/>
        </p:nvGrpSpPr>
        <p:grpSpPr>
          <a:xfrm flipH="1">
            <a:off x="6521317" y="5536844"/>
            <a:ext cx="345630" cy="320302"/>
            <a:chOff x="2839" y="3501"/>
            <a:chExt cx="755" cy="803"/>
          </a:xfrm>
        </p:grpSpPr>
        <p:pic>
          <p:nvPicPr>
            <p:cNvPr descr="desktop_computer_stylized_medium" id="997" name="Google Shape;997;p9"/>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998" name="Google Shape;998;p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99" name="Google Shape;999;p9"/>
          <p:cNvGrpSpPr/>
          <p:nvPr/>
        </p:nvGrpSpPr>
        <p:grpSpPr>
          <a:xfrm flipH="1">
            <a:off x="6919542" y="5558317"/>
            <a:ext cx="345630" cy="320302"/>
            <a:chOff x="2839" y="3501"/>
            <a:chExt cx="755" cy="803"/>
          </a:xfrm>
        </p:grpSpPr>
        <p:pic>
          <p:nvPicPr>
            <p:cNvPr descr="desktop_computer_stylized_medium" id="1000" name="Google Shape;1000;p9"/>
            <p:cNvPicPr preferRelativeResize="0"/>
            <p:nvPr/>
          </p:nvPicPr>
          <p:blipFill rotWithShape="1">
            <a:blip r:embed="rId19">
              <a:alphaModFix/>
            </a:blip>
            <a:srcRect b="0" l="0" r="0" t="0"/>
            <a:stretch/>
          </p:blipFill>
          <p:spPr>
            <a:xfrm>
              <a:off x="2839" y="3501"/>
              <a:ext cx="755" cy="803"/>
            </a:xfrm>
            <a:prstGeom prst="rect">
              <a:avLst/>
            </a:prstGeom>
            <a:noFill/>
            <a:ln>
              <a:noFill/>
            </a:ln>
          </p:spPr>
        </p:pic>
        <p:sp>
          <p:nvSpPr>
            <p:cNvPr id="1001" name="Google Shape;1001;p9"/>
            <p:cNvSpPr/>
            <p:nvPr/>
          </p:nvSpPr>
          <p:spPr>
            <a:xfrm>
              <a:off x="2916" y="3578"/>
              <a:ext cx="356" cy="368"/>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02" name="Google Shape;1002;p9"/>
          <p:cNvGrpSpPr/>
          <p:nvPr/>
        </p:nvGrpSpPr>
        <p:grpSpPr>
          <a:xfrm>
            <a:off x="8039579" y="6015687"/>
            <a:ext cx="319264" cy="256870"/>
            <a:chOff x="877" y="1008"/>
            <a:chExt cx="2747" cy="2626"/>
          </a:xfrm>
        </p:grpSpPr>
        <p:pic>
          <p:nvPicPr>
            <p:cNvPr descr="antenna_stylized" id="1003" name="Google Shape;1003;p9"/>
            <p:cNvPicPr preferRelativeResize="0"/>
            <p:nvPr/>
          </p:nvPicPr>
          <p:blipFill rotWithShape="1">
            <a:blip r:embed="rId20">
              <a:alphaModFix/>
            </a:blip>
            <a:srcRect b="0" l="0" r="0" t="0"/>
            <a:stretch/>
          </p:blipFill>
          <p:spPr>
            <a:xfrm>
              <a:off x="877" y="1008"/>
              <a:ext cx="2725" cy="1421"/>
            </a:xfrm>
            <a:prstGeom prst="rect">
              <a:avLst/>
            </a:prstGeom>
            <a:noFill/>
            <a:ln>
              <a:noFill/>
            </a:ln>
          </p:spPr>
        </p:pic>
        <p:pic>
          <p:nvPicPr>
            <p:cNvPr descr="laptop_keyboard" id="1004" name="Google Shape;1004;p9"/>
            <p:cNvPicPr preferRelativeResize="0"/>
            <p:nvPr/>
          </p:nvPicPr>
          <p:blipFill rotWithShape="1">
            <a:blip r:embed="rId21">
              <a:alphaModFix/>
            </a:blip>
            <a:srcRect b="0" l="0" r="0" t="0"/>
            <a:stretch/>
          </p:blipFill>
          <p:spPr>
            <a:xfrm flipH="1" rot="109064">
              <a:off x="1009" y="2586"/>
              <a:ext cx="2245" cy="1013"/>
            </a:xfrm>
            <a:prstGeom prst="rect">
              <a:avLst/>
            </a:prstGeom>
            <a:noFill/>
            <a:ln>
              <a:noFill/>
            </a:ln>
          </p:spPr>
        </p:pic>
        <p:sp>
          <p:nvSpPr>
            <p:cNvPr id="1005" name="Google Shape;1005;p9"/>
            <p:cNvSpPr/>
            <p:nvPr/>
          </p:nvSpPr>
          <p:spPr>
            <a:xfrm>
              <a:off x="1753" y="1603"/>
              <a:ext cx="1807" cy="1322"/>
            </a:xfrm>
            <a:custGeom>
              <a:rect b="b" l="l" r="r" t="t"/>
              <a:pathLst>
                <a:path extrusionOk="0" h="2442" w="2982">
                  <a:moveTo>
                    <a:pt x="540" y="0"/>
                  </a:moveTo>
                  <a:lnTo>
                    <a:pt x="0" y="1734"/>
                  </a:lnTo>
                  <a:lnTo>
                    <a:pt x="2394" y="2442"/>
                  </a:lnTo>
                  <a:lnTo>
                    <a:pt x="2982" y="318"/>
                  </a:lnTo>
                  <a:lnTo>
                    <a:pt x="540" y="0"/>
                  </a:lnTo>
                  <a:close/>
                </a:path>
              </a:pathLst>
            </a:custGeom>
            <a:solidFill>
              <a:schemeClr val="dk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screen" id="1006" name="Google Shape;1006;p9"/>
            <p:cNvPicPr preferRelativeResize="0"/>
            <p:nvPr/>
          </p:nvPicPr>
          <p:blipFill rotWithShape="1">
            <a:blip r:embed="rId22">
              <a:alphaModFix/>
            </a:blip>
            <a:srcRect b="0" l="0" r="0" t="0"/>
            <a:stretch/>
          </p:blipFill>
          <p:spPr>
            <a:xfrm>
              <a:off x="1842" y="1637"/>
              <a:ext cx="1642" cy="1203"/>
            </a:xfrm>
            <a:prstGeom prst="rect">
              <a:avLst/>
            </a:prstGeom>
            <a:noFill/>
            <a:ln>
              <a:noFill/>
            </a:ln>
          </p:spPr>
        </p:pic>
        <p:sp>
          <p:nvSpPr>
            <p:cNvPr id="1007" name="Google Shape;1007;p9"/>
            <p:cNvSpPr/>
            <p:nvPr/>
          </p:nvSpPr>
          <p:spPr>
            <a:xfrm>
              <a:off x="2082" y="1564"/>
              <a:ext cx="1531" cy="246"/>
            </a:xfrm>
            <a:custGeom>
              <a:rect b="b" l="l" r="r" t="t"/>
              <a:pathLst>
                <a:path extrusionOk="0" h="455" w="2528">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8" name="Google Shape;1008;p9"/>
            <p:cNvSpPr/>
            <p:nvPr/>
          </p:nvSpPr>
          <p:spPr>
            <a:xfrm>
              <a:off x="1737" y="1562"/>
              <a:ext cx="425" cy="1024"/>
            </a:xfrm>
            <a:custGeom>
              <a:rect b="b" l="l" r="r" t="t"/>
              <a:pathLst>
                <a:path extrusionOk="0" h="1893" w="702">
                  <a:moveTo>
                    <a:pt x="579" y="0"/>
                  </a:moveTo>
                  <a:lnTo>
                    <a:pt x="0" y="1869"/>
                  </a:lnTo>
                  <a:lnTo>
                    <a:pt x="114" y="1893"/>
                  </a:lnTo>
                  <a:lnTo>
                    <a:pt x="702" y="51"/>
                  </a:lnTo>
                  <a:lnTo>
                    <a:pt x="579"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9" name="Google Shape;1009;p9"/>
            <p:cNvSpPr/>
            <p:nvPr/>
          </p:nvSpPr>
          <p:spPr>
            <a:xfrm>
              <a:off x="3144" y="1745"/>
              <a:ext cx="458" cy="1182"/>
            </a:xfrm>
            <a:custGeom>
              <a:rect b="b" l="l" r="r" t="t"/>
              <a:pathLst>
                <a:path extrusionOk="0" h="2184" w="756">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0" name="Google Shape;1010;p9"/>
            <p:cNvSpPr/>
            <p:nvPr/>
          </p:nvSpPr>
          <p:spPr>
            <a:xfrm>
              <a:off x="1732" y="2534"/>
              <a:ext cx="1680" cy="399"/>
            </a:xfrm>
            <a:custGeom>
              <a:rect b="b" l="l" r="r" t="t"/>
              <a:pathLst>
                <a:path extrusionOk="0" h="738" w="2773">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1" name="Google Shape;1011;p9"/>
            <p:cNvSpPr/>
            <p:nvPr/>
          </p:nvSpPr>
          <p:spPr>
            <a:xfrm>
              <a:off x="3195" y="1755"/>
              <a:ext cx="429" cy="1187"/>
            </a:xfrm>
            <a:custGeom>
              <a:rect b="b" l="l" r="r" t="t"/>
              <a:pathLst>
                <a:path extrusionOk="0" h="1659" w="637">
                  <a:moveTo>
                    <a:pt x="615" y="0"/>
                  </a:moveTo>
                  <a:lnTo>
                    <a:pt x="637" y="0"/>
                  </a:lnTo>
                  <a:lnTo>
                    <a:pt x="68" y="1659"/>
                  </a:lnTo>
                  <a:lnTo>
                    <a:pt x="0" y="1647"/>
                  </a:lnTo>
                  <a:lnTo>
                    <a:pt x="615" y="0"/>
                  </a:lnTo>
                  <a:close/>
                </a:path>
              </a:pathLst>
            </a:custGeom>
            <a:solidFill>
              <a:srgbClr val="4D4D4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2" name="Google Shape;1012;p9"/>
            <p:cNvSpPr/>
            <p:nvPr/>
          </p:nvSpPr>
          <p:spPr>
            <a:xfrm>
              <a:off x="1734" y="2587"/>
              <a:ext cx="1494" cy="394"/>
            </a:xfrm>
            <a:custGeom>
              <a:rect b="b" l="l" r="r" t="t"/>
              <a:pathLst>
                <a:path extrusionOk="0" h="550" w="2216">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013" name="Google Shape;1013;p9"/>
            <p:cNvGrpSpPr/>
            <p:nvPr/>
          </p:nvGrpSpPr>
          <p:grpSpPr>
            <a:xfrm>
              <a:off x="1709" y="3008"/>
              <a:ext cx="507" cy="234"/>
              <a:chOff x="1740" y="2642"/>
              <a:chExt cx="752" cy="327"/>
            </a:xfrm>
          </p:grpSpPr>
          <p:sp>
            <p:nvSpPr>
              <p:cNvPr id="1014" name="Google Shape;1014;p9"/>
              <p:cNvSpPr/>
              <p:nvPr/>
            </p:nvSpPr>
            <p:spPr>
              <a:xfrm>
                <a:off x="1740" y="2642"/>
                <a:ext cx="752" cy="327"/>
              </a:xfrm>
              <a:custGeom>
                <a:rect b="b" l="l" r="r" t="t"/>
                <a:pathLst>
                  <a:path extrusionOk="0" h="327" w="752">
                    <a:moveTo>
                      <a:pt x="293" y="0"/>
                    </a:moveTo>
                    <a:lnTo>
                      <a:pt x="752" y="124"/>
                    </a:lnTo>
                    <a:lnTo>
                      <a:pt x="470" y="327"/>
                    </a:lnTo>
                    <a:lnTo>
                      <a:pt x="0" y="183"/>
                    </a:lnTo>
                    <a:lnTo>
                      <a:pt x="293"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5" name="Google Shape;1015;p9"/>
              <p:cNvSpPr/>
              <p:nvPr/>
            </p:nvSpPr>
            <p:spPr>
              <a:xfrm>
                <a:off x="1754" y="2649"/>
                <a:ext cx="726" cy="311"/>
              </a:xfrm>
              <a:custGeom>
                <a:rect b="b" l="l" r="r" t="t"/>
                <a:pathLst>
                  <a:path extrusionOk="0" h="311" w="726">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6" name="Google Shape;1016;p9"/>
              <p:cNvSpPr/>
              <p:nvPr/>
            </p:nvSpPr>
            <p:spPr>
              <a:xfrm>
                <a:off x="1808" y="2770"/>
                <a:ext cx="258" cy="100"/>
              </a:xfrm>
              <a:custGeom>
                <a:rect b="b" l="l" r="r" t="t"/>
                <a:pathLst>
                  <a:path extrusionOk="0" h="100" w="258">
                    <a:moveTo>
                      <a:pt x="0" y="44"/>
                    </a:moveTo>
                    <a:lnTo>
                      <a:pt x="75" y="0"/>
                    </a:lnTo>
                    <a:lnTo>
                      <a:pt x="258" y="50"/>
                    </a:lnTo>
                    <a:lnTo>
                      <a:pt x="183" y="100"/>
                    </a:lnTo>
                    <a:lnTo>
                      <a:pt x="0" y="4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7" name="Google Shape;1017;p9"/>
              <p:cNvSpPr/>
              <p:nvPr/>
            </p:nvSpPr>
            <p:spPr>
              <a:xfrm>
                <a:off x="1799" y="2816"/>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8" name="Google Shape;1018;p9"/>
              <p:cNvSpPr/>
              <p:nvPr/>
            </p:nvSpPr>
            <p:spPr>
              <a:xfrm>
                <a:off x="2020" y="2834"/>
                <a:ext cx="258" cy="102"/>
              </a:xfrm>
              <a:custGeom>
                <a:rect b="b" l="l" r="r" t="t"/>
                <a:pathLst>
                  <a:path extrusionOk="0" h="102" w="258">
                    <a:moveTo>
                      <a:pt x="0" y="46"/>
                    </a:moveTo>
                    <a:lnTo>
                      <a:pt x="71" y="0"/>
                    </a:lnTo>
                    <a:lnTo>
                      <a:pt x="258" y="52"/>
                    </a:lnTo>
                    <a:lnTo>
                      <a:pt x="183" y="102"/>
                    </a:lnTo>
                    <a:lnTo>
                      <a:pt x="0" y="4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9" name="Google Shape;1019;p9"/>
              <p:cNvSpPr/>
              <p:nvPr/>
            </p:nvSpPr>
            <p:spPr>
              <a:xfrm>
                <a:off x="2011" y="2882"/>
                <a:ext cx="194" cy="63"/>
              </a:xfrm>
              <a:custGeom>
                <a:rect b="b" l="l" r="r" t="t"/>
                <a:pathLst>
                  <a:path extrusionOk="0" h="63" w="194">
                    <a:moveTo>
                      <a:pt x="12" y="0"/>
                    </a:moveTo>
                    <a:lnTo>
                      <a:pt x="194" y="53"/>
                    </a:lnTo>
                    <a:lnTo>
                      <a:pt x="180" y="63"/>
                    </a:lnTo>
                    <a:lnTo>
                      <a:pt x="0" y="9"/>
                    </a:lnTo>
                    <a:lnTo>
                      <a:pt x="12"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020" name="Google Shape;1020;p9"/>
            <p:cNvSpPr/>
            <p:nvPr/>
          </p:nvSpPr>
          <p:spPr>
            <a:xfrm>
              <a:off x="2577" y="3043"/>
              <a:ext cx="614" cy="514"/>
            </a:xfrm>
            <a:custGeom>
              <a:rect b="b" l="l" r="r" t="t"/>
              <a:pathLst>
                <a:path extrusionOk="0" h="792" w="990">
                  <a:moveTo>
                    <a:pt x="3" y="738"/>
                  </a:moveTo>
                  <a:lnTo>
                    <a:pt x="990" y="0"/>
                  </a:lnTo>
                  <a:lnTo>
                    <a:pt x="987" y="60"/>
                  </a:lnTo>
                  <a:lnTo>
                    <a:pt x="0" y="792"/>
                  </a:lnTo>
                  <a:lnTo>
                    <a:pt x="3" y="738"/>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1" name="Google Shape;1021;p9"/>
            <p:cNvSpPr/>
            <p:nvPr/>
          </p:nvSpPr>
          <p:spPr>
            <a:xfrm>
              <a:off x="1010" y="3084"/>
              <a:ext cx="1571" cy="469"/>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2" name="Google Shape;1022;p9"/>
            <p:cNvSpPr/>
            <p:nvPr/>
          </p:nvSpPr>
          <p:spPr>
            <a:xfrm>
              <a:off x="1011" y="2998"/>
              <a:ext cx="17" cy="95"/>
            </a:xfrm>
            <a:custGeom>
              <a:rect b="b" l="l" r="r" t="t"/>
              <a:pathLst>
                <a:path extrusionOk="0" h="147" w="26">
                  <a:moveTo>
                    <a:pt x="26" y="10"/>
                  </a:moveTo>
                  <a:lnTo>
                    <a:pt x="23" y="147"/>
                  </a:lnTo>
                  <a:lnTo>
                    <a:pt x="0" y="144"/>
                  </a:lnTo>
                  <a:lnTo>
                    <a:pt x="3" y="0"/>
                  </a:lnTo>
                  <a:lnTo>
                    <a:pt x="26" y="1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3" name="Google Shape;1023;p9"/>
            <p:cNvSpPr/>
            <p:nvPr/>
          </p:nvSpPr>
          <p:spPr>
            <a:xfrm>
              <a:off x="1012" y="2611"/>
              <a:ext cx="730" cy="393"/>
            </a:xfrm>
            <a:custGeom>
              <a:rect b="b" l="l" r="r" t="t"/>
              <a:pathLst>
                <a:path extrusionOk="0" h="606" w="1176">
                  <a:moveTo>
                    <a:pt x="1170" y="0"/>
                  </a:moveTo>
                  <a:lnTo>
                    <a:pt x="0" y="597"/>
                  </a:lnTo>
                  <a:lnTo>
                    <a:pt x="30" y="606"/>
                  </a:lnTo>
                  <a:lnTo>
                    <a:pt x="1176" y="18"/>
                  </a:lnTo>
                  <a:lnTo>
                    <a:pt x="1170"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4" name="Google Shape;1024;p9"/>
            <p:cNvSpPr/>
            <p:nvPr/>
          </p:nvSpPr>
          <p:spPr>
            <a:xfrm>
              <a:off x="1061" y="3018"/>
              <a:ext cx="1490" cy="451"/>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5" name="Google Shape;1025;p9"/>
            <p:cNvSpPr/>
            <p:nvPr/>
          </p:nvSpPr>
          <p:spPr>
            <a:xfrm flipH="1" rot="10800000">
              <a:off x="2549" y="2986"/>
              <a:ext cx="608" cy="467"/>
            </a:xfrm>
            <a:custGeom>
              <a:rect b="b" l="l" r="r" t="t"/>
              <a:pathLst>
                <a:path extrusionOk="0" h="723" w="2532">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26" name="Google Shape;1026;p9"/>
          <p:cNvGrpSpPr/>
          <p:nvPr/>
        </p:nvGrpSpPr>
        <p:grpSpPr>
          <a:xfrm>
            <a:off x="8385285" y="5668575"/>
            <a:ext cx="171450" cy="348944"/>
            <a:chOff x="4140" y="429"/>
            <a:chExt cx="1425" cy="2396"/>
          </a:xfrm>
        </p:grpSpPr>
        <p:sp>
          <p:nvSpPr>
            <p:cNvPr id="1027" name="Google Shape;1027;p9"/>
            <p:cNvSpPr/>
            <p:nvPr/>
          </p:nvSpPr>
          <p:spPr>
            <a:xfrm>
              <a:off x="5268" y="433"/>
              <a:ext cx="283" cy="2286"/>
            </a:xfrm>
            <a:custGeom>
              <a:rect b="b" l="l" r="r" t="t"/>
              <a:pathLst>
                <a:path extrusionOk="0" h="2742" w="354">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28" name="Google Shape;1028;p9"/>
            <p:cNvSpPr/>
            <p:nvPr/>
          </p:nvSpPr>
          <p:spPr>
            <a:xfrm>
              <a:off x="4210" y="429"/>
              <a:ext cx="1046" cy="2285"/>
            </a:xfrm>
            <a:prstGeom prst="rect">
              <a:avLst/>
            </a:prstGeom>
            <a:gradFill>
              <a:gsLst>
                <a:gs pos="0">
                  <a:srgbClr val="292929"/>
                </a:gs>
                <a:gs pos="100000">
                  <a:srgbClr val="808080"/>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29" name="Google Shape;1029;p9"/>
            <p:cNvSpPr/>
            <p:nvPr/>
          </p:nvSpPr>
          <p:spPr>
            <a:xfrm>
              <a:off x="5321" y="570"/>
              <a:ext cx="169" cy="2115"/>
            </a:xfrm>
            <a:custGeom>
              <a:rect b="b" l="l" r="r" t="t"/>
              <a:pathLst>
                <a:path extrusionOk="0" h="2537" w="211">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0" name="Google Shape;1030;p9"/>
            <p:cNvSpPr/>
            <p:nvPr/>
          </p:nvSpPr>
          <p:spPr>
            <a:xfrm>
              <a:off x="5284" y="1640"/>
              <a:ext cx="263" cy="189"/>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31" name="Google Shape;1031;p9"/>
            <p:cNvSpPr/>
            <p:nvPr/>
          </p:nvSpPr>
          <p:spPr>
            <a:xfrm>
              <a:off x="4210" y="690"/>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1032" name="Google Shape;1032;p9"/>
            <p:cNvGrpSpPr/>
            <p:nvPr/>
          </p:nvGrpSpPr>
          <p:grpSpPr>
            <a:xfrm>
              <a:off x="4748" y="666"/>
              <a:ext cx="578" cy="150"/>
              <a:chOff x="613" y="2566"/>
              <a:chExt cx="721" cy="144"/>
            </a:xfrm>
          </p:grpSpPr>
          <p:sp>
            <p:nvSpPr>
              <p:cNvPr id="1033" name="Google Shape;1033;p9"/>
              <p:cNvSpPr/>
              <p:nvPr/>
            </p:nvSpPr>
            <p:spPr>
              <a:xfrm>
                <a:off x="613" y="2566"/>
                <a:ext cx="721" cy="14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34" name="Google Shape;1034;p9"/>
              <p:cNvSpPr/>
              <p:nvPr/>
            </p:nvSpPr>
            <p:spPr>
              <a:xfrm>
                <a:off x="625" y="2581"/>
                <a:ext cx="696" cy="114"/>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035" name="Google Shape;1035;p9"/>
            <p:cNvSpPr/>
            <p:nvPr/>
          </p:nvSpPr>
          <p:spPr>
            <a:xfrm>
              <a:off x="4220" y="1022"/>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1036" name="Google Shape;1036;p9"/>
            <p:cNvGrpSpPr/>
            <p:nvPr/>
          </p:nvGrpSpPr>
          <p:grpSpPr>
            <a:xfrm>
              <a:off x="4748" y="990"/>
              <a:ext cx="578" cy="134"/>
              <a:chOff x="615" y="2564"/>
              <a:chExt cx="721" cy="139"/>
            </a:xfrm>
          </p:grpSpPr>
          <p:sp>
            <p:nvSpPr>
              <p:cNvPr id="1037" name="Google Shape;1037;p9"/>
              <p:cNvSpPr/>
              <p:nvPr/>
            </p:nvSpPr>
            <p:spPr>
              <a:xfrm>
                <a:off x="615" y="2564"/>
                <a:ext cx="721" cy="139"/>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38" name="Google Shape;1038;p9"/>
              <p:cNvSpPr/>
              <p:nvPr/>
            </p:nvSpPr>
            <p:spPr>
              <a:xfrm>
                <a:off x="628" y="2581"/>
                <a:ext cx="696" cy="107"/>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039" name="Google Shape;1039;p9"/>
            <p:cNvSpPr/>
            <p:nvPr/>
          </p:nvSpPr>
          <p:spPr>
            <a:xfrm>
              <a:off x="4220" y="1354"/>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40" name="Google Shape;1040;p9"/>
            <p:cNvSpPr/>
            <p:nvPr/>
          </p:nvSpPr>
          <p:spPr>
            <a:xfrm>
              <a:off x="4230" y="1655"/>
              <a:ext cx="598" cy="47"/>
            </a:xfrm>
            <a:prstGeom prst="rect">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nvGrpSpPr>
            <p:cNvPr id="1041" name="Google Shape;1041;p9"/>
            <p:cNvGrpSpPr/>
            <p:nvPr/>
          </p:nvGrpSpPr>
          <p:grpSpPr>
            <a:xfrm>
              <a:off x="4738" y="1647"/>
              <a:ext cx="578" cy="135"/>
              <a:chOff x="618" y="2586"/>
              <a:chExt cx="720" cy="124"/>
            </a:xfrm>
          </p:grpSpPr>
          <p:sp>
            <p:nvSpPr>
              <p:cNvPr id="1042" name="Google Shape;1042;p9"/>
              <p:cNvSpPr/>
              <p:nvPr/>
            </p:nvSpPr>
            <p:spPr>
              <a:xfrm>
                <a:off x="618" y="2586"/>
                <a:ext cx="720" cy="12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43" name="Google Shape;1043;p9"/>
              <p:cNvSpPr/>
              <p:nvPr/>
            </p:nvSpPr>
            <p:spPr>
              <a:xfrm>
                <a:off x="630" y="2586"/>
                <a:ext cx="695" cy="109"/>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044" name="Google Shape;1044;p9"/>
            <p:cNvSpPr/>
            <p:nvPr/>
          </p:nvSpPr>
          <p:spPr>
            <a:xfrm>
              <a:off x="5288" y="1354"/>
              <a:ext cx="263" cy="188"/>
            </a:xfrm>
            <a:custGeom>
              <a:rect b="b" l="l" r="r" t="t"/>
              <a:pathLst>
                <a:path extrusionOk="0" h="226" w="328">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1045" name="Google Shape;1045;p9"/>
            <p:cNvGrpSpPr/>
            <p:nvPr/>
          </p:nvGrpSpPr>
          <p:grpSpPr>
            <a:xfrm>
              <a:off x="4738" y="1330"/>
              <a:ext cx="588" cy="134"/>
              <a:chOff x="613" y="2571"/>
              <a:chExt cx="732" cy="134"/>
            </a:xfrm>
          </p:grpSpPr>
          <p:sp>
            <p:nvSpPr>
              <p:cNvPr id="1046" name="Google Shape;1046;p9"/>
              <p:cNvSpPr/>
              <p:nvPr/>
            </p:nvSpPr>
            <p:spPr>
              <a:xfrm>
                <a:off x="613" y="2571"/>
                <a:ext cx="732" cy="134"/>
              </a:xfrm>
              <a:prstGeom prst="roundRect">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47" name="Google Shape;1047;p9"/>
              <p:cNvSpPr/>
              <p:nvPr/>
            </p:nvSpPr>
            <p:spPr>
              <a:xfrm>
                <a:off x="625" y="2587"/>
                <a:ext cx="720" cy="103"/>
              </a:xfrm>
              <a:prstGeom prst="roundRect">
                <a:avLst>
                  <a:gd fmla="val 50000" name="adj"/>
                </a:avLst>
              </a:prstGeom>
              <a:gradFill>
                <a:gsLst>
                  <a:gs pos="0">
                    <a:srgbClr val="0000FF"/>
                  </a:gs>
                  <a:gs pos="50000">
                    <a:srgbClr val="99CCFF"/>
                  </a:gs>
                  <a:gs pos="100000">
                    <a:srgbClr val="0000FF"/>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sp>
          <p:nvSpPr>
            <p:cNvPr id="1048" name="Google Shape;1048;p9"/>
            <p:cNvSpPr/>
            <p:nvPr/>
          </p:nvSpPr>
          <p:spPr>
            <a:xfrm>
              <a:off x="5246" y="429"/>
              <a:ext cx="70" cy="2285"/>
            </a:xfrm>
            <a:prstGeom prst="rect">
              <a:avLst/>
            </a:prstGeom>
            <a:gradFill>
              <a:gsLst>
                <a:gs pos="0">
                  <a:srgbClr val="333333"/>
                </a:gs>
                <a:gs pos="50000">
                  <a:srgbClr val="DDDDDD"/>
                </a:gs>
                <a:gs pos="100000">
                  <a:srgbClr val="333333"/>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49" name="Google Shape;1049;p9"/>
            <p:cNvSpPr/>
            <p:nvPr/>
          </p:nvSpPr>
          <p:spPr>
            <a:xfrm>
              <a:off x="5312" y="1007"/>
              <a:ext cx="237" cy="213"/>
            </a:xfrm>
            <a:custGeom>
              <a:rect b="b" l="l" r="r" t="t"/>
              <a:pathLst>
                <a:path extrusionOk="0" h="256" w="29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0" name="Google Shape;1050;p9"/>
            <p:cNvSpPr/>
            <p:nvPr/>
          </p:nvSpPr>
          <p:spPr>
            <a:xfrm>
              <a:off x="5315" y="680"/>
              <a:ext cx="244" cy="240"/>
            </a:xfrm>
            <a:custGeom>
              <a:rect b="b" l="l" r="r" t="t"/>
              <a:pathLst>
                <a:path extrusionOk="0" h="288" w="304">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1" name="Google Shape;1051;p9"/>
            <p:cNvSpPr/>
            <p:nvPr/>
          </p:nvSpPr>
          <p:spPr>
            <a:xfrm>
              <a:off x="5515" y="2611"/>
              <a:ext cx="50" cy="95"/>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52" name="Google Shape;1052;p9"/>
            <p:cNvSpPr/>
            <p:nvPr/>
          </p:nvSpPr>
          <p:spPr>
            <a:xfrm>
              <a:off x="5302" y="2614"/>
              <a:ext cx="245" cy="200"/>
            </a:xfrm>
            <a:custGeom>
              <a:rect b="b" l="l" r="r" t="t"/>
              <a:pathLst>
                <a:path extrusionOk="0" h="240" w="306">
                  <a:moveTo>
                    <a:pt x="0" y="106"/>
                  </a:moveTo>
                  <a:lnTo>
                    <a:pt x="2" y="240"/>
                  </a:lnTo>
                  <a:lnTo>
                    <a:pt x="306" y="110"/>
                  </a:lnTo>
                  <a:lnTo>
                    <a:pt x="300" y="0"/>
                  </a:lnTo>
                  <a:lnTo>
                    <a:pt x="0" y="106"/>
                  </a:lnTo>
                  <a:close/>
                </a:path>
              </a:pathLst>
            </a:custGeom>
            <a:solidFill>
              <a:srgbClr val="33333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3" name="Google Shape;1053;p9"/>
            <p:cNvSpPr/>
            <p:nvPr/>
          </p:nvSpPr>
          <p:spPr>
            <a:xfrm>
              <a:off x="4140" y="2675"/>
              <a:ext cx="1196" cy="150"/>
            </a:xfrm>
            <a:prstGeom prst="roundRect">
              <a:avLst>
                <a:gd fmla="val 50000" name="adj"/>
              </a:avLst>
            </a:prstGeom>
            <a:solidFill>
              <a:srgbClr val="DDDDDD"/>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54" name="Google Shape;1054;p9"/>
            <p:cNvSpPr/>
            <p:nvPr/>
          </p:nvSpPr>
          <p:spPr>
            <a:xfrm>
              <a:off x="4210" y="2714"/>
              <a:ext cx="1066" cy="79"/>
            </a:xfrm>
            <a:prstGeom prst="roundRect">
              <a:avLst>
                <a:gd fmla="val 50000" name="adj"/>
              </a:avLst>
            </a:prstGeom>
            <a:gradFill>
              <a:gsLst>
                <a:gs pos="0">
                  <a:schemeClr val="dk2"/>
                </a:gs>
                <a:gs pos="100000">
                  <a:schemeClr val="lt2"/>
                </a:gs>
              </a:gsLst>
              <a:lin ang="0" scaled="0"/>
            </a:gra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55" name="Google Shape;1055;p9"/>
            <p:cNvSpPr/>
            <p:nvPr/>
          </p:nvSpPr>
          <p:spPr>
            <a:xfrm>
              <a:off x="4309"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56" name="Google Shape;1056;p9"/>
            <p:cNvSpPr/>
            <p:nvPr/>
          </p:nvSpPr>
          <p:spPr>
            <a:xfrm>
              <a:off x="4489" y="2382"/>
              <a:ext cx="159" cy="142"/>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Noto Sans Symbols"/>
                <a:buNone/>
              </a:pPr>
              <a:r>
                <a:t/>
              </a:r>
              <a:endParaRPr b="0" i="0" sz="1800" u="none" cap="none" strike="noStrike">
                <a:solidFill>
                  <a:srgbClr val="FF0000"/>
                </a:solidFill>
                <a:latin typeface="Arial"/>
                <a:ea typeface="Arial"/>
                <a:cs typeface="Arial"/>
                <a:sym typeface="Arial"/>
              </a:endParaRPr>
            </a:p>
          </p:txBody>
        </p:sp>
        <p:sp>
          <p:nvSpPr>
            <p:cNvPr id="1057" name="Google Shape;1057;p9"/>
            <p:cNvSpPr/>
            <p:nvPr/>
          </p:nvSpPr>
          <p:spPr>
            <a:xfrm>
              <a:off x="4658" y="2382"/>
              <a:ext cx="159" cy="142"/>
            </a:xfrm>
            <a:prstGeom prst="ellipse">
              <a:avLst/>
            </a:prstGeom>
            <a:solidFill>
              <a:srgbClr val="33CC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sp>
          <p:nvSpPr>
            <p:cNvPr id="1058" name="Google Shape;1058;p9"/>
            <p:cNvSpPr/>
            <p:nvPr/>
          </p:nvSpPr>
          <p:spPr>
            <a:xfrm>
              <a:off x="5067" y="1837"/>
              <a:ext cx="80" cy="759"/>
            </a:xfrm>
            <a:prstGeom prst="rect">
              <a:avLst/>
            </a:prstGeom>
            <a:solidFill>
              <a:srgbClr val="29292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Noto Sans Symbols"/>
                <a:buNone/>
              </a:pPr>
              <a:r>
                <a:t/>
              </a:r>
              <a:endParaRPr b="0" i="0" sz="2400" u="none" cap="none" strike="noStrike">
                <a:solidFill>
                  <a:schemeClr val="dk1"/>
                </a:solidFill>
                <a:latin typeface="Arial"/>
                <a:ea typeface="Arial"/>
                <a:cs typeface="Arial"/>
                <a:sym typeface="Arial"/>
              </a:endParaRPr>
            </a:p>
          </p:txBody>
        </p:sp>
      </p:grpSp>
      <p:grpSp>
        <p:nvGrpSpPr>
          <p:cNvPr id="1059" name="Google Shape;1059;p9"/>
          <p:cNvGrpSpPr/>
          <p:nvPr/>
        </p:nvGrpSpPr>
        <p:grpSpPr>
          <a:xfrm>
            <a:off x="6006292" y="2107963"/>
            <a:ext cx="3540395" cy="3733733"/>
            <a:chOff x="7619038" y="2102861"/>
            <a:chExt cx="3540395" cy="3733733"/>
          </a:xfrm>
        </p:grpSpPr>
        <p:cxnSp>
          <p:nvCxnSpPr>
            <p:cNvPr id="1060" name="Google Shape;1060;p9"/>
            <p:cNvCxnSpPr/>
            <p:nvPr/>
          </p:nvCxnSpPr>
          <p:spPr>
            <a:xfrm>
              <a:off x="8213016" y="2695257"/>
              <a:ext cx="227964" cy="174352"/>
            </a:xfrm>
            <a:prstGeom prst="straightConnector1">
              <a:avLst/>
            </a:prstGeom>
            <a:noFill/>
            <a:ln cap="flat" cmpd="sng" w="9525">
              <a:solidFill>
                <a:schemeClr val="dk1"/>
              </a:solidFill>
              <a:prstDash val="solid"/>
              <a:round/>
              <a:headEnd len="sm" w="sm" type="none"/>
              <a:tailEnd len="sm" w="sm" type="none"/>
            </a:ln>
          </p:spPr>
        </p:cxnSp>
        <p:grpSp>
          <p:nvGrpSpPr>
            <p:cNvPr id="1061" name="Google Shape;1061;p9"/>
            <p:cNvGrpSpPr/>
            <p:nvPr/>
          </p:nvGrpSpPr>
          <p:grpSpPr>
            <a:xfrm>
              <a:off x="8055854" y="2304274"/>
              <a:ext cx="298450" cy="464008"/>
              <a:chOff x="3130" y="3288"/>
              <a:chExt cx="410" cy="742"/>
            </a:xfrm>
          </p:grpSpPr>
          <p:cxnSp>
            <p:nvCxnSpPr>
              <p:cNvPr id="1062" name="Google Shape;1062;p9"/>
              <p:cNvCxnSpPr/>
              <p:nvPr/>
            </p:nvCxnSpPr>
            <p:spPr>
              <a:xfrm flipH="1">
                <a:off x="3130" y="3288"/>
                <a:ext cx="205" cy="672"/>
              </a:xfrm>
              <a:prstGeom prst="straightConnector1">
                <a:avLst/>
              </a:prstGeom>
              <a:noFill/>
              <a:ln cap="flat" cmpd="sng" w="19050">
                <a:solidFill>
                  <a:schemeClr val="dk1"/>
                </a:solidFill>
                <a:prstDash val="solid"/>
                <a:round/>
                <a:headEnd len="sm" w="sm" type="none"/>
                <a:tailEnd len="sm" w="sm" type="none"/>
              </a:ln>
            </p:spPr>
          </p:cxnSp>
          <p:cxnSp>
            <p:nvCxnSpPr>
              <p:cNvPr id="1063" name="Google Shape;1063;p9"/>
              <p:cNvCxnSpPr/>
              <p:nvPr/>
            </p:nvCxnSpPr>
            <p:spPr>
              <a:xfrm>
                <a:off x="3335" y="3288"/>
                <a:ext cx="205" cy="669"/>
              </a:xfrm>
              <a:prstGeom prst="straightConnector1">
                <a:avLst/>
              </a:prstGeom>
              <a:noFill/>
              <a:ln cap="flat" cmpd="sng" w="19050">
                <a:solidFill>
                  <a:schemeClr val="dk1"/>
                </a:solidFill>
                <a:prstDash val="solid"/>
                <a:round/>
                <a:headEnd len="sm" w="sm" type="none"/>
                <a:tailEnd len="sm" w="sm" type="none"/>
              </a:ln>
            </p:spPr>
          </p:cxnSp>
          <p:cxnSp>
            <p:nvCxnSpPr>
              <p:cNvPr id="1064" name="Google Shape;1064;p9"/>
              <p:cNvCxnSpPr/>
              <p:nvPr/>
            </p:nvCxnSpPr>
            <p:spPr>
              <a:xfrm>
                <a:off x="3130"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1065" name="Google Shape;1065;p9"/>
              <p:cNvCxnSpPr/>
              <p:nvPr/>
            </p:nvCxnSpPr>
            <p:spPr>
              <a:xfrm flipH="1">
                <a:off x="3335" y="3957"/>
                <a:ext cx="205" cy="73"/>
              </a:xfrm>
              <a:prstGeom prst="straightConnector1">
                <a:avLst/>
              </a:prstGeom>
              <a:noFill/>
              <a:ln cap="flat" cmpd="sng" w="19050">
                <a:solidFill>
                  <a:schemeClr val="dk1"/>
                </a:solidFill>
                <a:prstDash val="solid"/>
                <a:round/>
                <a:headEnd len="sm" w="sm" type="none"/>
                <a:tailEnd len="sm" w="sm" type="none"/>
              </a:ln>
            </p:spPr>
          </p:cxnSp>
          <p:cxnSp>
            <p:nvCxnSpPr>
              <p:cNvPr id="1066" name="Google Shape;1066;p9"/>
              <p:cNvCxnSpPr/>
              <p:nvPr/>
            </p:nvCxnSpPr>
            <p:spPr>
              <a:xfrm>
                <a:off x="3335" y="3303"/>
                <a:ext cx="0" cy="727"/>
              </a:xfrm>
              <a:prstGeom prst="straightConnector1">
                <a:avLst/>
              </a:prstGeom>
              <a:noFill/>
              <a:ln cap="flat" cmpd="sng" w="19050">
                <a:solidFill>
                  <a:schemeClr val="dk1"/>
                </a:solidFill>
                <a:prstDash val="solid"/>
                <a:round/>
                <a:headEnd len="sm" w="sm" type="none"/>
                <a:tailEnd len="sm" w="sm" type="none"/>
              </a:ln>
            </p:spPr>
          </p:cxnSp>
          <p:cxnSp>
            <p:nvCxnSpPr>
              <p:cNvPr id="1067" name="Google Shape;1067;p9"/>
              <p:cNvCxnSpPr/>
              <p:nvPr/>
            </p:nvCxnSpPr>
            <p:spPr>
              <a:xfrm flipH="1" rot="10800000">
                <a:off x="3130" y="3888"/>
                <a:ext cx="205" cy="72"/>
              </a:xfrm>
              <a:prstGeom prst="straightConnector1">
                <a:avLst/>
              </a:prstGeom>
              <a:noFill/>
              <a:ln cap="flat" cmpd="sng" w="19050">
                <a:solidFill>
                  <a:schemeClr val="dk1"/>
                </a:solidFill>
                <a:prstDash val="solid"/>
                <a:round/>
                <a:headEnd len="sm" w="sm" type="none"/>
                <a:tailEnd len="sm" w="sm" type="none"/>
              </a:ln>
            </p:spPr>
          </p:cxnSp>
          <p:cxnSp>
            <p:nvCxnSpPr>
              <p:cNvPr id="1068" name="Google Shape;1068;p9"/>
              <p:cNvCxnSpPr/>
              <p:nvPr/>
            </p:nvCxnSpPr>
            <p:spPr>
              <a:xfrm rot="10800000">
                <a:off x="3335" y="3888"/>
                <a:ext cx="205" cy="69"/>
              </a:xfrm>
              <a:prstGeom prst="straightConnector1">
                <a:avLst/>
              </a:prstGeom>
              <a:noFill/>
              <a:ln cap="flat" cmpd="sng" w="19050">
                <a:solidFill>
                  <a:schemeClr val="dk1"/>
                </a:solidFill>
                <a:prstDash val="solid"/>
                <a:round/>
                <a:headEnd len="sm" w="sm" type="none"/>
                <a:tailEnd len="sm" w="sm" type="none"/>
              </a:ln>
            </p:spPr>
          </p:cxnSp>
          <p:cxnSp>
            <p:nvCxnSpPr>
              <p:cNvPr id="1069" name="Google Shape;1069;p9"/>
              <p:cNvCxnSpPr/>
              <p:nvPr/>
            </p:nvCxnSpPr>
            <p:spPr>
              <a:xfrm>
                <a:off x="3217" y="3668"/>
                <a:ext cx="118" cy="55"/>
              </a:xfrm>
              <a:prstGeom prst="straightConnector1">
                <a:avLst/>
              </a:prstGeom>
              <a:noFill/>
              <a:ln cap="flat" cmpd="sng" w="19050">
                <a:solidFill>
                  <a:schemeClr val="dk1"/>
                </a:solidFill>
                <a:prstDash val="solid"/>
                <a:round/>
                <a:headEnd len="sm" w="sm" type="none"/>
                <a:tailEnd len="sm" w="sm" type="none"/>
              </a:ln>
            </p:spPr>
          </p:cxnSp>
          <p:cxnSp>
            <p:nvCxnSpPr>
              <p:cNvPr id="1070" name="Google Shape;1070;p9"/>
              <p:cNvCxnSpPr/>
              <p:nvPr/>
            </p:nvCxnSpPr>
            <p:spPr>
              <a:xfrm flipH="1" rot="10800000">
                <a:off x="3335" y="3668"/>
                <a:ext cx="124" cy="55"/>
              </a:xfrm>
              <a:prstGeom prst="straightConnector1">
                <a:avLst/>
              </a:prstGeom>
              <a:noFill/>
              <a:ln cap="flat" cmpd="sng" w="19050">
                <a:solidFill>
                  <a:schemeClr val="dk1"/>
                </a:solidFill>
                <a:prstDash val="solid"/>
                <a:round/>
                <a:headEnd len="sm" w="sm" type="none"/>
                <a:tailEnd len="sm" w="sm" type="none"/>
              </a:ln>
            </p:spPr>
          </p:cxnSp>
          <p:cxnSp>
            <p:nvCxnSpPr>
              <p:cNvPr id="1071" name="Google Shape;1071;p9"/>
              <p:cNvCxnSpPr/>
              <p:nvPr/>
            </p:nvCxnSpPr>
            <p:spPr>
              <a:xfrm>
                <a:off x="3178" y="3766"/>
                <a:ext cx="152" cy="75"/>
              </a:xfrm>
              <a:prstGeom prst="straightConnector1">
                <a:avLst/>
              </a:prstGeom>
              <a:noFill/>
              <a:ln cap="flat" cmpd="sng" w="19050">
                <a:solidFill>
                  <a:schemeClr val="dk1"/>
                </a:solidFill>
                <a:prstDash val="solid"/>
                <a:round/>
                <a:headEnd len="sm" w="sm" type="none"/>
                <a:tailEnd len="sm" w="sm" type="none"/>
              </a:ln>
            </p:spPr>
          </p:cxnSp>
          <p:cxnSp>
            <p:nvCxnSpPr>
              <p:cNvPr id="1072" name="Google Shape;1072;p9"/>
              <p:cNvCxnSpPr/>
              <p:nvPr/>
            </p:nvCxnSpPr>
            <p:spPr>
              <a:xfrm flipH="1" rot="10800000">
                <a:off x="3335" y="3781"/>
                <a:ext cx="153" cy="66"/>
              </a:xfrm>
              <a:prstGeom prst="straightConnector1">
                <a:avLst/>
              </a:prstGeom>
              <a:noFill/>
              <a:ln cap="flat" cmpd="sng" w="19050">
                <a:solidFill>
                  <a:schemeClr val="dk1"/>
                </a:solidFill>
                <a:prstDash val="solid"/>
                <a:round/>
                <a:headEnd len="sm" w="sm" type="none"/>
                <a:tailEnd len="sm" w="sm" type="none"/>
              </a:ln>
            </p:spPr>
          </p:cxnSp>
          <p:cxnSp>
            <p:nvCxnSpPr>
              <p:cNvPr id="1073" name="Google Shape;1073;p9"/>
              <p:cNvCxnSpPr/>
              <p:nvPr/>
            </p:nvCxnSpPr>
            <p:spPr>
              <a:xfrm flipH="1" rot="10800000">
                <a:off x="3335" y="3567"/>
                <a:ext cx="78" cy="27"/>
              </a:xfrm>
              <a:prstGeom prst="straightConnector1">
                <a:avLst/>
              </a:prstGeom>
              <a:noFill/>
              <a:ln cap="flat" cmpd="sng" w="19050">
                <a:solidFill>
                  <a:schemeClr val="dk1"/>
                </a:solidFill>
                <a:prstDash val="solid"/>
                <a:round/>
                <a:headEnd len="sm" w="sm" type="none"/>
                <a:tailEnd len="sm" w="sm" type="none"/>
              </a:ln>
            </p:spPr>
          </p:cxnSp>
          <p:cxnSp>
            <p:nvCxnSpPr>
              <p:cNvPr id="1074" name="Google Shape;1074;p9"/>
              <p:cNvCxnSpPr/>
              <p:nvPr/>
            </p:nvCxnSpPr>
            <p:spPr>
              <a:xfrm flipH="1" rot="10800000">
                <a:off x="3335" y="3428"/>
                <a:ext cx="49" cy="21"/>
              </a:xfrm>
              <a:prstGeom prst="straightConnector1">
                <a:avLst/>
              </a:prstGeom>
              <a:noFill/>
              <a:ln cap="flat" cmpd="sng" w="19050">
                <a:solidFill>
                  <a:schemeClr val="dk1"/>
                </a:solidFill>
                <a:prstDash val="solid"/>
                <a:round/>
                <a:headEnd len="sm" w="sm" type="none"/>
                <a:tailEnd len="sm" w="sm" type="none"/>
              </a:ln>
            </p:spPr>
          </p:cxnSp>
          <p:cxnSp>
            <p:nvCxnSpPr>
              <p:cNvPr id="1075" name="Google Shape;1075;p9"/>
              <p:cNvCxnSpPr/>
              <p:nvPr/>
            </p:nvCxnSpPr>
            <p:spPr>
              <a:xfrm>
                <a:off x="3247" y="3558"/>
                <a:ext cx="95" cy="36"/>
              </a:xfrm>
              <a:prstGeom prst="straightConnector1">
                <a:avLst/>
              </a:prstGeom>
              <a:noFill/>
              <a:ln cap="flat" cmpd="sng" w="19050">
                <a:solidFill>
                  <a:schemeClr val="dk1"/>
                </a:solidFill>
                <a:prstDash val="solid"/>
                <a:round/>
                <a:headEnd len="sm" w="sm" type="none"/>
                <a:tailEnd len="sm" w="sm" type="none"/>
              </a:ln>
            </p:spPr>
          </p:cxnSp>
          <p:cxnSp>
            <p:nvCxnSpPr>
              <p:cNvPr id="1076" name="Google Shape;1076;p9"/>
              <p:cNvCxnSpPr/>
              <p:nvPr/>
            </p:nvCxnSpPr>
            <p:spPr>
              <a:xfrm>
                <a:off x="3289" y="3422"/>
                <a:ext cx="55" cy="36"/>
              </a:xfrm>
              <a:prstGeom prst="straightConnector1">
                <a:avLst/>
              </a:prstGeom>
              <a:noFill/>
              <a:ln cap="flat" cmpd="sng" w="19050">
                <a:solidFill>
                  <a:schemeClr val="dk1"/>
                </a:solidFill>
                <a:prstDash val="solid"/>
                <a:round/>
                <a:headEnd len="sm" w="sm" type="none"/>
                <a:tailEnd len="sm" w="sm" type="none"/>
              </a:ln>
            </p:spPr>
          </p:cxnSp>
        </p:grpSp>
        <p:pic>
          <p:nvPicPr>
            <p:cNvPr descr="access_point_stylized_small" id="1077" name="Google Shape;1077;p9"/>
            <p:cNvPicPr preferRelativeResize="0"/>
            <p:nvPr/>
          </p:nvPicPr>
          <p:blipFill rotWithShape="1">
            <a:blip r:embed="rId23">
              <a:alphaModFix/>
            </a:blip>
            <a:srcRect b="0" l="0" r="0" t="0"/>
            <a:stretch/>
          </p:blipFill>
          <p:spPr>
            <a:xfrm>
              <a:off x="7619038" y="3856797"/>
              <a:ext cx="370169" cy="306751"/>
            </a:xfrm>
            <a:prstGeom prst="rect">
              <a:avLst/>
            </a:prstGeom>
            <a:noFill/>
            <a:ln>
              <a:noFill/>
            </a:ln>
          </p:spPr>
        </p:pic>
        <p:pic>
          <p:nvPicPr>
            <p:cNvPr descr="access_point_stylized_small" id="1078" name="Google Shape;1078;p9"/>
            <p:cNvPicPr preferRelativeResize="0"/>
            <p:nvPr/>
          </p:nvPicPr>
          <p:blipFill rotWithShape="1">
            <a:blip r:embed="rId23">
              <a:alphaModFix/>
            </a:blip>
            <a:srcRect b="0" l="0" r="0" t="0"/>
            <a:stretch/>
          </p:blipFill>
          <p:spPr>
            <a:xfrm>
              <a:off x="9295766" y="5519130"/>
              <a:ext cx="380935" cy="317464"/>
            </a:xfrm>
            <a:prstGeom prst="rect">
              <a:avLst/>
            </a:prstGeom>
            <a:noFill/>
            <a:ln>
              <a:noFill/>
            </a:ln>
          </p:spPr>
        </p:pic>
        <p:grpSp>
          <p:nvGrpSpPr>
            <p:cNvPr id="1079" name="Google Shape;1079;p9"/>
            <p:cNvGrpSpPr/>
            <p:nvPr/>
          </p:nvGrpSpPr>
          <p:grpSpPr>
            <a:xfrm>
              <a:off x="9788714" y="4984881"/>
              <a:ext cx="393760" cy="218578"/>
              <a:chOff x="7493876" y="2774731"/>
              <a:chExt cx="1481958" cy="894622"/>
            </a:xfrm>
          </p:grpSpPr>
          <p:sp>
            <p:nvSpPr>
              <p:cNvPr id="1080" name="Google Shape;1080;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81" name="Google Shape;1081;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082" name="Google Shape;1082;p9"/>
              <p:cNvGrpSpPr/>
              <p:nvPr/>
            </p:nvGrpSpPr>
            <p:grpSpPr>
              <a:xfrm>
                <a:off x="7713663" y="2848339"/>
                <a:ext cx="1042107" cy="425543"/>
                <a:chOff x="7786941" y="2884917"/>
                <a:chExt cx="897649" cy="353919"/>
              </a:xfrm>
            </p:grpSpPr>
            <p:sp>
              <p:nvSpPr>
                <p:cNvPr id="1083" name="Google Shape;1083;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4" name="Google Shape;1084;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5" name="Google Shape;1085;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6" name="Google Shape;1086;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087" name="Google Shape;1087;p9"/>
            <p:cNvGrpSpPr/>
            <p:nvPr/>
          </p:nvGrpSpPr>
          <p:grpSpPr>
            <a:xfrm>
              <a:off x="9854521" y="5333935"/>
              <a:ext cx="309740" cy="190838"/>
              <a:chOff x="3668110" y="2448910"/>
              <a:chExt cx="3794234" cy="2165130"/>
            </a:xfrm>
          </p:grpSpPr>
          <p:sp>
            <p:nvSpPr>
              <p:cNvPr id="1088" name="Google Shape;1088;p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9" name="Google Shape;1089;p9"/>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90" name="Google Shape;1090;p9"/>
              <p:cNvGrpSpPr/>
              <p:nvPr/>
            </p:nvGrpSpPr>
            <p:grpSpPr>
              <a:xfrm>
                <a:off x="3941376" y="2603243"/>
                <a:ext cx="3202061" cy="1066110"/>
                <a:chOff x="7939341" y="3037317"/>
                <a:chExt cx="897649" cy="353919"/>
              </a:xfrm>
            </p:grpSpPr>
            <p:sp>
              <p:nvSpPr>
                <p:cNvPr id="1091" name="Google Shape;1091;p9"/>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2" name="Google Shape;1092;p9"/>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3" name="Google Shape;1093;p9"/>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4" name="Google Shape;1094;p9"/>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095" name="Google Shape;1095;p9"/>
            <p:cNvGrpSpPr/>
            <p:nvPr/>
          </p:nvGrpSpPr>
          <p:grpSpPr>
            <a:xfrm>
              <a:off x="8681775" y="4962318"/>
              <a:ext cx="393760" cy="218578"/>
              <a:chOff x="7493876" y="2774731"/>
              <a:chExt cx="1481958" cy="894622"/>
            </a:xfrm>
          </p:grpSpPr>
          <p:sp>
            <p:nvSpPr>
              <p:cNvPr id="1096" name="Google Shape;1096;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097" name="Google Shape;1097;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098" name="Google Shape;1098;p9"/>
              <p:cNvGrpSpPr/>
              <p:nvPr/>
            </p:nvGrpSpPr>
            <p:grpSpPr>
              <a:xfrm>
                <a:off x="7713663" y="2848339"/>
                <a:ext cx="1042107" cy="425543"/>
                <a:chOff x="7786941" y="2884917"/>
                <a:chExt cx="897649" cy="353919"/>
              </a:xfrm>
            </p:grpSpPr>
            <p:sp>
              <p:nvSpPr>
                <p:cNvPr id="1099" name="Google Shape;1099;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0" name="Google Shape;1100;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1" name="Google Shape;1101;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2" name="Google Shape;1102;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03" name="Google Shape;1103;p9"/>
            <p:cNvGrpSpPr/>
            <p:nvPr/>
          </p:nvGrpSpPr>
          <p:grpSpPr>
            <a:xfrm>
              <a:off x="8316676" y="5189331"/>
              <a:ext cx="309740" cy="190838"/>
              <a:chOff x="3668110" y="2448910"/>
              <a:chExt cx="3794234" cy="2165130"/>
            </a:xfrm>
          </p:grpSpPr>
          <p:sp>
            <p:nvSpPr>
              <p:cNvPr id="1104" name="Google Shape;1104;p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cap="flat" cmpd="sng" w="9525">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5" name="Google Shape;1105;p9"/>
              <p:cNvSpPr/>
              <p:nvPr/>
            </p:nvSpPr>
            <p:spPr>
              <a:xfrm>
                <a:off x="3678620" y="2448910"/>
                <a:ext cx="3783724" cy="1324303"/>
              </a:xfrm>
              <a:custGeom>
                <a:rect b="b" l="l" r="r" t="t"/>
                <a:pathLst>
                  <a:path extrusionOk="0" h="1324303" w="3783724">
                    <a:moveTo>
                      <a:pt x="0" y="1313793"/>
                    </a:moveTo>
                    <a:lnTo>
                      <a:pt x="0" y="1313793"/>
                    </a:lnTo>
                    <a:lnTo>
                      <a:pt x="252248" y="0"/>
                    </a:lnTo>
                    <a:lnTo>
                      <a:pt x="3415862" y="21020"/>
                    </a:lnTo>
                    <a:lnTo>
                      <a:pt x="3783724" y="1324303"/>
                    </a:lnTo>
                    <a:lnTo>
                      <a:pt x="0" y="1313793"/>
                    </a:lnTo>
                    <a:close/>
                  </a:path>
                </a:pathLst>
              </a:cu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106" name="Google Shape;1106;p9"/>
              <p:cNvGrpSpPr/>
              <p:nvPr/>
            </p:nvGrpSpPr>
            <p:grpSpPr>
              <a:xfrm>
                <a:off x="3941376" y="2603243"/>
                <a:ext cx="3202061" cy="1066110"/>
                <a:chOff x="7939341" y="3037317"/>
                <a:chExt cx="897649" cy="353919"/>
              </a:xfrm>
            </p:grpSpPr>
            <p:sp>
              <p:nvSpPr>
                <p:cNvPr id="1107" name="Google Shape;1107;p9"/>
                <p:cNvSpPr/>
                <p:nvPr/>
              </p:nvSpPr>
              <p:spPr>
                <a:xfrm>
                  <a:off x="7964170" y="30373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8" name="Google Shape;1108;p9"/>
                <p:cNvSpPr/>
                <p:nvPr/>
              </p:nvSpPr>
              <p:spPr>
                <a:xfrm>
                  <a:off x="8519948" y="32067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9" name="Google Shape;1109;p9"/>
                <p:cNvSpPr/>
                <p:nvPr/>
              </p:nvSpPr>
              <p:spPr>
                <a:xfrm>
                  <a:off x="7939341" y="32067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0" name="Google Shape;1110;p9"/>
                <p:cNvSpPr/>
                <p:nvPr/>
              </p:nvSpPr>
              <p:spPr>
                <a:xfrm>
                  <a:off x="8047413" y="31234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11" name="Google Shape;1111;p9"/>
            <p:cNvGrpSpPr/>
            <p:nvPr/>
          </p:nvGrpSpPr>
          <p:grpSpPr>
            <a:xfrm>
              <a:off x="8444983" y="2807207"/>
              <a:ext cx="353678" cy="168275"/>
              <a:chOff x="7493876" y="2774731"/>
              <a:chExt cx="1481958" cy="894622"/>
            </a:xfrm>
          </p:grpSpPr>
          <p:sp>
            <p:nvSpPr>
              <p:cNvPr id="1112" name="Google Shape;1112;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13" name="Google Shape;1113;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14" name="Google Shape;1114;p9"/>
              <p:cNvGrpSpPr/>
              <p:nvPr/>
            </p:nvGrpSpPr>
            <p:grpSpPr>
              <a:xfrm>
                <a:off x="7713663" y="2848339"/>
                <a:ext cx="1042107" cy="425543"/>
                <a:chOff x="7786941" y="2884917"/>
                <a:chExt cx="897649" cy="353919"/>
              </a:xfrm>
            </p:grpSpPr>
            <p:sp>
              <p:nvSpPr>
                <p:cNvPr id="1115" name="Google Shape;1115;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6" name="Google Shape;1116;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7" name="Google Shape;1117;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18" name="Google Shape;1118;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19" name="Google Shape;1119;p9"/>
            <p:cNvGrpSpPr/>
            <p:nvPr/>
          </p:nvGrpSpPr>
          <p:grpSpPr>
            <a:xfrm>
              <a:off x="8055226" y="3960892"/>
              <a:ext cx="354986" cy="175668"/>
              <a:chOff x="7493876" y="2774731"/>
              <a:chExt cx="1481958" cy="894622"/>
            </a:xfrm>
          </p:grpSpPr>
          <p:sp>
            <p:nvSpPr>
              <p:cNvPr id="1120" name="Google Shape;1120;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21" name="Google Shape;1121;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22" name="Google Shape;1122;p9"/>
              <p:cNvGrpSpPr/>
              <p:nvPr/>
            </p:nvGrpSpPr>
            <p:grpSpPr>
              <a:xfrm>
                <a:off x="7713663" y="2848339"/>
                <a:ext cx="1042107" cy="425543"/>
                <a:chOff x="7786941" y="2884917"/>
                <a:chExt cx="897649" cy="353919"/>
              </a:xfrm>
            </p:grpSpPr>
            <p:sp>
              <p:nvSpPr>
                <p:cNvPr id="1123" name="Google Shape;1123;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4" name="Google Shape;1124;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5" name="Google Shape;1125;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6" name="Google Shape;1126;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27" name="Google Shape;1127;p9"/>
            <p:cNvGrpSpPr/>
            <p:nvPr/>
          </p:nvGrpSpPr>
          <p:grpSpPr>
            <a:xfrm>
              <a:off x="10889241" y="3596263"/>
              <a:ext cx="170989" cy="97052"/>
              <a:chOff x="7493876" y="2774731"/>
              <a:chExt cx="1481958" cy="894622"/>
            </a:xfrm>
          </p:grpSpPr>
          <p:sp>
            <p:nvSpPr>
              <p:cNvPr id="1128" name="Google Shape;1128;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29" name="Google Shape;1129;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30" name="Google Shape;1130;p9"/>
              <p:cNvGrpSpPr/>
              <p:nvPr/>
            </p:nvGrpSpPr>
            <p:grpSpPr>
              <a:xfrm>
                <a:off x="7713663" y="2848339"/>
                <a:ext cx="1042107" cy="425543"/>
                <a:chOff x="7786941" y="2884917"/>
                <a:chExt cx="897649" cy="353919"/>
              </a:xfrm>
            </p:grpSpPr>
            <p:sp>
              <p:nvSpPr>
                <p:cNvPr id="1131" name="Google Shape;1131;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2" name="Google Shape;1132;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3" name="Google Shape;1133;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4" name="Google Shape;1134;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35" name="Google Shape;1135;p9"/>
            <p:cNvGrpSpPr/>
            <p:nvPr/>
          </p:nvGrpSpPr>
          <p:grpSpPr>
            <a:xfrm>
              <a:off x="10415765" y="3491036"/>
              <a:ext cx="353678" cy="198344"/>
              <a:chOff x="7493876" y="2774731"/>
              <a:chExt cx="1481958" cy="894622"/>
            </a:xfrm>
          </p:grpSpPr>
          <p:sp>
            <p:nvSpPr>
              <p:cNvPr id="1136" name="Google Shape;1136;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37" name="Google Shape;1137;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38" name="Google Shape;1138;p9"/>
              <p:cNvGrpSpPr/>
              <p:nvPr/>
            </p:nvGrpSpPr>
            <p:grpSpPr>
              <a:xfrm>
                <a:off x="7713663" y="2848339"/>
                <a:ext cx="1042107" cy="425543"/>
                <a:chOff x="7786941" y="2884917"/>
                <a:chExt cx="897649" cy="353919"/>
              </a:xfrm>
            </p:grpSpPr>
            <p:sp>
              <p:nvSpPr>
                <p:cNvPr id="1139" name="Google Shape;1139;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0" name="Google Shape;1140;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1" name="Google Shape;1141;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2" name="Google Shape;1142;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43" name="Google Shape;1143;p9"/>
            <p:cNvGrpSpPr/>
            <p:nvPr/>
          </p:nvGrpSpPr>
          <p:grpSpPr>
            <a:xfrm>
              <a:off x="9953880" y="2197190"/>
              <a:ext cx="353678" cy="198344"/>
              <a:chOff x="7493876" y="2774731"/>
              <a:chExt cx="1481958" cy="894622"/>
            </a:xfrm>
          </p:grpSpPr>
          <p:sp>
            <p:nvSpPr>
              <p:cNvPr id="1144" name="Google Shape;1144;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45" name="Google Shape;1145;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46" name="Google Shape;1146;p9"/>
              <p:cNvGrpSpPr/>
              <p:nvPr/>
            </p:nvGrpSpPr>
            <p:grpSpPr>
              <a:xfrm>
                <a:off x="7713663" y="2848339"/>
                <a:ext cx="1042107" cy="425543"/>
                <a:chOff x="7786941" y="2884917"/>
                <a:chExt cx="897649" cy="353919"/>
              </a:xfrm>
            </p:grpSpPr>
            <p:sp>
              <p:nvSpPr>
                <p:cNvPr id="1147" name="Google Shape;1147;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8" name="Google Shape;1148;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9" name="Google Shape;1149;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0" name="Google Shape;1150;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51" name="Google Shape;1151;p9"/>
            <p:cNvGrpSpPr/>
            <p:nvPr/>
          </p:nvGrpSpPr>
          <p:grpSpPr>
            <a:xfrm>
              <a:off x="10532370" y="2608265"/>
              <a:ext cx="353678" cy="198344"/>
              <a:chOff x="7493876" y="2774731"/>
              <a:chExt cx="1481958" cy="894622"/>
            </a:xfrm>
          </p:grpSpPr>
          <p:sp>
            <p:nvSpPr>
              <p:cNvPr id="1152" name="Google Shape;1152;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53" name="Google Shape;1153;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54" name="Google Shape;1154;p9"/>
              <p:cNvGrpSpPr/>
              <p:nvPr/>
            </p:nvGrpSpPr>
            <p:grpSpPr>
              <a:xfrm>
                <a:off x="7713663" y="2848339"/>
                <a:ext cx="1042107" cy="425543"/>
                <a:chOff x="7786941" y="2884917"/>
                <a:chExt cx="897649" cy="353919"/>
              </a:xfrm>
            </p:grpSpPr>
            <p:sp>
              <p:nvSpPr>
                <p:cNvPr id="1155" name="Google Shape;1155;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6" name="Google Shape;1156;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7" name="Google Shape;1157;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8" name="Google Shape;1158;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59" name="Google Shape;1159;p9"/>
            <p:cNvGrpSpPr/>
            <p:nvPr/>
          </p:nvGrpSpPr>
          <p:grpSpPr>
            <a:xfrm>
              <a:off x="10648981" y="2102861"/>
              <a:ext cx="353678" cy="198344"/>
              <a:chOff x="7493876" y="2774731"/>
              <a:chExt cx="1481958" cy="894622"/>
            </a:xfrm>
          </p:grpSpPr>
          <p:sp>
            <p:nvSpPr>
              <p:cNvPr id="1160" name="Google Shape;1160;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61" name="Google Shape;1161;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62" name="Google Shape;1162;p9"/>
              <p:cNvGrpSpPr/>
              <p:nvPr/>
            </p:nvGrpSpPr>
            <p:grpSpPr>
              <a:xfrm>
                <a:off x="7713663" y="2848339"/>
                <a:ext cx="1042107" cy="425543"/>
                <a:chOff x="7786941" y="2884917"/>
                <a:chExt cx="897649" cy="353919"/>
              </a:xfrm>
            </p:grpSpPr>
            <p:sp>
              <p:nvSpPr>
                <p:cNvPr id="1163" name="Google Shape;1163;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4" name="Google Shape;1164;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5" name="Google Shape;1165;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6" name="Google Shape;1166;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67" name="Google Shape;1167;p9"/>
            <p:cNvGrpSpPr/>
            <p:nvPr/>
          </p:nvGrpSpPr>
          <p:grpSpPr>
            <a:xfrm>
              <a:off x="9103944" y="3951522"/>
              <a:ext cx="367224" cy="240304"/>
              <a:chOff x="7493876" y="2774731"/>
              <a:chExt cx="1481958" cy="894622"/>
            </a:xfrm>
          </p:grpSpPr>
          <p:sp>
            <p:nvSpPr>
              <p:cNvPr id="1168" name="Google Shape;1168;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69" name="Google Shape;1169;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70" name="Google Shape;1170;p9"/>
              <p:cNvGrpSpPr/>
              <p:nvPr/>
            </p:nvGrpSpPr>
            <p:grpSpPr>
              <a:xfrm>
                <a:off x="7713663" y="2848339"/>
                <a:ext cx="1042107" cy="425543"/>
                <a:chOff x="7786941" y="2884917"/>
                <a:chExt cx="897649" cy="353919"/>
              </a:xfrm>
            </p:grpSpPr>
            <p:sp>
              <p:nvSpPr>
                <p:cNvPr id="1171" name="Google Shape;1171;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2" name="Google Shape;1172;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3" name="Google Shape;1173;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4" name="Google Shape;1174;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75" name="Google Shape;1175;p9"/>
            <p:cNvGrpSpPr/>
            <p:nvPr/>
          </p:nvGrpSpPr>
          <p:grpSpPr>
            <a:xfrm>
              <a:off x="9985282" y="2656463"/>
              <a:ext cx="353678" cy="198344"/>
              <a:chOff x="7493876" y="2774731"/>
              <a:chExt cx="1481958" cy="894622"/>
            </a:xfrm>
          </p:grpSpPr>
          <p:sp>
            <p:nvSpPr>
              <p:cNvPr id="1176" name="Google Shape;1176;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77" name="Google Shape;1177;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78" name="Google Shape;1178;p9"/>
              <p:cNvGrpSpPr/>
              <p:nvPr/>
            </p:nvGrpSpPr>
            <p:grpSpPr>
              <a:xfrm>
                <a:off x="7713663" y="2848339"/>
                <a:ext cx="1042107" cy="425543"/>
                <a:chOff x="7786941" y="2884917"/>
                <a:chExt cx="897649" cy="353919"/>
              </a:xfrm>
            </p:grpSpPr>
            <p:sp>
              <p:nvSpPr>
                <p:cNvPr id="1179" name="Google Shape;1179;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0" name="Google Shape;1180;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2" name="Google Shape;1182;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83" name="Google Shape;1183;p9"/>
            <p:cNvGrpSpPr/>
            <p:nvPr/>
          </p:nvGrpSpPr>
          <p:grpSpPr>
            <a:xfrm>
              <a:off x="9502294" y="3388930"/>
              <a:ext cx="367224" cy="240304"/>
              <a:chOff x="7493876" y="2774731"/>
              <a:chExt cx="1481958" cy="894622"/>
            </a:xfrm>
          </p:grpSpPr>
          <p:sp>
            <p:nvSpPr>
              <p:cNvPr id="1184" name="Google Shape;1184;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85" name="Google Shape;1185;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86" name="Google Shape;1186;p9"/>
              <p:cNvGrpSpPr/>
              <p:nvPr/>
            </p:nvGrpSpPr>
            <p:grpSpPr>
              <a:xfrm>
                <a:off x="7713663" y="2848339"/>
                <a:ext cx="1042107" cy="425543"/>
                <a:chOff x="7786941" y="2884917"/>
                <a:chExt cx="897649" cy="353919"/>
              </a:xfrm>
            </p:grpSpPr>
            <p:sp>
              <p:nvSpPr>
                <p:cNvPr id="1187" name="Google Shape;1187;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8" name="Google Shape;1188;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9" name="Google Shape;1189;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0" name="Google Shape;1190;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91" name="Google Shape;1191;p9"/>
            <p:cNvGrpSpPr/>
            <p:nvPr/>
          </p:nvGrpSpPr>
          <p:grpSpPr>
            <a:xfrm>
              <a:off x="9606710" y="3994661"/>
              <a:ext cx="367224" cy="240304"/>
              <a:chOff x="7493876" y="2774731"/>
              <a:chExt cx="1481958" cy="894622"/>
            </a:xfrm>
          </p:grpSpPr>
          <p:sp>
            <p:nvSpPr>
              <p:cNvPr id="1192" name="Google Shape;1192;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193" name="Google Shape;1193;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194" name="Google Shape;1194;p9"/>
              <p:cNvGrpSpPr/>
              <p:nvPr/>
            </p:nvGrpSpPr>
            <p:grpSpPr>
              <a:xfrm>
                <a:off x="7713663" y="2848339"/>
                <a:ext cx="1042107" cy="425543"/>
                <a:chOff x="7786941" y="2884917"/>
                <a:chExt cx="897649" cy="353919"/>
              </a:xfrm>
            </p:grpSpPr>
            <p:sp>
              <p:nvSpPr>
                <p:cNvPr id="1195" name="Google Shape;1195;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6" name="Google Shape;1196;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7" name="Google Shape;1197;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8" name="Google Shape;1198;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199" name="Google Shape;1199;p9"/>
            <p:cNvGrpSpPr/>
            <p:nvPr/>
          </p:nvGrpSpPr>
          <p:grpSpPr>
            <a:xfrm>
              <a:off x="10380415" y="3987223"/>
              <a:ext cx="353678" cy="198344"/>
              <a:chOff x="7493876" y="2774731"/>
              <a:chExt cx="1481958" cy="894622"/>
            </a:xfrm>
          </p:grpSpPr>
          <p:sp>
            <p:nvSpPr>
              <p:cNvPr id="1200" name="Google Shape;1200;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01" name="Google Shape;1201;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202" name="Google Shape;1202;p9"/>
              <p:cNvGrpSpPr/>
              <p:nvPr/>
            </p:nvGrpSpPr>
            <p:grpSpPr>
              <a:xfrm>
                <a:off x="7713663" y="2848339"/>
                <a:ext cx="1042107" cy="425543"/>
                <a:chOff x="7786941" y="2884917"/>
                <a:chExt cx="897649" cy="353919"/>
              </a:xfrm>
            </p:grpSpPr>
            <p:sp>
              <p:nvSpPr>
                <p:cNvPr id="1203" name="Google Shape;1203;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4" name="Google Shape;1204;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5" name="Google Shape;1205;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6" name="Google Shape;1206;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207" name="Google Shape;1207;p9"/>
            <p:cNvGrpSpPr/>
            <p:nvPr/>
          </p:nvGrpSpPr>
          <p:grpSpPr>
            <a:xfrm>
              <a:off x="9253049" y="4770584"/>
              <a:ext cx="393760" cy="218578"/>
              <a:chOff x="7493876" y="2774731"/>
              <a:chExt cx="1481958" cy="894622"/>
            </a:xfrm>
          </p:grpSpPr>
          <p:sp>
            <p:nvSpPr>
              <p:cNvPr id="1208" name="Google Shape;1208;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09" name="Google Shape;1209;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210" name="Google Shape;1210;p9"/>
              <p:cNvGrpSpPr/>
              <p:nvPr/>
            </p:nvGrpSpPr>
            <p:grpSpPr>
              <a:xfrm>
                <a:off x="7713663" y="2848339"/>
                <a:ext cx="1042107" cy="425543"/>
                <a:chOff x="7786941" y="2884917"/>
                <a:chExt cx="897649" cy="353919"/>
              </a:xfrm>
            </p:grpSpPr>
            <p:sp>
              <p:nvSpPr>
                <p:cNvPr id="1211" name="Google Shape;1211;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2" name="Google Shape;1212;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3" name="Google Shape;1213;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4" name="Google Shape;1214;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1215" name="Google Shape;1215;p9"/>
            <p:cNvGrpSpPr/>
            <p:nvPr/>
          </p:nvGrpSpPr>
          <p:grpSpPr>
            <a:xfrm>
              <a:off x="10931138" y="4364023"/>
              <a:ext cx="228295" cy="120400"/>
              <a:chOff x="7493876" y="2774731"/>
              <a:chExt cx="1481958" cy="894622"/>
            </a:xfrm>
          </p:grpSpPr>
          <p:sp>
            <p:nvSpPr>
              <p:cNvPr id="1216" name="Google Shape;1216;p9"/>
              <p:cNvSpPr/>
              <p:nvPr/>
            </p:nvSpPr>
            <p:spPr>
              <a:xfrm>
                <a:off x="7493876" y="3084399"/>
                <a:ext cx="1481958" cy="584954"/>
              </a:xfrm>
              <a:custGeom>
                <a:rect b="b" l="l" r="r" t="t"/>
                <a:pathLst>
                  <a:path extrusionOk="0" h="3099826" w="8166683">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1217" name="Google Shape;1217;p9"/>
              <p:cNvSpPr/>
              <p:nvPr/>
            </p:nvSpPr>
            <p:spPr>
              <a:xfrm>
                <a:off x="7494729" y="2774731"/>
                <a:ext cx="1480163" cy="579140"/>
              </a:xfrm>
              <a:prstGeom prst="ellipse">
                <a:avLst/>
              </a:prstGeom>
              <a:solidFill>
                <a:srgbClr val="B8C2C9"/>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grpSp>
            <p:nvGrpSpPr>
              <p:cNvPr id="1218" name="Google Shape;1218;p9"/>
              <p:cNvGrpSpPr/>
              <p:nvPr/>
            </p:nvGrpSpPr>
            <p:grpSpPr>
              <a:xfrm>
                <a:off x="7713663" y="2848339"/>
                <a:ext cx="1042107" cy="425543"/>
                <a:chOff x="7786941" y="2884917"/>
                <a:chExt cx="897649" cy="353919"/>
              </a:xfrm>
            </p:grpSpPr>
            <p:sp>
              <p:nvSpPr>
                <p:cNvPr id="1219" name="Google Shape;1219;p9"/>
                <p:cNvSpPr/>
                <p:nvPr/>
              </p:nvSpPr>
              <p:spPr>
                <a:xfrm>
                  <a:off x="7811770" y="2884917"/>
                  <a:ext cx="849158" cy="198115"/>
                </a:xfrm>
                <a:custGeom>
                  <a:rect b="b" l="l" r="r" t="t"/>
                  <a:pathLst>
                    <a:path extrusionOk="0" h="1049866" w="467301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0" name="Google Shape;1220;p9"/>
                <p:cNvSpPr/>
                <p:nvPr/>
              </p:nvSpPr>
              <p:spPr>
                <a:xfrm>
                  <a:off x="8367548" y="3054383"/>
                  <a:ext cx="317042" cy="170569"/>
                </a:xfrm>
                <a:custGeom>
                  <a:rect b="b" l="l" r="r" t="t"/>
                  <a:pathLst>
                    <a:path extrusionOk="0" h="903890" w="1744718">
                      <a:moveTo>
                        <a:pt x="21021" y="0"/>
                      </a:moveTo>
                      <a:lnTo>
                        <a:pt x="1744718" y="693683"/>
                      </a:lnTo>
                      <a:lnTo>
                        <a:pt x="1145628" y="903890"/>
                      </a:lnTo>
                      <a:lnTo>
                        <a:pt x="0" y="451945"/>
                      </a:lnTo>
                      <a:lnTo>
                        <a:pt x="21021" y="0"/>
                      </a:lnTo>
                      <a:close/>
                    </a:path>
                  </a:pathLst>
                </a:custGeom>
                <a:solidFill>
                  <a:srgbClr val="000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1" name="Google Shape;1221;p9"/>
                <p:cNvSpPr/>
                <p:nvPr/>
              </p:nvSpPr>
              <p:spPr>
                <a:xfrm>
                  <a:off x="7786941" y="3054383"/>
                  <a:ext cx="311312" cy="168585"/>
                </a:xfrm>
                <a:custGeom>
                  <a:rect b="b" l="l" r="r" t="t"/>
                  <a:pathLst>
                    <a:path extrusionOk="0" h="893380" w="1713187">
                      <a:moveTo>
                        <a:pt x="1702676" y="0"/>
                      </a:moveTo>
                      <a:lnTo>
                        <a:pt x="1713187" y="472966"/>
                      </a:lnTo>
                      <a:lnTo>
                        <a:pt x="578069" y="893380"/>
                      </a:lnTo>
                      <a:lnTo>
                        <a:pt x="0" y="693683"/>
                      </a:lnTo>
                      <a:lnTo>
                        <a:pt x="1702676" y="0"/>
                      </a:lnTo>
                      <a:close/>
                    </a:path>
                  </a:pathLst>
                </a:custGeom>
                <a:solidFill>
                  <a:srgbClr val="0000A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2" name="Google Shape;1222;p9"/>
                <p:cNvSpPr/>
                <p:nvPr/>
              </p:nvSpPr>
              <p:spPr>
                <a:xfrm>
                  <a:off x="7895013" y="2971083"/>
                  <a:ext cx="676892" cy="267753"/>
                </a:xfrm>
                <a:custGeom>
                  <a:rect b="b" l="l" r="r" t="t"/>
                  <a:pathLst>
                    <a:path extrusionOk="0" h="1418896" w="3725019">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sp>
        <p:nvSpPr>
          <p:cNvPr id="1223" name="Google Shape;1223;p9"/>
          <p:cNvSpPr txBox="1"/>
          <p:nvPr/>
        </p:nvSpPr>
        <p:spPr>
          <a:xfrm>
            <a:off x="229565" y="4574698"/>
            <a:ext cx="5394571" cy="168986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0000A3"/>
              </a:buClr>
              <a:buSzPts val="1800"/>
              <a:buFont typeface="Noto Sans Symbols"/>
              <a:buChar char="▪"/>
            </a:pPr>
            <a:r>
              <a:rPr b="0" i="1" lang="en-US" sz="2400" u="none" cap="none" strike="noStrike">
                <a:solidFill>
                  <a:srgbClr val="C00000"/>
                </a:solidFill>
                <a:latin typeface="Calibri"/>
                <a:ea typeface="Calibri"/>
                <a:cs typeface="Calibri"/>
                <a:sym typeface="Calibri"/>
              </a:rPr>
              <a:t>Internet standards</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RFC: Request for Comments</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IETF: Internet Engineering Task Force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grpSp>
        <p:nvGrpSpPr>
          <p:cNvPr id="1224" name="Google Shape;1224;p9"/>
          <p:cNvGrpSpPr/>
          <p:nvPr/>
        </p:nvGrpSpPr>
        <p:grpSpPr>
          <a:xfrm>
            <a:off x="5252734" y="4962204"/>
            <a:ext cx="1547658" cy="518734"/>
            <a:chOff x="6860324" y="4962204"/>
            <a:chExt cx="1547658" cy="518734"/>
          </a:xfrm>
        </p:grpSpPr>
        <p:cxnSp>
          <p:nvCxnSpPr>
            <p:cNvPr id="1225" name="Google Shape;1225;p9"/>
            <p:cNvCxnSpPr/>
            <p:nvPr/>
          </p:nvCxnSpPr>
          <p:spPr>
            <a:xfrm flipH="1">
              <a:off x="7968718" y="5327774"/>
              <a:ext cx="439264" cy="153164"/>
            </a:xfrm>
            <a:prstGeom prst="straightConnector1">
              <a:avLst/>
            </a:prstGeom>
            <a:noFill/>
            <a:ln cap="flat" cmpd="sng" w="31750">
              <a:solidFill>
                <a:srgbClr val="C00000"/>
              </a:solidFill>
              <a:prstDash val="solid"/>
              <a:miter lim="800000"/>
              <a:headEnd len="med" w="med" type="triangle"/>
              <a:tailEnd len="med" w="med" type="triangle"/>
            </a:ln>
          </p:spPr>
        </p:cxnSp>
        <p:sp>
          <p:nvSpPr>
            <p:cNvPr id="1226" name="Google Shape;1226;p9"/>
            <p:cNvSpPr txBox="1"/>
            <p:nvPr/>
          </p:nvSpPr>
          <p:spPr>
            <a:xfrm>
              <a:off x="6860324" y="4962204"/>
              <a:ext cx="91210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Ethernet</a:t>
              </a:r>
              <a:endParaRPr b="0" i="1" sz="1800" u="none" cap="none" strike="noStrike">
                <a:solidFill>
                  <a:srgbClr val="C00000"/>
                </a:solidFill>
                <a:latin typeface="Calibri"/>
                <a:ea typeface="Calibri"/>
                <a:cs typeface="Calibri"/>
                <a:sym typeface="Calibri"/>
              </a:endParaRPr>
            </a:p>
          </p:txBody>
        </p:sp>
        <p:cxnSp>
          <p:nvCxnSpPr>
            <p:cNvPr id="1227" name="Google Shape;1227;p9"/>
            <p:cNvCxnSpPr/>
            <p:nvPr/>
          </p:nvCxnSpPr>
          <p:spPr>
            <a:xfrm>
              <a:off x="7704138" y="5144424"/>
              <a:ext cx="470403" cy="216744"/>
            </a:xfrm>
            <a:prstGeom prst="straightConnector1">
              <a:avLst/>
            </a:prstGeom>
            <a:noFill/>
            <a:ln cap="flat" cmpd="sng" w="9525">
              <a:solidFill>
                <a:srgbClr val="C00000"/>
              </a:solidFill>
              <a:prstDash val="solid"/>
              <a:miter lim="800000"/>
              <a:headEnd len="sm" w="sm" type="none"/>
              <a:tailEnd len="sm" w="sm" type="none"/>
            </a:ln>
          </p:spPr>
        </p:cxnSp>
      </p:grpSp>
      <p:grpSp>
        <p:nvGrpSpPr>
          <p:cNvPr id="1228" name="Google Shape;1228;p9"/>
          <p:cNvGrpSpPr/>
          <p:nvPr/>
        </p:nvGrpSpPr>
        <p:grpSpPr>
          <a:xfrm>
            <a:off x="5955130" y="3698398"/>
            <a:ext cx="3589569" cy="1371857"/>
            <a:chOff x="7562720" y="3668418"/>
            <a:chExt cx="3589569" cy="1371857"/>
          </a:xfrm>
        </p:grpSpPr>
        <p:cxnSp>
          <p:nvCxnSpPr>
            <p:cNvPr id="1229" name="Google Shape;1229;p9"/>
            <p:cNvCxnSpPr/>
            <p:nvPr/>
          </p:nvCxnSpPr>
          <p:spPr>
            <a:xfrm flipH="1">
              <a:off x="8285300" y="3668418"/>
              <a:ext cx="2866989" cy="1371857"/>
            </a:xfrm>
            <a:prstGeom prst="straightConnector1">
              <a:avLst/>
            </a:prstGeom>
            <a:noFill/>
            <a:ln cap="flat" cmpd="sng" w="31750">
              <a:solidFill>
                <a:srgbClr val="C00000"/>
              </a:solidFill>
              <a:prstDash val="solid"/>
              <a:miter lim="800000"/>
              <a:headEnd len="med" w="med" type="triangle"/>
              <a:tailEnd len="med" w="med" type="triangle"/>
            </a:ln>
          </p:spPr>
        </p:cxnSp>
        <p:sp>
          <p:nvSpPr>
            <p:cNvPr id="1230" name="Google Shape;1230;p9"/>
            <p:cNvSpPr txBox="1"/>
            <p:nvPr/>
          </p:nvSpPr>
          <p:spPr>
            <a:xfrm>
              <a:off x="7562720" y="4539626"/>
              <a:ext cx="62036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HTTP</a:t>
              </a:r>
              <a:endParaRPr b="0" i="1" sz="1800" u="none" cap="none" strike="noStrike">
                <a:solidFill>
                  <a:srgbClr val="C00000"/>
                </a:solidFill>
                <a:latin typeface="Calibri"/>
                <a:ea typeface="Calibri"/>
                <a:cs typeface="Calibri"/>
                <a:sym typeface="Calibri"/>
              </a:endParaRPr>
            </a:p>
          </p:txBody>
        </p:sp>
        <p:cxnSp>
          <p:nvCxnSpPr>
            <p:cNvPr id="1231" name="Google Shape;1231;p9"/>
            <p:cNvCxnSpPr/>
            <p:nvPr/>
          </p:nvCxnSpPr>
          <p:spPr>
            <a:xfrm>
              <a:off x="8099825" y="4723687"/>
              <a:ext cx="402218" cy="115861"/>
            </a:xfrm>
            <a:prstGeom prst="straightConnector1">
              <a:avLst/>
            </a:prstGeom>
            <a:noFill/>
            <a:ln cap="flat" cmpd="sng" w="9525">
              <a:solidFill>
                <a:srgbClr val="C00000"/>
              </a:solidFill>
              <a:prstDash val="solid"/>
              <a:miter lim="800000"/>
              <a:headEnd len="sm" w="sm" type="none"/>
              <a:tailEnd len="sm" w="sm" type="none"/>
            </a:ln>
          </p:spPr>
        </p:cxnSp>
      </p:grpSp>
      <p:grpSp>
        <p:nvGrpSpPr>
          <p:cNvPr id="1232" name="Google Shape;1232;p9"/>
          <p:cNvGrpSpPr/>
          <p:nvPr/>
        </p:nvGrpSpPr>
        <p:grpSpPr>
          <a:xfrm>
            <a:off x="4763629" y="2787535"/>
            <a:ext cx="1337790" cy="663792"/>
            <a:chOff x="6371219" y="2787535"/>
            <a:chExt cx="1337790" cy="663792"/>
          </a:xfrm>
        </p:grpSpPr>
        <p:cxnSp>
          <p:nvCxnSpPr>
            <p:cNvPr id="1233" name="Google Shape;1233;p9"/>
            <p:cNvCxnSpPr/>
            <p:nvPr/>
          </p:nvCxnSpPr>
          <p:spPr>
            <a:xfrm>
              <a:off x="7697514" y="2787535"/>
              <a:ext cx="11495" cy="663792"/>
            </a:xfrm>
            <a:prstGeom prst="straightConnector1">
              <a:avLst/>
            </a:prstGeom>
            <a:noFill/>
            <a:ln cap="flat" cmpd="sng" w="31750">
              <a:solidFill>
                <a:srgbClr val="C00000"/>
              </a:solidFill>
              <a:prstDash val="solid"/>
              <a:miter lim="800000"/>
              <a:headEnd len="med" w="med" type="triangle"/>
              <a:tailEnd len="med" w="med" type="triangle"/>
            </a:ln>
          </p:spPr>
        </p:cxnSp>
        <p:sp>
          <p:nvSpPr>
            <p:cNvPr id="1234" name="Google Shape;1234;p9"/>
            <p:cNvSpPr txBox="1"/>
            <p:nvPr/>
          </p:nvSpPr>
          <p:spPr>
            <a:xfrm>
              <a:off x="6371219" y="2944679"/>
              <a:ext cx="66556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Skype</a:t>
              </a:r>
              <a:endParaRPr b="0" i="1" sz="1800" u="none" cap="none" strike="noStrike">
                <a:solidFill>
                  <a:srgbClr val="C00000"/>
                </a:solidFill>
                <a:latin typeface="Calibri"/>
                <a:ea typeface="Calibri"/>
                <a:cs typeface="Calibri"/>
                <a:sym typeface="Calibri"/>
              </a:endParaRPr>
            </a:p>
          </p:txBody>
        </p:sp>
        <p:cxnSp>
          <p:nvCxnSpPr>
            <p:cNvPr id="1235" name="Google Shape;1235;p9"/>
            <p:cNvCxnSpPr/>
            <p:nvPr/>
          </p:nvCxnSpPr>
          <p:spPr>
            <a:xfrm>
              <a:off x="6973411" y="3119431"/>
              <a:ext cx="559043" cy="0"/>
            </a:xfrm>
            <a:prstGeom prst="straightConnector1">
              <a:avLst/>
            </a:prstGeom>
            <a:noFill/>
            <a:ln cap="flat" cmpd="sng" w="9525">
              <a:solidFill>
                <a:srgbClr val="C00000"/>
              </a:solidFill>
              <a:prstDash val="solid"/>
              <a:miter lim="800000"/>
              <a:headEnd len="sm" w="sm" type="none"/>
              <a:tailEnd len="sm" w="sm" type="none"/>
            </a:ln>
          </p:spPr>
        </p:cxnSp>
      </p:grpSp>
      <p:grpSp>
        <p:nvGrpSpPr>
          <p:cNvPr id="1236" name="Google Shape;1236;p9"/>
          <p:cNvGrpSpPr/>
          <p:nvPr/>
        </p:nvGrpSpPr>
        <p:grpSpPr>
          <a:xfrm>
            <a:off x="7727989" y="2816377"/>
            <a:ext cx="675986" cy="552257"/>
            <a:chOff x="6710761" y="2934593"/>
            <a:chExt cx="675986" cy="552257"/>
          </a:xfrm>
        </p:grpSpPr>
        <p:cxnSp>
          <p:nvCxnSpPr>
            <p:cNvPr id="1237" name="Google Shape;1237;p9"/>
            <p:cNvCxnSpPr/>
            <p:nvPr/>
          </p:nvCxnSpPr>
          <p:spPr>
            <a:xfrm flipH="1">
              <a:off x="7084556" y="2978118"/>
              <a:ext cx="302191" cy="508732"/>
            </a:xfrm>
            <a:prstGeom prst="straightConnector1">
              <a:avLst/>
            </a:prstGeom>
            <a:noFill/>
            <a:ln cap="flat" cmpd="sng" w="31750">
              <a:solidFill>
                <a:srgbClr val="C00000"/>
              </a:solidFill>
              <a:prstDash val="solid"/>
              <a:miter lim="800000"/>
              <a:headEnd len="med" w="med" type="triangle"/>
              <a:tailEnd len="med" w="med" type="triangle"/>
            </a:ln>
          </p:spPr>
        </p:cxnSp>
        <p:sp>
          <p:nvSpPr>
            <p:cNvPr id="1238" name="Google Shape;1238;p9"/>
            <p:cNvSpPr txBox="1"/>
            <p:nvPr/>
          </p:nvSpPr>
          <p:spPr>
            <a:xfrm>
              <a:off x="6710761" y="2934593"/>
              <a:ext cx="3417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IP</a:t>
              </a:r>
              <a:endParaRPr b="0" i="1" sz="1800" u="none" cap="none" strike="noStrike">
                <a:solidFill>
                  <a:srgbClr val="C00000"/>
                </a:solidFill>
                <a:latin typeface="Calibri"/>
                <a:ea typeface="Calibri"/>
                <a:cs typeface="Calibri"/>
                <a:sym typeface="Calibri"/>
              </a:endParaRPr>
            </a:p>
          </p:txBody>
        </p:sp>
        <p:cxnSp>
          <p:nvCxnSpPr>
            <p:cNvPr id="1239" name="Google Shape;1239;p9"/>
            <p:cNvCxnSpPr/>
            <p:nvPr/>
          </p:nvCxnSpPr>
          <p:spPr>
            <a:xfrm>
              <a:off x="6973411" y="3119431"/>
              <a:ext cx="262240" cy="0"/>
            </a:xfrm>
            <a:prstGeom prst="straightConnector1">
              <a:avLst/>
            </a:prstGeom>
            <a:noFill/>
            <a:ln cap="flat" cmpd="sng" w="9525">
              <a:solidFill>
                <a:srgbClr val="C00000"/>
              </a:solidFill>
              <a:prstDash val="solid"/>
              <a:miter lim="800000"/>
              <a:headEnd len="sm" w="sm" type="none"/>
              <a:tailEnd len="sm" w="sm" type="none"/>
            </a:ln>
          </p:spPr>
        </p:cxnSp>
      </p:grpSp>
      <p:grpSp>
        <p:nvGrpSpPr>
          <p:cNvPr id="1240" name="Google Shape;1240;p9"/>
          <p:cNvGrpSpPr/>
          <p:nvPr/>
        </p:nvGrpSpPr>
        <p:grpSpPr>
          <a:xfrm>
            <a:off x="7457381" y="5697822"/>
            <a:ext cx="554960" cy="927829"/>
            <a:chOff x="6934147" y="3177198"/>
            <a:chExt cx="554960" cy="927829"/>
          </a:xfrm>
        </p:grpSpPr>
        <p:cxnSp>
          <p:nvCxnSpPr>
            <p:cNvPr id="1241" name="Google Shape;1241;p9"/>
            <p:cNvCxnSpPr/>
            <p:nvPr/>
          </p:nvCxnSpPr>
          <p:spPr>
            <a:xfrm flipH="1">
              <a:off x="7091527" y="3177198"/>
              <a:ext cx="204850" cy="289979"/>
            </a:xfrm>
            <a:prstGeom prst="straightConnector1">
              <a:avLst/>
            </a:prstGeom>
            <a:noFill/>
            <a:ln cap="flat" cmpd="sng" w="31750">
              <a:solidFill>
                <a:srgbClr val="C00000"/>
              </a:solidFill>
              <a:prstDash val="solid"/>
              <a:miter lim="800000"/>
              <a:headEnd len="med" w="med" type="triangle"/>
              <a:tailEnd len="med" w="med" type="triangle"/>
            </a:ln>
          </p:spPr>
        </p:cxnSp>
        <p:sp>
          <p:nvSpPr>
            <p:cNvPr id="1242" name="Google Shape;1242;p9"/>
            <p:cNvSpPr txBox="1"/>
            <p:nvPr/>
          </p:nvSpPr>
          <p:spPr>
            <a:xfrm>
              <a:off x="6934147" y="3766473"/>
              <a:ext cx="55496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WiFi</a:t>
              </a:r>
              <a:endParaRPr b="0" i="1" sz="1800" u="none" cap="none" strike="noStrike">
                <a:solidFill>
                  <a:srgbClr val="C00000"/>
                </a:solidFill>
                <a:latin typeface="Calibri"/>
                <a:ea typeface="Calibri"/>
                <a:cs typeface="Calibri"/>
                <a:sym typeface="Calibri"/>
              </a:endParaRPr>
            </a:p>
          </p:txBody>
        </p:sp>
        <p:cxnSp>
          <p:nvCxnSpPr>
            <p:cNvPr id="1243" name="Google Shape;1243;p9"/>
            <p:cNvCxnSpPr/>
            <p:nvPr/>
          </p:nvCxnSpPr>
          <p:spPr>
            <a:xfrm flipH="1" rot="10800000">
              <a:off x="7230890" y="3377014"/>
              <a:ext cx="1" cy="450784"/>
            </a:xfrm>
            <a:prstGeom prst="straightConnector1">
              <a:avLst/>
            </a:prstGeom>
            <a:noFill/>
            <a:ln cap="flat" cmpd="sng" w="9525">
              <a:solidFill>
                <a:srgbClr val="C00000"/>
              </a:solidFill>
              <a:prstDash val="solid"/>
              <a:miter lim="800000"/>
              <a:headEnd len="sm" w="sm" type="none"/>
              <a:tailEnd len="sm" w="sm" type="none"/>
            </a:ln>
          </p:spPr>
        </p:cxnSp>
      </p:grpSp>
      <p:grpSp>
        <p:nvGrpSpPr>
          <p:cNvPr id="1244" name="Google Shape;1244;p9"/>
          <p:cNvGrpSpPr/>
          <p:nvPr/>
        </p:nvGrpSpPr>
        <p:grpSpPr>
          <a:xfrm>
            <a:off x="6581744" y="1604463"/>
            <a:ext cx="1090412" cy="671367"/>
            <a:chOff x="7335223" y="2684454"/>
            <a:chExt cx="1090412" cy="671367"/>
          </a:xfrm>
        </p:grpSpPr>
        <p:cxnSp>
          <p:nvCxnSpPr>
            <p:cNvPr id="1245" name="Google Shape;1245;p9"/>
            <p:cNvCxnSpPr/>
            <p:nvPr/>
          </p:nvCxnSpPr>
          <p:spPr>
            <a:xfrm flipH="1" rot="10800000">
              <a:off x="7375489" y="3222818"/>
              <a:ext cx="628291" cy="133003"/>
            </a:xfrm>
            <a:prstGeom prst="straightConnector1">
              <a:avLst/>
            </a:prstGeom>
            <a:noFill/>
            <a:ln cap="flat" cmpd="sng" w="31750">
              <a:solidFill>
                <a:srgbClr val="C00000"/>
              </a:solidFill>
              <a:prstDash val="solid"/>
              <a:miter lim="800000"/>
              <a:headEnd len="med" w="med" type="triangle"/>
              <a:tailEnd len="med" w="med" type="triangle"/>
            </a:ln>
          </p:spPr>
        </p:cxnSp>
        <p:sp>
          <p:nvSpPr>
            <p:cNvPr id="1246" name="Google Shape;1246;p9"/>
            <p:cNvSpPr txBox="1"/>
            <p:nvPr/>
          </p:nvSpPr>
          <p:spPr>
            <a:xfrm>
              <a:off x="8006931" y="2684454"/>
              <a:ext cx="4187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4G</a:t>
              </a:r>
              <a:endParaRPr b="0" i="1" sz="1800" u="none" cap="none" strike="noStrike">
                <a:solidFill>
                  <a:srgbClr val="C00000"/>
                </a:solidFill>
                <a:latin typeface="Calibri"/>
                <a:ea typeface="Calibri"/>
                <a:cs typeface="Calibri"/>
                <a:sym typeface="Calibri"/>
              </a:endParaRPr>
            </a:p>
          </p:txBody>
        </p:sp>
        <p:cxnSp>
          <p:nvCxnSpPr>
            <p:cNvPr id="1247" name="Google Shape;1247;p9"/>
            <p:cNvCxnSpPr/>
            <p:nvPr/>
          </p:nvCxnSpPr>
          <p:spPr>
            <a:xfrm flipH="1" rot="10800000">
              <a:off x="7335223" y="2822106"/>
              <a:ext cx="430426" cy="448964"/>
            </a:xfrm>
            <a:prstGeom prst="straightConnector1">
              <a:avLst/>
            </a:prstGeom>
            <a:noFill/>
            <a:ln cap="flat" cmpd="sng" w="9525">
              <a:solidFill>
                <a:srgbClr val="C00000"/>
              </a:solidFill>
              <a:prstDash val="solid"/>
              <a:miter lim="800000"/>
              <a:headEnd len="sm" w="sm" type="none"/>
              <a:tailEnd len="sm" w="sm" type="none"/>
            </a:ln>
          </p:spPr>
        </p:cxnSp>
      </p:grpSp>
      <p:grpSp>
        <p:nvGrpSpPr>
          <p:cNvPr id="1248" name="Google Shape;1248;p9"/>
          <p:cNvGrpSpPr/>
          <p:nvPr/>
        </p:nvGrpSpPr>
        <p:grpSpPr>
          <a:xfrm>
            <a:off x="8876953" y="4543615"/>
            <a:ext cx="1037942" cy="1262658"/>
            <a:chOff x="6559961" y="3177198"/>
            <a:chExt cx="1037942" cy="1262658"/>
          </a:xfrm>
        </p:grpSpPr>
        <p:cxnSp>
          <p:nvCxnSpPr>
            <p:cNvPr id="1249" name="Google Shape;1249;p9"/>
            <p:cNvCxnSpPr/>
            <p:nvPr/>
          </p:nvCxnSpPr>
          <p:spPr>
            <a:xfrm flipH="1">
              <a:off x="6559961" y="3177198"/>
              <a:ext cx="736416" cy="894404"/>
            </a:xfrm>
            <a:prstGeom prst="straightConnector1">
              <a:avLst/>
            </a:prstGeom>
            <a:noFill/>
            <a:ln cap="flat" cmpd="sng" w="31750">
              <a:solidFill>
                <a:srgbClr val="C00000"/>
              </a:solidFill>
              <a:prstDash val="solid"/>
              <a:miter lim="800000"/>
              <a:headEnd len="med" w="med" type="triangle"/>
              <a:tailEnd len="med" w="med" type="triangle"/>
            </a:ln>
          </p:spPr>
        </p:cxnSp>
        <p:sp>
          <p:nvSpPr>
            <p:cNvPr id="1250" name="Google Shape;1250;p9"/>
            <p:cNvSpPr txBox="1"/>
            <p:nvPr/>
          </p:nvSpPr>
          <p:spPr>
            <a:xfrm>
              <a:off x="7104370" y="4101302"/>
              <a:ext cx="49353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TCP</a:t>
              </a:r>
              <a:endParaRPr b="0" i="1" sz="1800" u="none" cap="none" strike="noStrike">
                <a:solidFill>
                  <a:srgbClr val="C00000"/>
                </a:solidFill>
                <a:latin typeface="Calibri"/>
                <a:ea typeface="Calibri"/>
                <a:cs typeface="Calibri"/>
                <a:sym typeface="Calibri"/>
              </a:endParaRPr>
            </a:p>
          </p:txBody>
        </p:sp>
        <p:cxnSp>
          <p:nvCxnSpPr>
            <p:cNvPr id="1251" name="Google Shape;1251;p9"/>
            <p:cNvCxnSpPr/>
            <p:nvPr/>
          </p:nvCxnSpPr>
          <p:spPr>
            <a:xfrm rot="10800000">
              <a:off x="6929789" y="3709511"/>
              <a:ext cx="297918" cy="450784"/>
            </a:xfrm>
            <a:prstGeom prst="straightConnector1">
              <a:avLst/>
            </a:prstGeom>
            <a:noFill/>
            <a:ln cap="flat" cmpd="sng" w="9525">
              <a:solidFill>
                <a:srgbClr val="C00000"/>
              </a:solidFill>
              <a:prstDash val="solid"/>
              <a:miter lim="800000"/>
              <a:headEnd len="sm" w="sm" type="none"/>
              <a:tailEnd len="sm" w="sm" type="none"/>
            </a:ln>
          </p:spPr>
        </p:cxnSp>
      </p:grpSp>
      <p:grpSp>
        <p:nvGrpSpPr>
          <p:cNvPr id="1252" name="Google Shape;1252;p9"/>
          <p:cNvGrpSpPr/>
          <p:nvPr/>
        </p:nvGrpSpPr>
        <p:grpSpPr>
          <a:xfrm>
            <a:off x="7611198" y="2327787"/>
            <a:ext cx="2594095" cy="1025465"/>
            <a:chOff x="9218788" y="2327787"/>
            <a:chExt cx="2594095" cy="1025465"/>
          </a:xfrm>
        </p:grpSpPr>
        <p:cxnSp>
          <p:nvCxnSpPr>
            <p:cNvPr id="1253" name="Google Shape;1253;p9"/>
            <p:cNvCxnSpPr/>
            <p:nvPr/>
          </p:nvCxnSpPr>
          <p:spPr>
            <a:xfrm>
              <a:off x="9218788" y="2327787"/>
              <a:ext cx="1698979" cy="1025465"/>
            </a:xfrm>
            <a:prstGeom prst="straightConnector1">
              <a:avLst/>
            </a:prstGeom>
            <a:noFill/>
            <a:ln cap="flat" cmpd="sng" w="31750">
              <a:solidFill>
                <a:srgbClr val="C00000"/>
              </a:solidFill>
              <a:prstDash val="solid"/>
              <a:miter lim="800000"/>
              <a:headEnd len="med" w="med" type="triangle"/>
              <a:tailEnd len="med" w="med" type="triangle"/>
            </a:ln>
          </p:spPr>
        </p:cxnSp>
        <p:sp>
          <p:nvSpPr>
            <p:cNvPr id="1254" name="Google Shape;1254;p9"/>
            <p:cNvSpPr txBox="1"/>
            <p:nvPr/>
          </p:nvSpPr>
          <p:spPr>
            <a:xfrm>
              <a:off x="10772213" y="2684297"/>
              <a:ext cx="104067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Streaming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C00000"/>
                  </a:solidFill>
                  <a:latin typeface="Calibri"/>
                  <a:ea typeface="Calibri"/>
                  <a:cs typeface="Calibri"/>
                  <a:sym typeface="Calibri"/>
                </a:rPr>
                <a:t>video</a:t>
              </a:r>
              <a:endParaRPr b="0" i="1" sz="1800" u="none" cap="none" strike="noStrike">
                <a:solidFill>
                  <a:srgbClr val="C00000"/>
                </a:solidFill>
                <a:latin typeface="Calibri"/>
                <a:ea typeface="Calibri"/>
                <a:cs typeface="Calibri"/>
                <a:sym typeface="Calibri"/>
              </a:endParaRPr>
            </a:p>
          </p:txBody>
        </p:sp>
        <p:cxnSp>
          <p:nvCxnSpPr>
            <p:cNvPr id="1255" name="Google Shape;1255;p9"/>
            <p:cNvCxnSpPr/>
            <p:nvPr/>
          </p:nvCxnSpPr>
          <p:spPr>
            <a:xfrm flipH="1" rot="10800000">
              <a:off x="10569552" y="2937299"/>
              <a:ext cx="405322" cy="147574"/>
            </a:xfrm>
            <a:prstGeom prst="straightConnector1">
              <a:avLst/>
            </a:prstGeom>
            <a:noFill/>
            <a:ln cap="flat" cmpd="sng" w="9525">
              <a:solidFill>
                <a:srgbClr val="C00000"/>
              </a:solidFill>
              <a:prstDash val="solid"/>
              <a:miter lim="800000"/>
              <a:headEnd len="sm" w="sm" type="none"/>
              <a:tailEnd len="sm" w="sm" type="none"/>
            </a:ln>
          </p:spPr>
        </p:cxnSp>
      </p:grpSp>
      <p:sp>
        <p:nvSpPr>
          <p:cNvPr id="1256" name="Google Shape;1256;p9"/>
          <p:cNvSpPr txBox="1"/>
          <p:nvPr/>
        </p:nvSpPr>
        <p:spPr>
          <a:xfrm>
            <a:off x="216756" y="2679113"/>
            <a:ext cx="5394571" cy="182499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A3"/>
              </a:buClr>
              <a:buSzPts val="1800"/>
              <a:buFont typeface="Noto Sans Symbols"/>
              <a:buChar char="▪"/>
            </a:pPr>
            <a:r>
              <a:rPr b="0" i="1" lang="en-US" sz="2400" u="none" cap="none" strike="noStrike">
                <a:solidFill>
                  <a:srgbClr val="CC0000"/>
                </a:solidFill>
                <a:latin typeface="Calibri"/>
                <a:ea typeface="Calibri"/>
                <a:cs typeface="Calibri"/>
                <a:sym typeface="Calibri"/>
              </a:rPr>
              <a:t>Protocols</a:t>
            </a:r>
            <a:r>
              <a:rPr b="0" i="0" lang="en-US" sz="2400" u="none" cap="none" strike="noStrike">
                <a:solidFill>
                  <a:srgbClr val="FF0000"/>
                </a:solidFill>
                <a:latin typeface="Calibri"/>
                <a:ea typeface="Calibri"/>
                <a:cs typeface="Calibri"/>
                <a:sym typeface="Calibri"/>
              </a:rPr>
              <a:t> </a:t>
            </a:r>
            <a:r>
              <a:rPr b="0" i="0" lang="en-US" sz="2400" u="none" cap="none" strike="noStrike">
                <a:solidFill>
                  <a:schemeClr val="dk1"/>
                </a:solidFill>
                <a:latin typeface="Calibri"/>
                <a:ea typeface="Calibri"/>
                <a:cs typeface="Calibri"/>
                <a:sym typeface="Calibri"/>
              </a:rPr>
              <a:t>are </a:t>
            </a:r>
            <a:r>
              <a:rPr b="0" i="1" lang="en-US" sz="2400" u="none" cap="none" strike="noStrike">
                <a:solidFill>
                  <a:schemeClr val="dk1"/>
                </a:solidFill>
                <a:latin typeface="Calibri"/>
                <a:ea typeface="Calibri"/>
                <a:cs typeface="Calibri"/>
                <a:sym typeface="Calibri"/>
              </a:rPr>
              <a:t>everywhere</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0000A8"/>
              </a:buClr>
              <a:buSzPts val="1500"/>
              <a:buFont typeface="Arial"/>
              <a:buChar char="•"/>
            </a:pPr>
            <a:r>
              <a:rPr b="0" i="0" lang="en-US" sz="2000" u="none" cap="none" strike="noStrike">
                <a:solidFill>
                  <a:schemeClr val="dk1"/>
                </a:solidFill>
                <a:latin typeface="Calibri"/>
                <a:ea typeface="Calibri"/>
                <a:cs typeface="Calibri"/>
                <a:sym typeface="Calibri"/>
              </a:rPr>
              <a:t>control sending, receiving of messages</a:t>
            </a:r>
            <a:endParaRPr b="0" i="0" sz="1400" u="none" cap="none" strike="noStrike">
              <a:solidFill>
                <a:srgbClr val="000000"/>
              </a:solidFill>
              <a:latin typeface="Arial"/>
              <a:ea typeface="Arial"/>
              <a:cs typeface="Arial"/>
              <a:sym typeface="Arial"/>
            </a:endParaRPr>
          </a:p>
          <a:p>
            <a:pPr indent="-228600" lvl="1" marL="685800" marR="0" rtl="0" algn="l">
              <a:lnSpc>
                <a:spcPct val="90000"/>
              </a:lnSpc>
              <a:spcBef>
                <a:spcPts val="500"/>
              </a:spcBef>
              <a:spcAft>
                <a:spcPts val="0"/>
              </a:spcAft>
              <a:buClr>
                <a:srgbClr val="0000A8"/>
              </a:buClr>
              <a:buSzPts val="2000"/>
              <a:buFont typeface="Arial"/>
              <a:buChar char="•"/>
            </a:pPr>
            <a:r>
              <a:rPr b="0" i="0" lang="en-US" sz="2000" u="none" cap="none" strike="noStrike">
                <a:solidFill>
                  <a:schemeClr val="dk1"/>
                </a:solidFill>
                <a:latin typeface="Calibri"/>
                <a:ea typeface="Calibri"/>
                <a:cs typeface="Calibri"/>
                <a:sym typeface="Calibri"/>
              </a:rPr>
              <a:t>e.g., HTTP (Web), streaming video, Skype, TCP, IP, WiFi, 4G, Ethernet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0000A3"/>
              </a:buClr>
              <a:buSzPts val="2400"/>
              <a:buFont typeface="Noto Sans Symbols"/>
              <a:buNone/>
            </a:pPr>
            <a:r>
              <a:t/>
            </a:r>
            <a:endParaRPr b="0" i="0" sz="2400" u="none" cap="none" strike="noStrike">
              <a:solidFill>
                <a:schemeClr val="dk1"/>
              </a:solidFill>
              <a:latin typeface="Calibri"/>
              <a:ea typeface="Calibri"/>
              <a:cs typeface="Calibri"/>
              <a:sym typeface="Calibri"/>
            </a:endParaRPr>
          </a:p>
        </p:txBody>
      </p:sp>
      <p:pic>
        <p:nvPicPr>
          <p:cNvPr id="1257" name="Google Shape;1257;p9"/>
          <p:cNvPicPr preferRelativeResize="0"/>
          <p:nvPr/>
        </p:nvPicPr>
        <p:blipFill>
          <a:blip r:embed="rId24">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228"/>
                                        </p:tgtEl>
                                        <p:attrNameLst>
                                          <p:attrName>style.visibility</p:attrName>
                                        </p:attrNameLst>
                                      </p:cBhvr>
                                      <p:to>
                                        <p:strVal val="visible"/>
                                      </p:to>
                                    </p:set>
                                    <p:animEffect filter="fade" transition="in">
                                      <p:cBhvr>
                                        <p:cTn dur="500"/>
                                        <p:tgtEl>
                                          <p:spTgt spid="1228"/>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1232"/>
                                        </p:tgtEl>
                                        <p:attrNameLst>
                                          <p:attrName>style.visibility</p:attrName>
                                        </p:attrNameLst>
                                      </p:cBhvr>
                                      <p:to>
                                        <p:strVal val="visible"/>
                                      </p:to>
                                    </p:set>
                                    <p:animEffect filter="fade" transition="in">
                                      <p:cBhvr>
                                        <p:cTn dur="500"/>
                                        <p:tgtEl>
                                          <p:spTgt spid="12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2"/>
                                        </p:tgtEl>
                                        <p:attrNameLst>
                                          <p:attrName>style.visibility</p:attrName>
                                        </p:attrNameLst>
                                      </p:cBhvr>
                                      <p:to>
                                        <p:strVal val="visible"/>
                                      </p:to>
                                    </p:set>
                                    <p:animEffect filter="fade" transition="in">
                                      <p:cBhvr>
                                        <p:cTn dur="500"/>
                                        <p:tgtEl>
                                          <p:spTgt spid="1252"/>
                                        </p:tgtEl>
                                      </p:cBhvr>
                                    </p:animEffect>
                                  </p:childTnLst>
                                </p:cTn>
                              </p:par>
                            </p:childTnLst>
                          </p:cTn>
                        </p:par>
                        <p:par>
                          <p:cTn fill="hold">
                            <p:stCondLst>
                              <p:cond delay="1500"/>
                            </p:stCondLst>
                            <p:childTnLst>
                              <p:par>
                                <p:cTn fill="hold" nodeType="afterEffect" presetClass="entr" presetID="10" presetSubtype="0">
                                  <p:stCondLst>
                                    <p:cond delay="500"/>
                                  </p:stCondLst>
                                  <p:childTnLst>
                                    <p:set>
                                      <p:cBhvr>
                                        <p:cTn dur="1" fill="hold">
                                          <p:stCondLst>
                                            <p:cond delay="0"/>
                                          </p:stCondLst>
                                        </p:cTn>
                                        <p:tgtEl>
                                          <p:spTgt spid="1248"/>
                                        </p:tgtEl>
                                        <p:attrNameLst>
                                          <p:attrName>style.visibility</p:attrName>
                                        </p:attrNameLst>
                                      </p:cBhvr>
                                      <p:to>
                                        <p:strVal val="visible"/>
                                      </p:to>
                                    </p:set>
                                    <p:animEffect filter="fade" transition="in">
                                      <p:cBhvr>
                                        <p:cTn dur="500"/>
                                        <p:tgtEl>
                                          <p:spTgt spid="1248"/>
                                        </p:tgtEl>
                                      </p:cBhvr>
                                    </p:animEffect>
                                  </p:childTnLst>
                                </p:cTn>
                              </p:par>
                            </p:childTnLst>
                          </p:cTn>
                        </p:par>
                        <p:par>
                          <p:cTn fill="hold">
                            <p:stCondLst>
                              <p:cond delay="2000"/>
                            </p:stCondLst>
                            <p:childTnLst>
                              <p:par>
                                <p:cTn fill="hold" nodeType="afterEffect" presetClass="entr" presetID="10" presetSubtype="0">
                                  <p:stCondLst>
                                    <p:cond delay="500"/>
                                  </p:stCondLst>
                                  <p:childTnLst>
                                    <p:set>
                                      <p:cBhvr>
                                        <p:cTn dur="1" fill="hold">
                                          <p:stCondLst>
                                            <p:cond delay="0"/>
                                          </p:stCondLst>
                                        </p:cTn>
                                        <p:tgtEl>
                                          <p:spTgt spid="1236"/>
                                        </p:tgtEl>
                                        <p:attrNameLst>
                                          <p:attrName>style.visibility</p:attrName>
                                        </p:attrNameLst>
                                      </p:cBhvr>
                                      <p:to>
                                        <p:strVal val="visible"/>
                                      </p:to>
                                    </p:set>
                                    <p:animEffect filter="fade" transition="in">
                                      <p:cBhvr>
                                        <p:cTn dur="500"/>
                                        <p:tgtEl>
                                          <p:spTgt spid="1236"/>
                                        </p:tgtEl>
                                      </p:cBhvr>
                                    </p:animEffect>
                                  </p:childTnLst>
                                </p:cTn>
                              </p:par>
                            </p:childTnLst>
                          </p:cTn>
                        </p:par>
                        <p:par>
                          <p:cTn fill="hold">
                            <p:stCondLst>
                              <p:cond delay="2500"/>
                            </p:stCondLst>
                            <p:childTnLst>
                              <p:par>
                                <p:cTn fill="hold" nodeType="afterEffect" presetClass="entr" presetID="10" presetSubtype="0">
                                  <p:stCondLst>
                                    <p:cond delay="500"/>
                                  </p:stCondLst>
                                  <p:childTnLst>
                                    <p:set>
                                      <p:cBhvr>
                                        <p:cTn dur="1" fill="hold">
                                          <p:stCondLst>
                                            <p:cond delay="0"/>
                                          </p:stCondLst>
                                        </p:cTn>
                                        <p:tgtEl>
                                          <p:spTgt spid="1240"/>
                                        </p:tgtEl>
                                        <p:attrNameLst>
                                          <p:attrName>style.visibility</p:attrName>
                                        </p:attrNameLst>
                                      </p:cBhvr>
                                      <p:to>
                                        <p:strVal val="visible"/>
                                      </p:to>
                                    </p:set>
                                    <p:animEffect filter="fade" transition="in">
                                      <p:cBhvr>
                                        <p:cTn dur="500"/>
                                        <p:tgtEl>
                                          <p:spTgt spid="1240"/>
                                        </p:tgtEl>
                                      </p:cBhvr>
                                    </p:animEffect>
                                  </p:childTnLst>
                                </p:cTn>
                              </p:par>
                            </p:childTnLst>
                          </p:cTn>
                        </p:par>
                        <p:par>
                          <p:cTn fill="hold">
                            <p:stCondLst>
                              <p:cond delay="3000"/>
                            </p:stCondLst>
                            <p:childTnLst>
                              <p:par>
                                <p:cTn fill="hold" nodeType="afterEffect" presetClass="entr" presetID="10" presetSubtype="0">
                                  <p:stCondLst>
                                    <p:cond delay="500"/>
                                  </p:stCondLst>
                                  <p:childTnLst>
                                    <p:set>
                                      <p:cBhvr>
                                        <p:cTn dur="1" fill="hold">
                                          <p:stCondLst>
                                            <p:cond delay="0"/>
                                          </p:stCondLst>
                                        </p:cTn>
                                        <p:tgtEl>
                                          <p:spTgt spid="1224"/>
                                        </p:tgtEl>
                                        <p:attrNameLst>
                                          <p:attrName>style.visibility</p:attrName>
                                        </p:attrNameLst>
                                      </p:cBhvr>
                                      <p:to>
                                        <p:strVal val="visible"/>
                                      </p:to>
                                    </p:set>
                                    <p:animEffect filter="fade" transition="in">
                                      <p:cBhvr>
                                        <p:cTn dur="500"/>
                                        <p:tgtEl>
                                          <p:spTgt spid="1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xEl>
                                              <p:pRg end="0" st="0"/>
                                            </p:txEl>
                                          </p:spTgt>
                                        </p:tgtEl>
                                        <p:attrNameLst>
                                          <p:attrName>style.visibility</p:attrName>
                                        </p:attrNameLst>
                                      </p:cBhvr>
                                      <p:to>
                                        <p:strVal val="visible"/>
                                      </p:to>
                                    </p:set>
                                    <p:animEffect filter="fade" transition="in">
                                      <p:cBhvr>
                                        <p:cTn dur="1000"/>
                                        <p:tgtEl>
                                          <p:spTgt spid="7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xEl>
                                              <p:pRg end="1" st="1"/>
                                            </p:txEl>
                                          </p:spTgt>
                                        </p:tgtEl>
                                        <p:attrNameLst>
                                          <p:attrName>style.visibility</p:attrName>
                                        </p:attrNameLst>
                                      </p:cBhvr>
                                      <p:to>
                                        <p:strVal val="visible"/>
                                      </p:to>
                                    </p:set>
                                    <p:animEffect filter="fade" transition="in">
                                      <p:cBhvr>
                                        <p:cTn dur="1000"/>
                                        <p:tgtEl>
                                          <p:spTgt spid="7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8">
                                            <p:txEl>
                                              <p:pRg end="2" st="2"/>
                                            </p:txEl>
                                          </p:spTgt>
                                        </p:tgtEl>
                                        <p:attrNameLst>
                                          <p:attrName>style.visibility</p:attrName>
                                        </p:attrNameLst>
                                      </p:cBhvr>
                                      <p:to>
                                        <p:strVal val="visible"/>
                                      </p:to>
                                    </p:set>
                                    <p:animEffect filter="fade" transition="in">
                                      <p:cBhvr>
                                        <p:cTn dur="1000"/>
                                        <p:tgtEl>
                                          <p:spTgt spid="7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500"/>
                                        <p:tgtEl>
                                          <p:spTgt spid="1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6" name="Shape 8826"/>
        <p:cNvGrpSpPr/>
        <p:nvPr/>
      </p:nvGrpSpPr>
      <p:grpSpPr>
        <a:xfrm>
          <a:off x="0" y="0"/>
          <a:ext cx="0" cy="0"/>
          <a:chOff x="0" y="0"/>
          <a:chExt cx="0" cy="0"/>
        </a:xfrm>
      </p:grpSpPr>
      <p:cxnSp>
        <p:nvCxnSpPr>
          <p:cNvPr id="8827" name="Google Shape;8827;p96"/>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828" name="Google Shape;8828;p96"/>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829" name="Google Shape;8829;p96"/>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4</a:t>
            </a:r>
            <a:endParaRPr b="0" i="0" sz="1400" u="none" cap="none" strike="noStrike">
              <a:solidFill>
                <a:srgbClr val="000000"/>
              </a:solidFill>
              <a:latin typeface="Arial"/>
              <a:ea typeface="Arial"/>
              <a:cs typeface="Arial"/>
              <a:sym typeface="Arial"/>
            </a:endParaRPr>
          </a:p>
        </p:txBody>
      </p:sp>
      <p:sp>
        <p:nvSpPr>
          <p:cNvPr id="8830" name="Google Shape;8830;p96"/>
          <p:cNvSpPr txBox="1"/>
          <p:nvPr/>
        </p:nvSpPr>
        <p:spPr>
          <a:xfrm>
            <a:off x="257233" y="1656891"/>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831" name="Google Shape;8831;p96"/>
          <p:cNvSpPr/>
          <p:nvPr/>
        </p:nvSpPr>
        <p:spPr>
          <a:xfrm>
            <a:off x="116554" y="1530942"/>
            <a:ext cx="6645728" cy="413959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Quantitative Comparison of Packet Switching and Circuit Switching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Consider the two scenarios below:</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 circuit-switching scenario in which </a:t>
            </a:r>
            <a:r>
              <a:rPr b="0" i="1" lang="en-US" sz="2400" u="none" cap="none" strike="noStrike">
                <a:solidFill>
                  <a:schemeClr val="dk1"/>
                </a:solidFill>
                <a:latin typeface="Calibri"/>
                <a:ea typeface="Calibri"/>
                <a:cs typeface="Calibri"/>
                <a:sym typeface="Calibri"/>
              </a:rPr>
              <a:t>N</a:t>
            </a:r>
            <a:r>
              <a:rPr b="0" baseline="-25000" i="1" lang="en-US" sz="2400" u="none" cap="none" strike="noStrike">
                <a:solidFill>
                  <a:schemeClr val="dk1"/>
                </a:solidFill>
                <a:latin typeface="Calibri"/>
                <a:ea typeface="Calibri"/>
                <a:cs typeface="Calibri"/>
                <a:sym typeface="Calibri"/>
              </a:rPr>
              <a:t>cs</a:t>
            </a:r>
            <a:r>
              <a:rPr b="0" i="0" lang="en-US" sz="2400" u="none" cap="none" strike="noStrike">
                <a:solidFill>
                  <a:schemeClr val="dk1"/>
                </a:solidFill>
                <a:latin typeface="Calibri"/>
                <a:ea typeface="Calibri"/>
                <a:cs typeface="Calibri"/>
                <a:sym typeface="Calibri"/>
              </a:rPr>
              <a:t> users, each requiring a bandwidth of 25 Mbps, must share a link of capacity 200 Mbps.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400"/>
              <a:buFont typeface="Noto Sans Symbols"/>
              <a:buChar char="⮚"/>
            </a:pPr>
            <a:r>
              <a:rPr b="0" i="0" lang="en-US" sz="2400" u="none" cap="none" strike="noStrike">
                <a:solidFill>
                  <a:schemeClr val="dk1"/>
                </a:solidFill>
                <a:latin typeface="Calibri"/>
                <a:ea typeface="Calibri"/>
                <a:cs typeface="Calibri"/>
                <a:sym typeface="Calibri"/>
              </a:rPr>
              <a:t>A packet-switching scenario with </a:t>
            </a:r>
            <a:r>
              <a:rPr b="0" i="1" lang="en-US" sz="2400" u="none" cap="none" strike="noStrike">
                <a:solidFill>
                  <a:schemeClr val="dk1"/>
                </a:solidFill>
                <a:latin typeface="Calibri"/>
                <a:ea typeface="Calibri"/>
                <a:cs typeface="Calibri"/>
                <a:sym typeface="Calibri"/>
              </a:rPr>
              <a:t>N</a:t>
            </a:r>
            <a:r>
              <a:rPr b="0" baseline="-25000" i="1" lang="en-US" sz="2400" u="none" cap="none" strike="noStrike">
                <a:solidFill>
                  <a:schemeClr val="dk1"/>
                </a:solidFill>
                <a:latin typeface="Calibri"/>
                <a:ea typeface="Calibri"/>
                <a:cs typeface="Calibri"/>
                <a:sym typeface="Calibri"/>
              </a:rPr>
              <a:t>ps</a:t>
            </a:r>
            <a:r>
              <a:rPr b="0" i="0" lang="en-US" sz="2400" u="none" cap="none" strike="noStrike">
                <a:solidFill>
                  <a:schemeClr val="dk1"/>
                </a:solidFill>
                <a:latin typeface="Calibri"/>
                <a:ea typeface="Calibri"/>
                <a:cs typeface="Calibri"/>
                <a:sym typeface="Calibri"/>
              </a:rPr>
              <a:t> users sharing a 150 Mbps link, where each user again requires 25 Mbps when transmitting, but only needs to transmit 20 percent of the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8832" name="Google Shape;8832;p96"/>
          <p:cNvPicPr preferRelativeResize="0"/>
          <p:nvPr/>
        </p:nvPicPr>
        <p:blipFill rotWithShape="1">
          <a:blip r:embed="rId3">
            <a:alphaModFix/>
          </a:blip>
          <a:srcRect b="0" l="0" r="0" t="0"/>
          <a:stretch/>
        </p:blipFill>
        <p:spPr>
          <a:xfrm>
            <a:off x="6902961" y="2290122"/>
            <a:ext cx="4917978" cy="3467451"/>
          </a:xfrm>
          <a:prstGeom prst="rect">
            <a:avLst/>
          </a:prstGeom>
          <a:noFill/>
          <a:ln>
            <a:noFill/>
          </a:ln>
        </p:spPr>
      </p:pic>
      <p:pic>
        <p:nvPicPr>
          <p:cNvPr id="8833" name="Google Shape;8833;p96"/>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7" name="Shape 8837"/>
        <p:cNvGrpSpPr/>
        <p:nvPr/>
      </p:nvGrpSpPr>
      <p:grpSpPr>
        <a:xfrm>
          <a:off x="0" y="0"/>
          <a:ext cx="0" cy="0"/>
          <a:chOff x="0" y="0"/>
          <a:chExt cx="0" cy="0"/>
        </a:xfrm>
      </p:grpSpPr>
      <p:cxnSp>
        <p:nvCxnSpPr>
          <p:cNvPr id="8838" name="Google Shape;8838;p97"/>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839" name="Google Shape;8839;p97"/>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840" name="Google Shape;8840;p97"/>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4 (Questions)</a:t>
            </a:r>
            <a:endParaRPr b="0" i="0" sz="1400" u="none" cap="none" strike="noStrike">
              <a:solidFill>
                <a:srgbClr val="000000"/>
              </a:solidFill>
              <a:latin typeface="Arial"/>
              <a:ea typeface="Arial"/>
              <a:cs typeface="Arial"/>
              <a:sym typeface="Arial"/>
            </a:endParaRPr>
          </a:p>
        </p:txBody>
      </p:sp>
      <p:sp>
        <p:nvSpPr>
          <p:cNvPr id="8841" name="Google Shape;8841;p97"/>
          <p:cNvSpPr txBox="1"/>
          <p:nvPr/>
        </p:nvSpPr>
        <p:spPr>
          <a:xfrm>
            <a:off x="257233" y="1656891"/>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842" name="Google Shape;8842;p97"/>
          <p:cNvSpPr/>
          <p:nvPr/>
        </p:nvSpPr>
        <p:spPr>
          <a:xfrm>
            <a:off x="63546" y="1342149"/>
            <a:ext cx="10498438" cy="526297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Answer the following questions: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 When circuit switching is used, what is the maximum number of users that can be supported?</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2. Suppose packet switching is used. If there are 15 packet-switching users, can this many users be supported under circuit-switching? Yes or No.</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3. Suppose packet switching is used. What is the probability that a given (specific) user is transmitting, and the remaining users are not transmitting?</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4. Suppose packet switching is used. What is the probability that one user (</a:t>
            </a:r>
            <a:r>
              <a:rPr b="0" i="1" lang="en-US" sz="2400" u="none" cap="none" strike="noStrike">
                <a:solidFill>
                  <a:schemeClr val="dk1"/>
                </a:solidFill>
                <a:latin typeface="Calibri"/>
                <a:ea typeface="Calibri"/>
                <a:cs typeface="Calibri"/>
                <a:sym typeface="Calibri"/>
              </a:rPr>
              <a:t>any</a:t>
            </a:r>
            <a:r>
              <a:rPr b="0" i="0" lang="en-US" sz="2400" u="none" cap="none" strike="noStrike">
                <a:solidFill>
                  <a:schemeClr val="dk1"/>
                </a:solidFill>
                <a:latin typeface="Calibri"/>
                <a:ea typeface="Calibri"/>
                <a:cs typeface="Calibri"/>
                <a:sym typeface="Calibri"/>
              </a:rPr>
              <a:t> one among the 15 users) is transmitting, and the remaining users are not transmitting?</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5. When one user is transmitting, what fraction of the link capacity will be used by this user? Write your answer as a decimal.</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6. What is the probability that any 10 users (of the total 15 users) are transmitting and the remaining users are not transmitting?</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7. What is the probability that </a:t>
            </a:r>
            <a:r>
              <a:rPr b="0" i="1" lang="en-US" sz="2400" u="none" cap="none" strike="noStrike">
                <a:solidFill>
                  <a:schemeClr val="dk1"/>
                </a:solidFill>
                <a:latin typeface="Calibri"/>
                <a:ea typeface="Calibri"/>
                <a:cs typeface="Calibri"/>
                <a:sym typeface="Calibri"/>
              </a:rPr>
              <a:t>more </a:t>
            </a:r>
            <a:r>
              <a:rPr b="0" i="0" lang="en-US" sz="2400" u="none" cap="none" strike="noStrike">
                <a:solidFill>
                  <a:schemeClr val="dk1"/>
                </a:solidFill>
                <a:latin typeface="Calibri"/>
                <a:ea typeface="Calibri"/>
                <a:cs typeface="Calibri"/>
                <a:sym typeface="Calibri"/>
              </a:rPr>
              <a:t>than 8 users are transmitting?</a:t>
            </a:r>
            <a:endParaRPr b="1" i="0" sz="2400" u="none" cap="none" strike="noStrike">
              <a:solidFill>
                <a:schemeClr val="dk1"/>
              </a:solidFill>
              <a:latin typeface="Calibri"/>
              <a:ea typeface="Calibri"/>
              <a:cs typeface="Calibri"/>
              <a:sym typeface="Calibri"/>
            </a:endParaRPr>
          </a:p>
        </p:txBody>
      </p:sp>
      <p:pic>
        <p:nvPicPr>
          <p:cNvPr id="8843" name="Google Shape;8843;p97"/>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7" name="Shape 8847"/>
        <p:cNvGrpSpPr/>
        <p:nvPr/>
      </p:nvGrpSpPr>
      <p:grpSpPr>
        <a:xfrm>
          <a:off x="0" y="0"/>
          <a:ext cx="0" cy="0"/>
          <a:chOff x="0" y="0"/>
          <a:chExt cx="0" cy="0"/>
        </a:xfrm>
      </p:grpSpPr>
      <p:cxnSp>
        <p:nvCxnSpPr>
          <p:cNvPr id="8848" name="Google Shape;8848;p98"/>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849" name="Google Shape;8849;p98"/>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850" name="Google Shape;8850;p98"/>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5</a:t>
            </a:r>
            <a:endParaRPr b="0" i="0" sz="1400" u="none" cap="none" strike="noStrike">
              <a:solidFill>
                <a:srgbClr val="000000"/>
              </a:solidFill>
              <a:latin typeface="Arial"/>
              <a:ea typeface="Arial"/>
              <a:cs typeface="Arial"/>
              <a:sym typeface="Arial"/>
            </a:endParaRPr>
          </a:p>
        </p:txBody>
      </p:sp>
      <p:sp>
        <p:nvSpPr>
          <p:cNvPr id="8851" name="Google Shape;8851;p98"/>
          <p:cNvSpPr txBox="1"/>
          <p:nvPr/>
        </p:nvSpPr>
        <p:spPr>
          <a:xfrm>
            <a:off x="257233" y="1656891"/>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852" name="Google Shape;8852;p98"/>
          <p:cNvSpPr/>
          <p:nvPr/>
        </p:nvSpPr>
        <p:spPr>
          <a:xfrm>
            <a:off x="116554" y="1530942"/>
            <a:ext cx="5979446" cy="51244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END TO END THROUGHPUT AND BOTTLENECK LINKS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Nunito Sans"/>
                <a:ea typeface="Nunito Sans"/>
                <a:cs typeface="Nunito Sans"/>
                <a:sym typeface="Nunito Sans"/>
              </a:rPr>
              <a:t>Consider the scenario shown below, with four different servers connected to four different clients over four three-hop paths.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Nunito Sans"/>
                <a:ea typeface="Nunito Sans"/>
                <a:cs typeface="Nunito Sans"/>
                <a:sym typeface="Nunito Sans"/>
              </a:rPr>
              <a:t>The four pairs share a common middle hop with a transmission capacity of R = 300 Mbps.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Nunito Sans"/>
                <a:ea typeface="Nunito Sans"/>
                <a:cs typeface="Nunito Sans"/>
                <a:sym typeface="Nunito Sans"/>
              </a:rPr>
              <a:t>The four links from the servers to the shared link have a transmission capacity of R</a:t>
            </a:r>
            <a:r>
              <a:rPr b="0" baseline="-25000" i="0" lang="en-US" sz="2400" u="none" cap="none" strike="noStrike">
                <a:solidFill>
                  <a:schemeClr val="dk1"/>
                </a:solidFill>
                <a:latin typeface="Nunito Sans"/>
                <a:ea typeface="Nunito Sans"/>
                <a:cs typeface="Nunito Sans"/>
                <a:sym typeface="Nunito Sans"/>
              </a:rPr>
              <a:t>S</a:t>
            </a:r>
            <a:r>
              <a:rPr b="0" i="0" lang="en-US" sz="2400" u="none" cap="none" strike="noStrike">
                <a:solidFill>
                  <a:schemeClr val="dk1"/>
                </a:solidFill>
                <a:latin typeface="Nunito Sans"/>
                <a:ea typeface="Nunito Sans"/>
                <a:cs typeface="Nunito Sans"/>
                <a:sym typeface="Nunito Sans"/>
              </a:rPr>
              <a:t> = 50 Mbps.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Nunito Sans"/>
                <a:ea typeface="Nunito Sans"/>
                <a:cs typeface="Nunito Sans"/>
                <a:sym typeface="Nunito Sans"/>
              </a:rPr>
              <a:t>Each of the four links from the shared middle link to a client has a transmission capacity of R</a:t>
            </a:r>
            <a:r>
              <a:rPr b="0" baseline="-25000" i="0" lang="en-US" sz="2400" u="none" cap="none" strike="noStrike">
                <a:solidFill>
                  <a:schemeClr val="dk1"/>
                </a:solidFill>
                <a:latin typeface="Nunito Sans"/>
                <a:ea typeface="Nunito Sans"/>
                <a:cs typeface="Nunito Sans"/>
                <a:sym typeface="Nunito Sans"/>
              </a:rPr>
              <a:t>C</a:t>
            </a:r>
            <a:r>
              <a:rPr b="0" i="0" lang="en-US" sz="2400" u="none" cap="none" strike="noStrike">
                <a:solidFill>
                  <a:schemeClr val="dk1"/>
                </a:solidFill>
                <a:latin typeface="Nunito Sans"/>
                <a:ea typeface="Nunito Sans"/>
                <a:cs typeface="Nunito Sans"/>
                <a:sym typeface="Nunito Sans"/>
              </a:rPr>
              <a:t> = 90 Mbps.</a:t>
            </a:r>
            <a:endParaRPr b="0" i="0" sz="1800" u="none" cap="none" strike="noStrike">
              <a:solidFill>
                <a:schemeClr val="dk1"/>
              </a:solidFill>
              <a:latin typeface="Calibri"/>
              <a:ea typeface="Calibri"/>
              <a:cs typeface="Calibri"/>
              <a:sym typeface="Calibri"/>
            </a:endParaRPr>
          </a:p>
        </p:txBody>
      </p:sp>
      <p:pic>
        <p:nvPicPr>
          <p:cNvPr id="8853" name="Google Shape;8853;p98"/>
          <p:cNvPicPr preferRelativeResize="0"/>
          <p:nvPr/>
        </p:nvPicPr>
        <p:blipFill rotWithShape="1">
          <a:blip r:embed="rId3">
            <a:alphaModFix/>
          </a:blip>
          <a:srcRect b="0" l="0" r="0" t="0"/>
          <a:stretch/>
        </p:blipFill>
        <p:spPr>
          <a:xfrm>
            <a:off x="6236679" y="1717664"/>
            <a:ext cx="5239704" cy="4965778"/>
          </a:xfrm>
          <a:prstGeom prst="rect">
            <a:avLst/>
          </a:prstGeom>
          <a:noFill/>
          <a:ln>
            <a:noFill/>
          </a:ln>
        </p:spPr>
      </p:pic>
      <p:pic>
        <p:nvPicPr>
          <p:cNvPr id="8854" name="Google Shape;8854;p98"/>
          <p:cNvPicPr preferRelativeResize="0"/>
          <p:nvPr/>
        </p:nvPicPr>
        <p:blipFill>
          <a:blip r:embed="rId4">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8" name="Shape 8858"/>
        <p:cNvGrpSpPr/>
        <p:nvPr/>
      </p:nvGrpSpPr>
      <p:grpSpPr>
        <a:xfrm>
          <a:off x="0" y="0"/>
          <a:ext cx="0" cy="0"/>
          <a:chOff x="0" y="0"/>
          <a:chExt cx="0" cy="0"/>
        </a:xfrm>
      </p:grpSpPr>
      <p:cxnSp>
        <p:nvCxnSpPr>
          <p:cNvPr id="8859" name="Google Shape;8859;p99"/>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860" name="Google Shape;8860;p99"/>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861" name="Google Shape;8861;p99"/>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5 (Questions)</a:t>
            </a:r>
            <a:endParaRPr b="0" i="0" sz="1400" u="none" cap="none" strike="noStrike">
              <a:solidFill>
                <a:srgbClr val="000000"/>
              </a:solidFill>
              <a:latin typeface="Arial"/>
              <a:ea typeface="Arial"/>
              <a:cs typeface="Arial"/>
              <a:sym typeface="Arial"/>
            </a:endParaRPr>
          </a:p>
        </p:txBody>
      </p:sp>
      <p:sp>
        <p:nvSpPr>
          <p:cNvPr id="8862" name="Google Shape;8862;p99"/>
          <p:cNvSpPr txBox="1"/>
          <p:nvPr/>
        </p:nvSpPr>
        <p:spPr>
          <a:xfrm>
            <a:off x="257233" y="1656891"/>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863" name="Google Shape;8863;p99"/>
          <p:cNvSpPr/>
          <p:nvPr/>
        </p:nvSpPr>
        <p:spPr>
          <a:xfrm>
            <a:off x="63546" y="1342149"/>
            <a:ext cx="10498438" cy="4462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Answer the following questions: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1. What is the maximum achievable end-end throughput (in Mbps) for each of four client-to-server pairs, assuming that the middle link is fairly shared (divides its transmission rate equally)?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2. Which link is the bottleneck link? Format as Rc, Rs, or 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3. Assuming that the servers are sending at the maximum rate possible, what are the link utilizations for the server links (R</a:t>
            </a:r>
            <a:r>
              <a:rPr b="0" baseline="-25000" i="0" lang="en-US" sz="2400" u="none" cap="none" strike="noStrike">
                <a:solidFill>
                  <a:schemeClr val="dk1"/>
                </a:solidFill>
                <a:latin typeface="Calibri"/>
                <a:ea typeface="Calibri"/>
                <a:cs typeface="Calibri"/>
                <a:sym typeface="Calibri"/>
              </a:rPr>
              <a:t>S</a:t>
            </a:r>
            <a:r>
              <a:rPr b="0" i="0" lang="en-US" sz="2400" u="none" cap="none" strike="noStrike">
                <a:solidFill>
                  <a:schemeClr val="dk1"/>
                </a:solidFill>
                <a:latin typeface="Calibri"/>
                <a:ea typeface="Calibri"/>
                <a:cs typeface="Calibri"/>
                <a:sym typeface="Calibri"/>
              </a:rPr>
              <a:t>)? Answer as a decimal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4. Assuming that the servers are sending at the maximum rate possible, what are the link utilizations for the client links (R</a:t>
            </a:r>
            <a:r>
              <a:rPr b="0" baseline="-25000" i="0" lang="en-US" sz="2400" u="none" cap="none" strike="noStrike">
                <a:solidFill>
                  <a:schemeClr val="dk1"/>
                </a:solidFill>
                <a:latin typeface="Calibri"/>
                <a:ea typeface="Calibri"/>
                <a:cs typeface="Calibri"/>
                <a:sym typeface="Calibri"/>
              </a:rPr>
              <a:t>C</a:t>
            </a:r>
            <a:r>
              <a:rPr b="0" i="0" lang="en-US" sz="2400" u="none" cap="none" strike="noStrike">
                <a:solidFill>
                  <a:schemeClr val="dk1"/>
                </a:solidFill>
                <a:latin typeface="Calibri"/>
                <a:ea typeface="Calibri"/>
                <a:cs typeface="Calibri"/>
                <a:sym typeface="Calibri"/>
              </a:rPr>
              <a:t>)? Answer as a decimal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5. Assuming that the servers are sending at the maximum rate possible, what is the link utilizations for the shared link (R)? Answer as a decimal</a:t>
            </a:r>
            <a:endParaRPr b="1" i="0" sz="2400" u="none" cap="none" strike="noStrike">
              <a:solidFill>
                <a:schemeClr val="dk1"/>
              </a:solidFill>
              <a:latin typeface="Calibri"/>
              <a:ea typeface="Calibri"/>
              <a:cs typeface="Calibri"/>
              <a:sym typeface="Calibri"/>
            </a:endParaRPr>
          </a:p>
        </p:txBody>
      </p:sp>
      <p:pic>
        <p:nvPicPr>
          <p:cNvPr id="8864" name="Google Shape;8864;p99"/>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8" name="Shape 8868"/>
        <p:cNvGrpSpPr/>
        <p:nvPr/>
      </p:nvGrpSpPr>
      <p:grpSpPr>
        <a:xfrm>
          <a:off x="0" y="0"/>
          <a:ext cx="0" cy="0"/>
          <a:chOff x="0" y="0"/>
          <a:chExt cx="0" cy="0"/>
        </a:xfrm>
      </p:grpSpPr>
      <p:cxnSp>
        <p:nvCxnSpPr>
          <p:cNvPr id="8869" name="Google Shape;8869;p100"/>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870" name="Google Shape;8870;p100"/>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871" name="Google Shape;8871;p100"/>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Interactive Exercise – 5 (Answers)</a:t>
            </a:r>
            <a:endParaRPr b="0" i="0" sz="1400" u="none" cap="none" strike="noStrike">
              <a:solidFill>
                <a:srgbClr val="000000"/>
              </a:solidFill>
              <a:latin typeface="Arial"/>
              <a:ea typeface="Arial"/>
              <a:cs typeface="Arial"/>
              <a:sym typeface="Arial"/>
            </a:endParaRPr>
          </a:p>
        </p:txBody>
      </p:sp>
      <p:sp>
        <p:nvSpPr>
          <p:cNvPr id="8872" name="Google Shape;8872;p100"/>
          <p:cNvSpPr txBox="1"/>
          <p:nvPr/>
        </p:nvSpPr>
        <p:spPr>
          <a:xfrm>
            <a:off x="257233" y="1656891"/>
            <a:ext cx="9459262" cy="2393381"/>
          </a:xfrm>
          <a:prstGeom prst="rect">
            <a:avLst/>
          </a:prstGeom>
          <a:noFill/>
          <a:ln>
            <a:noFill/>
          </a:ln>
        </p:spPr>
        <p:txBody>
          <a:bodyPr anchorCtr="0" anchor="t" bIns="45700" lIns="91425" spcFirstLastPara="1" rIns="91425" wrap="square" tIns="45700">
            <a:normAutofit/>
          </a:bodyPr>
          <a:lstStyle/>
          <a:p>
            <a:pPr indent="-228600" lvl="0" marL="473075" marR="0" rtl="0" algn="l">
              <a:lnSpc>
                <a:spcPct val="80000"/>
              </a:lnSpc>
              <a:spcBef>
                <a:spcPts val="0"/>
              </a:spcBef>
              <a:spcAft>
                <a:spcPts val="0"/>
              </a:spcAft>
              <a:buClr>
                <a:srgbClr val="0000A3"/>
              </a:buClr>
              <a:buSzPts val="2800"/>
              <a:buFont typeface="Noto Sans Symbols"/>
              <a:buNone/>
            </a:pPr>
            <a:r>
              <a:t/>
            </a:r>
            <a:endParaRPr b="0" i="0" sz="2800" u="none" cap="none" strike="noStrike">
              <a:solidFill>
                <a:schemeClr val="dk1"/>
              </a:solidFill>
              <a:latin typeface="Calibri"/>
              <a:ea typeface="Calibri"/>
              <a:cs typeface="Calibri"/>
              <a:sym typeface="Calibri"/>
            </a:endParaRPr>
          </a:p>
        </p:txBody>
      </p:sp>
      <p:sp>
        <p:nvSpPr>
          <p:cNvPr id="8873" name="Google Shape;8873;p100"/>
          <p:cNvSpPr/>
          <p:nvPr/>
        </p:nvSpPr>
        <p:spPr>
          <a:xfrm>
            <a:off x="182814" y="1527677"/>
            <a:ext cx="9676803" cy="37240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Solutions: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2F5496"/>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Nunito Sans"/>
                <a:ea typeface="Nunito Sans"/>
                <a:cs typeface="Nunito Sans"/>
                <a:sym typeface="Nunito Sans"/>
              </a:rPr>
              <a:t>1. The maximum achievable end-end throughput is the capacity of the link with the minimum capacity, which is 50 Mbps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Nunito Sans"/>
                <a:ea typeface="Nunito Sans"/>
                <a:cs typeface="Nunito Sans"/>
                <a:sym typeface="Nunito Sans"/>
              </a:rPr>
              <a:t>2. The bottleneck link is the link with the smallest capacity between R</a:t>
            </a:r>
            <a:r>
              <a:rPr b="0" baseline="-25000" i="0" lang="en-US" sz="2400" u="none" cap="none" strike="noStrike">
                <a:solidFill>
                  <a:schemeClr val="dk1"/>
                </a:solidFill>
                <a:latin typeface="Nunito Sans"/>
                <a:ea typeface="Nunito Sans"/>
                <a:cs typeface="Nunito Sans"/>
                <a:sym typeface="Nunito Sans"/>
              </a:rPr>
              <a:t>S</a:t>
            </a:r>
            <a:r>
              <a:rPr b="0" i="0" lang="en-US" sz="2400" u="none" cap="none" strike="noStrike">
                <a:solidFill>
                  <a:schemeClr val="dk1"/>
                </a:solidFill>
                <a:latin typeface="Nunito Sans"/>
                <a:ea typeface="Nunito Sans"/>
                <a:cs typeface="Nunito Sans"/>
                <a:sym typeface="Nunito Sans"/>
              </a:rPr>
              <a:t>, R</a:t>
            </a:r>
            <a:r>
              <a:rPr b="0" baseline="-25000" i="0" lang="en-US" sz="2400" u="none" cap="none" strike="noStrike">
                <a:solidFill>
                  <a:schemeClr val="dk1"/>
                </a:solidFill>
                <a:latin typeface="Nunito Sans"/>
                <a:ea typeface="Nunito Sans"/>
                <a:cs typeface="Nunito Sans"/>
                <a:sym typeface="Nunito Sans"/>
              </a:rPr>
              <a:t>C</a:t>
            </a:r>
            <a:r>
              <a:rPr b="0" i="0" lang="en-US" sz="2400" u="none" cap="none" strike="noStrike">
                <a:solidFill>
                  <a:schemeClr val="dk1"/>
                </a:solidFill>
                <a:latin typeface="Nunito Sans"/>
                <a:ea typeface="Nunito Sans"/>
                <a:cs typeface="Nunito Sans"/>
                <a:sym typeface="Nunito Sans"/>
              </a:rPr>
              <a:t>, and R/4. The bottleneck link is 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Nunito Sans"/>
                <a:ea typeface="Nunito Sans"/>
                <a:cs typeface="Nunito Sans"/>
                <a:sym typeface="Nunito Sans"/>
              </a:rPr>
              <a:t>3. The server's utilization = R</a:t>
            </a:r>
            <a:r>
              <a:rPr b="0" baseline="-25000" i="0" lang="en-US" sz="2400" u="none" cap="none" strike="noStrike">
                <a:solidFill>
                  <a:schemeClr val="dk1"/>
                </a:solidFill>
                <a:latin typeface="Nunito Sans"/>
                <a:ea typeface="Nunito Sans"/>
                <a:cs typeface="Nunito Sans"/>
                <a:sym typeface="Nunito Sans"/>
              </a:rPr>
              <a:t>bottleneck</a:t>
            </a:r>
            <a:r>
              <a:rPr b="0" i="0" lang="en-US" sz="2400" u="none" cap="none" strike="noStrike">
                <a:solidFill>
                  <a:schemeClr val="dk1"/>
                </a:solidFill>
                <a:latin typeface="Nunito Sans"/>
                <a:ea typeface="Nunito Sans"/>
                <a:cs typeface="Nunito Sans"/>
                <a:sym typeface="Nunito Sans"/>
              </a:rPr>
              <a:t> / R</a:t>
            </a:r>
            <a:r>
              <a:rPr b="0" baseline="-25000" i="0" lang="en-US" sz="2400" u="none" cap="none" strike="noStrike">
                <a:solidFill>
                  <a:schemeClr val="dk1"/>
                </a:solidFill>
                <a:latin typeface="Nunito Sans"/>
                <a:ea typeface="Nunito Sans"/>
                <a:cs typeface="Nunito Sans"/>
                <a:sym typeface="Nunito Sans"/>
              </a:rPr>
              <a:t>S</a:t>
            </a:r>
            <a:r>
              <a:rPr b="0" i="0" lang="en-US" sz="2400" u="none" cap="none" strike="noStrike">
                <a:solidFill>
                  <a:schemeClr val="dk1"/>
                </a:solidFill>
                <a:latin typeface="Nunito Sans"/>
                <a:ea typeface="Nunito Sans"/>
                <a:cs typeface="Nunito Sans"/>
                <a:sym typeface="Nunito Sans"/>
              </a:rPr>
              <a:t> = 50 / 50 =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Nunito Sans"/>
                <a:ea typeface="Nunito Sans"/>
                <a:cs typeface="Nunito Sans"/>
                <a:sym typeface="Nunito Sans"/>
              </a:rPr>
              <a:t>4. The client's utilization = R</a:t>
            </a:r>
            <a:r>
              <a:rPr b="0" baseline="-25000" i="0" lang="en-US" sz="2400" u="none" cap="none" strike="noStrike">
                <a:solidFill>
                  <a:schemeClr val="dk1"/>
                </a:solidFill>
                <a:latin typeface="Nunito Sans"/>
                <a:ea typeface="Nunito Sans"/>
                <a:cs typeface="Nunito Sans"/>
                <a:sym typeface="Nunito Sans"/>
              </a:rPr>
              <a:t>bottleneck</a:t>
            </a:r>
            <a:r>
              <a:rPr b="0" i="0" lang="en-US" sz="2400" u="none" cap="none" strike="noStrike">
                <a:solidFill>
                  <a:schemeClr val="dk1"/>
                </a:solidFill>
                <a:latin typeface="Nunito Sans"/>
                <a:ea typeface="Nunito Sans"/>
                <a:cs typeface="Nunito Sans"/>
                <a:sym typeface="Nunito Sans"/>
              </a:rPr>
              <a:t> / R</a:t>
            </a:r>
            <a:r>
              <a:rPr b="0" baseline="-25000" i="0" lang="en-US" sz="2400" u="none" cap="none" strike="noStrike">
                <a:solidFill>
                  <a:schemeClr val="dk1"/>
                </a:solidFill>
                <a:latin typeface="Nunito Sans"/>
                <a:ea typeface="Nunito Sans"/>
                <a:cs typeface="Nunito Sans"/>
                <a:sym typeface="Nunito Sans"/>
              </a:rPr>
              <a:t>C</a:t>
            </a:r>
            <a:r>
              <a:rPr b="0" i="0" lang="en-US" sz="2400" u="none" cap="none" strike="noStrike">
                <a:solidFill>
                  <a:schemeClr val="dk1"/>
                </a:solidFill>
                <a:latin typeface="Nunito Sans"/>
                <a:ea typeface="Nunito Sans"/>
                <a:cs typeface="Nunito Sans"/>
                <a:sym typeface="Nunito Sans"/>
              </a:rPr>
              <a:t> = 50 / 90 = 0.56</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rPr b="0" i="0" lang="en-US" sz="2400" u="none" cap="none" strike="noStrike">
                <a:solidFill>
                  <a:schemeClr val="dk1"/>
                </a:solidFill>
                <a:latin typeface="Nunito Sans"/>
                <a:ea typeface="Nunito Sans"/>
                <a:cs typeface="Nunito Sans"/>
                <a:sym typeface="Nunito Sans"/>
              </a:rPr>
              <a:t>5. The shared link's utilization = R</a:t>
            </a:r>
            <a:r>
              <a:rPr b="0" baseline="-25000" i="0" lang="en-US" sz="2400" u="none" cap="none" strike="noStrike">
                <a:solidFill>
                  <a:schemeClr val="dk1"/>
                </a:solidFill>
                <a:latin typeface="Nunito Sans"/>
                <a:ea typeface="Nunito Sans"/>
                <a:cs typeface="Nunito Sans"/>
                <a:sym typeface="Nunito Sans"/>
              </a:rPr>
              <a:t>bottleneck</a:t>
            </a:r>
            <a:r>
              <a:rPr b="0" i="0" lang="en-US" sz="2400" u="none" cap="none" strike="noStrike">
                <a:solidFill>
                  <a:schemeClr val="dk1"/>
                </a:solidFill>
                <a:latin typeface="Nunito Sans"/>
                <a:ea typeface="Nunito Sans"/>
                <a:cs typeface="Nunito Sans"/>
                <a:sym typeface="Nunito Sans"/>
              </a:rPr>
              <a:t> / (R / 4) = 50 / (300 / 4) = 0.67</a:t>
            </a:r>
            <a:endParaRPr b="0" i="0" sz="1400" u="none" cap="none" strike="noStrike">
              <a:solidFill>
                <a:srgbClr val="000000"/>
              </a:solidFill>
              <a:latin typeface="Arial"/>
              <a:ea typeface="Arial"/>
              <a:cs typeface="Arial"/>
              <a:sym typeface="Arial"/>
            </a:endParaRPr>
          </a:p>
        </p:txBody>
      </p:sp>
      <p:pic>
        <p:nvPicPr>
          <p:cNvPr id="8874" name="Google Shape;8874;p100"/>
          <p:cNvPicPr preferRelativeResize="0"/>
          <p:nvPr/>
        </p:nvPicPr>
        <p:blipFill>
          <a:blip r:embed="rId3">
            <a:alphaModFix/>
          </a:blip>
          <a:stretch>
            <a:fillRect/>
          </a:stretch>
        </p:blipFill>
        <p:spPr>
          <a:xfrm>
            <a:off x="11137062" y="102299"/>
            <a:ext cx="812838" cy="15050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8" name="Shape 8878"/>
        <p:cNvGrpSpPr/>
        <p:nvPr/>
      </p:nvGrpSpPr>
      <p:grpSpPr>
        <a:xfrm>
          <a:off x="0" y="0"/>
          <a:ext cx="0" cy="0"/>
          <a:chOff x="0" y="0"/>
          <a:chExt cx="0" cy="0"/>
        </a:xfrm>
      </p:grpSpPr>
      <p:cxnSp>
        <p:nvCxnSpPr>
          <p:cNvPr id="8879" name="Google Shape;8879;p101"/>
          <p:cNvCxnSpPr/>
          <p:nvPr/>
        </p:nvCxnSpPr>
        <p:spPr>
          <a:xfrm>
            <a:off x="-8308" y="1316458"/>
            <a:ext cx="8300052" cy="0"/>
          </a:xfrm>
          <a:prstGeom prst="straightConnector1">
            <a:avLst/>
          </a:prstGeom>
          <a:noFill/>
          <a:ln cap="flat" cmpd="sng" w="38100">
            <a:solidFill>
              <a:srgbClr val="C55A11"/>
            </a:solidFill>
            <a:prstDash val="solid"/>
            <a:miter lim="800000"/>
            <a:headEnd len="sm" w="sm" type="none"/>
            <a:tailEnd len="sm" w="sm" type="none"/>
          </a:ln>
        </p:spPr>
      </p:cxnSp>
      <p:sp>
        <p:nvSpPr>
          <p:cNvPr id="8880" name="Google Shape;8880;p101"/>
          <p:cNvSpPr/>
          <p:nvPr/>
        </p:nvSpPr>
        <p:spPr>
          <a:xfrm>
            <a:off x="393111" y="252240"/>
            <a:ext cx="749721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2F5496"/>
                </a:solidFill>
                <a:latin typeface="Calibri"/>
                <a:ea typeface="Calibri"/>
                <a:cs typeface="Calibri"/>
                <a:sym typeface="Calibri"/>
              </a:rPr>
              <a:t>COMPUTER NETWORKS</a:t>
            </a:r>
            <a:endParaRPr b="0" i="0" sz="1400" u="none" cap="none" strike="noStrike">
              <a:solidFill>
                <a:srgbClr val="000000"/>
              </a:solidFill>
              <a:latin typeface="Arial"/>
              <a:ea typeface="Arial"/>
              <a:cs typeface="Arial"/>
              <a:sym typeface="Arial"/>
            </a:endParaRPr>
          </a:p>
        </p:txBody>
      </p:sp>
      <p:sp>
        <p:nvSpPr>
          <p:cNvPr id="8881" name="Google Shape;8881;p101"/>
          <p:cNvSpPr/>
          <p:nvPr/>
        </p:nvSpPr>
        <p:spPr>
          <a:xfrm>
            <a:off x="371880" y="651898"/>
            <a:ext cx="799975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55A11"/>
                </a:solidFill>
                <a:latin typeface="Calibri"/>
                <a:ea typeface="Calibri"/>
                <a:cs typeface="Calibri"/>
                <a:sym typeface="Calibri"/>
              </a:rPr>
              <a:t>Wireshark</a:t>
            </a:r>
            <a:endParaRPr b="0" i="0" sz="1400" u="none" cap="none" strike="noStrike">
              <a:solidFill>
                <a:srgbClr val="000000"/>
              </a:solidFill>
              <a:latin typeface="Arial"/>
              <a:ea typeface="Arial"/>
              <a:cs typeface="Arial"/>
              <a:sym typeface="Arial"/>
            </a:endParaRPr>
          </a:p>
        </p:txBody>
      </p:sp>
      <p:grpSp>
        <p:nvGrpSpPr>
          <p:cNvPr id="8882" name="Google Shape;8882;p101"/>
          <p:cNvGrpSpPr/>
          <p:nvPr/>
        </p:nvGrpSpPr>
        <p:grpSpPr>
          <a:xfrm>
            <a:off x="1784772" y="1693008"/>
            <a:ext cx="5643563" cy="4216400"/>
            <a:chOff x="824874" y="353539"/>
            <a:chExt cx="5643193" cy="4216279"/>
          </a:xfrm>
        </p:grpSpPr>
        <p:sp>
          <p:nvSpPr>
            <p:cNvPr id="8883" name="Google Shape;8883;p101"/>
            <p:cNvSpPr/>
            <p:nvPr/>
          </p:nvSpPr>
          <p:spPr>
            <a:xfrm>
              <a:off x="824874" y="366239"/>
              <a:ext cx="431772" cy="4203579"/>
            </a:xfrm>
            <a:custGeom>
              <a:rect b="b" l="l" r="r" t="t"/>
              <a:pathLst>
                <a:path extrusionOk="0" h="4203185" w="432078">
                  <a:moveTo>
                    <a:pt x="0" y="4203185"/>
                  </a:moveTo>
                  <a:lnTo>
                    <a:pt x="418984" y="3430637"/>
                  </a:lnTo>
                  <a:cubicBezTo>
                    <a:pt x="423349" y="2287091"/>
                    <a:pt x="427713" y="1143546"/>
                    <a:pt x="432078" y="0"/>
                  </a:cubicBezTo>
                  <a:lnTo>
                    <a:pt x="13093" y="4203185"/>
                  </a:lnTo>
                  <a:lnTo>
                    <a:pt x="0" y="4203185"/>
                  </a:lnTo>
                  <a:close/>
                </a:path>
              </a:pathLst>
            </a:custGeom>
            <a:gradFill>
              <a:gsLst>
                <a:gs pos="0">
                  <a:srgbClr val="BBD6EE"/>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84" name="Google Shape;8884;p101"/>
            <p:cNvSpPr/>
            <p:nvPr/>
          </p:nvSpPr>
          <p:spPr>
            <a:xfrm>
              <a:off x="1243947" y="353539"/>
              <a:ext cx="5224120" cy="3430489"/>
            </a:xfrm>
            <a:prstGeom prst="rect">
              <a:avLst/>
            </a:prstGeom>
            <a:solidFill>
              <a:srgbClr val="BBD6E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pic>
        <p:nvPicPr>
          <p:cNvPr descr="segment.png" id="8885" name="Google Shape;8885;p101"/>
          <p:cNvPicPr preferRelativeResize="0"/>
          <p:nvPr/>
        </p:nvPicPr>
        <p:blipFill rotWithShape="1">
          <a:blip r:embed="rId3">
            <a:alphaModFix/>
          </a:blip>
          <a:srcRect b="0" l="0" r="0" t="0"/>
          <a:stretch/>
        </p:blipFill>
        <p:spPr>
          <a:xfrm>
            <a:off x="2849985" y="6068158"/>
            <a:ext cx="3959225" cy="100012"/>
          </a:xfrm>
          <a:prstGeom prst="rect">
            <a:avLst/>
          </a:prstGeom>
          <a:noFill/>
          <a:ln>
            <a:noFill/>
          </a:ln>
        </p:spPr>
      </p:pic>
      <p:pic>
        <p:nvPicPr>
          <p:cNvPr descr="access_point_stylized_small" id="8886" name="Google Shape;8886;p101"/>
          <p:cNvPicPr preferRelativeResize="0"/>
          <p:nvPr/>
        </p:nvPicPr>
        <p:blipFill rotWithShape="1">
          <a:blip r:embed="rId4">
            <a:alphaModFix/>
          </a:blip>
          <a:srcRect b="0" l="0" r="0" t="0"/>
          <a:stretch/>
        </p:blipFill>
        <p:spPr>
          <a:xfrm>
            <a:off x="7339435" y="5115658"/>
            <a:ext cx="1389062" cy="1270000"/>
          </a:xfrm>
          <a:prstGeom prst="rect">
            <a:avLst/>
          </a:prstGeom>
          <a:noFill/>
          <a:ln>
            <a:noFill/>
          </a:ln>
        </p:spPr>
      </p:pic>
      <p:pic>
        <p:nvPicPr>
          <p:cNvPr descr="ethernet.png" id="8887" name="Google Shape;8887;p101"/>
          <p:cNvPicPr preferRelativeResize="0"/>
          <p:nvPr/>
        </p:nvPicPr>
        <p:blipFill rotWithShape="1">
          <a:blip r:embed="rId5">
            <a:alphaModFix/>
          </a:blip>
          <a:srcRect b="0" l="0" r="0" t="0"/>
          <a:stretch/>
        </p:blipFill>
        <p:spPr>
          <a:xfrm flipH="1">
            <a:off x="1629197" y="5461733"/>
            <a:ext cx="1231900" cy="1231900"/>
          </a:xfrm>
          <a:prstGeom prst="rect">
            <a:avLst/>
          </a:prstGeom>
          <a:noFill/>
          <a:ln>
            <a:noFill/>
          </a:ln>
        </p:spPr>
      </p:pic>
      <p:pic>
        <p:nvPicPr>
          <p:cNvPr descr="ethernet.png" id="8888" name="Google Shape;8888;p101"/>
          <p:cNvPicPr preferRelativeResize="0"/>
          <p:nvPr/>
        </p:nvPicPr>
        <p:blipFill rotWithShape="1">
          <a:blip r:embed="rId5">
            <a:alphaModFix/>
          </a:blip>
          <a:srcRect b="0" l="0" r="0" t="0"/>
          <a:stretch/>
        </p:blipFill>
        <p:spPr>
          <a:xfrm>
            <a:off x="6575847" y="5464908"/>
            <a:ext cx="1231900" cy="1231900"/>
          </a:xfrm>
          <a:prstGeom prst="rect">
            <a:avLst/>
          </a:prstGeom>
          <a:noFill/>
          <a:ln>
            <a:noFill/>
          </a:ln>
        </p:spPr>
      </p:pic>
      <p:pic>
        <p:nvPicPr>
          <p:cNvPr descr="ethernet.png" id="8889" name="Google Shape;8889;p101"/>
          <p:cNvPicPr preferRelativeResize="0"/>
          <p:nvPr/>
        </p:nvPicPr>
        <p:blipFill rotWithShape="1">
          <a:blip r:embed="rId5">
            <a:alphaModFix/>
          </a:blip>
          <a:srcRect b="0" l="0" r="0" t="0"/>
          <a:stretch/>
        </p:blipFill>
        <p:spPr>
          <a:xfrm flipH="1">
            <a:off x="8322097" y="5483958"/>
            <a:ext cx="1231900" cy="1231900"/>
          </a:xfrm>
          <a:prstGeom prst="rect">
            <a:avLst/>
          </a:prstGeom>
          <a:noFill/>
          <a:ln>
            <a:noFill/>
          </a:ln>
        </p:spPr>
      </p:pic>
      <p:grpSp>
        <p:nvGrpSpPr>
          <p:cNvPr id="8890" name="Google Shape;8890;p101"/>
          <p:cNvGrpSpPr/>
          <p:nvPr/>
        </p:nvGrpSpPr>
        <p:grpSpPr>
          <a:xfrm>
            <a:off x="5070897" y="2056545"/>
            <a:ext cx="2327275" cy="3171825"/>
            <a:chOff x="4556452" y="1162095"/>
            <a:chExt cx="2326213" cy="3172030"/>
          </a:xfrm>
        </p:grpSpPr>
        <p:cxnSp>
          <p:nvCxnSpPr>
            <p:cNvPr id="8891" name="Google Shape;8891;p101"/>
            <p:cNvCxnSpPr/>
            <p:nvPr/>
          </p:nvCxnSpPr>
          <p:spPr>
            <a:xfrm>
              <a:off x="5630098" y="2252175"/>
              <a:ext cx="0" cy="2081950"/>
            </a:xfrm>
            <a:prstGeom prst="straightConnector1">
              <a:avLst/>
            </a:prstGeom>
            <a:noFill/>
            <a:ln cap="flat" cmpd="sng" w="25400">
              <a:solidFill>
                <a:srgbClr val="000090"/>
              </a:solidFill>
              <a:prstDash val="solid"/>
              <a:round/>
              <a:headEnd len="med" w="med" type="triangle"/>
              <a:tailEnd len="med" w="med" type="triangle"/>
            </a:ln>
          </p:spPr>
        </p:cxnSp>
        <p:grpSp>
          <p:nvGrpSpPr>
            <p:cNvPr id="8892" name="Google Shape;8892;p101"/>
            <p:cNvGrpSpPr/>
            <p:nvPr/>
          </p:nvGrpSpPr>
          <p:grpSpPr>
            <a:xfrm>
              <a:off x="4635010" y="2856756"/>
              <a:ext cx="2190234" cy="1214863"/>
              <a:chOff x="3862510" y="4375664"/>
              <a:chExt cx="2190234" cy="1214863"/>
            </a:xfrm>
          </p:grpSpPr>
          <p:sp>
            <p:nvSpPr>
              <p:cNvPr id="8893" name="Google Shape;8893;p101"/>
              <p:cNvSpPr/>
              <p:nvPr/>
            </p:nvSpPr>
            <p:spPr>
              <a:xfrm>
                <a:off x="3871225" y="4425779"/>
                <a:ext cx="2164362" cy="1152600"/>
              </a:xfrm>
              <a:prstGeom prst="rect">
                <a:avLst/>
              </a:prstGeom>
              <a:solidFill>
                <a:schemeClr val="lt1"/>
              </a:solidFill>
              <a:ln cap="flat" cmpd="sng" w="9525">
                <a:solidFill>
                  <a:srgbClr val="000090"/>
                </a:solidFill>
                <a:prstDash val="solid"/>
                <a:round/>
                <a:headEnd len="sm" w="sm" type="none"/>
                <a:tailEnd len="sm" w="sm" type="none"/>
              </a:ln>
              <a:effectLst>
                <a:outerShdw blurRad="50800" rotWithShape="0" algn="tl" dir="2700000" dist="38100">
                  <a:srgbClr val="000090">
                    <a:alpha val="42352"/>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94" name="Google Shape;8894;p101"/>
              <p:cNvSpPr txBox="1"/>
              <p:nvPr/>
            </p:nvSpPr>
            <p:spPr>
              <a:xfrm>
                <a:off x="3908617" y="4375664"/>
                <a:ext cx="2012565" cy="1214863"/>
              </a:xfrm>
              <a:prstGeom prst="rect">
                <a:avLst/>
              </a:prstGeom>
              <a:noFill/>
              <a:ln>
                <a:noFill/>
              </a:ln>
            </p:spPr>
            <p:txBody>
              <a:bodyPr anchorCtr="0" anchor="t" bIns="45700" lIns="91425" spcFirstLastPara="1" rIns="91425" wrap="square" tIns="45700">
                <a:spAutoFit/>
              </a:bodyPr>
              <a:lstStyle/>
              <a:p>
                <a:pPr indent="0" lvl="0" marL="0" marR="0" rtl="0" algn="ctr">
                  <a:lnSpc>
                    <a:spcPct val="1375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Transport</a:t>
                </a:r>
                <a:r>
                  <a:rPr b="0" i="0" lang="en-US" sz="1400" u="none" cap="none" strike="noStrike">
                    <a:solidFill>
                      <a:schemeClr val="dk1"/>
                    </a:solidFill>
                    <a:latin typeface="Arial"/>
                    <a:ea typeface="Arial"/>
                    <a:cs typeface="Arial"/>
                    <a:sym typeface="Arial"/>
                  </a:rPr>
                  <a:t> (TCP/UDP)</a:t>
                </a:r>
                <a:endParaRPr b="0" i="0" sz="1400" u="none" cap="none" strike="noStrike">
                  <a:solidFill>
                    <a:srgbClr val="000000"/>
                  </a:solidFill>
                  <a:latin typeface="Arial"/>
                  <a:ea typeface="Arial"/>
                  <a:cs typeface="Arial"/>
                  <a:sym typeface="Arial"/>
                </a:endParaRPr>
              </a:p>
              <a:p>
                <a:pPr indent="0" lvl="0" marL="0" marR="0" rtl="0" algn="ctr">
                  <a:lnSpc>
                    <a:spcPct val="1375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Network</a:t>
                </a:r>
                <a:r>
                  <a:rPr b="0" i="0" lang="en-US" sz="1400" u="none" cap="none" strike="noStrike">
                    <a:solidFill>
                      <a:schemeClr val="dk1"/>
                    </a:solidFill>
                    <a:latin typeface="Arial"/>
                    <a:ea typeface="Arial"/>
                    <a:cs typeface="Arial"/>
                    <a:sym typeface="Arial"/>
                  </a:rPr>
                  <a:t> (IP)</a:t>
                </a:r>
                <a:endParaRPr b="0" i="0" sz="1400" u="none" cap="none" strike="noStrike">
                  <a:solidFill>
                    <a:srgbClr val="000000"/>
                  </a:solidFill>
                  <a:latin typeface="Arial"/>
                  <a:ea typeface="Arial"/>
                  <a:cs typeface="Arial"/>
                  <a:sym typeface="Arial"/>
                </a:endParaRPr>
              </a:p>
              <a:p>
                <a:pPr indent="0" lvl="0" marL="0" marR="0" rtl="0" algn="ctr">
                  <a:lnSpc>
                    <a:spcPct val="1375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Link</a:t>
                </a:r>
                <a:r>
                  <a:rPr b="0" i="0" lang="en-US" sz="1400" u="none" cap="none" strike="noStrike">
                    <a:solidFill>
                      <a:schemeClr val="dk1"/>
                    </a:solidFill>
                    <a:latin typeface="Arial"/>
                    <a:ea typeface="Arial"/>
                    <a:cs typeface="Arial"/>
                    <a:sym typeface="Arial"/>
                  </a:rPr>
                  <a:t> (Ethernet)</a:t>
                </a:r>
                <a:endParaRPr b="0" i="0" sz="1400" u="none" cap="none" strike="noStrike">
                  <a:solidFill>
                    <a:srgbClr val="000000"/>
                  </a:solidFill>
                  <a:latin typeface="Arial"/>
                  <a:ea typeface="Arial"/>
                  <a:cs typeface="Arial"/>
                  <a:sym typeface="Arial"/>
                </a:endParaRPr>
              </a:p>
              <a:p>
                <a:pPr indent="0" lvl="0" marL="0" marR="0" rtl="0" algn="ctr">
                  <a:lnSpc>
                    <a:spcPct val="1375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Physical</a:t>
                </a:r>
                <a:endParaRPr b="0" i="0" sz="1400" u="none" cap="none" strike="noStrike">
                  <a:solidFill>
                    <a:srgbClr val="000000"/>
                  </a:solidFill>
                  <a:latin typeface="Arial"/>
                  <a:ea typeface="Arial"/>
                  <a:cs typeface="Arial"/>
                  <a:sym typeface="Arial"/>
                </a:endParaRPr>
              </a:p>
            </p:txBody>
          </p:sp>
          <p:cxnSp>
            <p:nvCxnSpPr>
              <p:cNvPr id="8895" name="Google Shape;8895;p101"/>
              <p:cNvCxnSpPr/>
              <p:nvPr/>
            </p:nvCxnSpPr>
            <p:spPr>
              <a:xfrm>
                <a:off x="3862510" y="4740040"/>
                <a:ext cx="2173480" cy="0"/>
              </a:xfrm>
              <a:prstGeom prst="straightConnector1">
                <a:avLst/>
              </a:prstGeom>
              <a:noFill/>
              <a:ln cap="flat" cmpd="sng" w="9525">
                <a:solidFill>
                  <a:schemeClr val="dk1"/>
                </a:solidFill>
                <a:prstDash val="solid"/>
                <a:round/>
                <a:headEnd len="sm" w="sm" type="none"/>
                <a:tailEnd len="sm" w="sm" type="none"/>
              </a:ln>
            </p:spPr>
          </p:cxnSp>
          <p:cxnSp>
            <p:nvCxnSpPr>
              <p:cNvPr id="8896" name="Google Shape;8896;p101"/>
              <p:cNvCxnSpPr/>
              <p:nvPr/>
            </p:nvCxnSpPr>
            <p:spPr>
              <a:xfrm>
                <a:off x="3870887" y="5023380"/>
                <a:ext cx="2173480" cy="0"/>
              </a:xfrm>
              <a:prstGeom prst="straightConnector1">
                <a:avLst/>
              </a:prstGeom>
              <a:noFill/>
              <a:ln cap="flat" cmpd="sng" w="9525">
                <a:solidFill>
                  <a:schemeClr val="dk1"/>
                </a:solidFill>
                <a:prstDash val="solid"/>
                <a:round/>
                <a:headEnd len="sm" w="sm" type="none"/>
                <a:tailEnd len="sm" w="sm" type="none"/>
              </a:ln>
            </p:spPr>
          </p:cxnSp>
          <p:cxnSp>
            <p:nvCxnSpPr>
              <p:cNvPr id="8897" name="Google Shape;8897;p101"/>
              <p:cNvCxnSpPr/>
              <p:nvPr/>
            </p:nvCxnSpPr>
            <p:spPr>
              <a:xfrm>
                <a:off x="3879264" y="5306720"/>
                <a:ext cx="2173480" cy="0"/>
              </a:xfrm>
              <a:prstGeom prst="straightConnector1">
                <a:avLst/>
              </a:prstGeom>
              <a:noFill/>
              <a:ln cap="flat" cmpd="sng" w="9525">
                <a:solidFill>
                  <a:schemeClr val="dk1"/>
                </a:solidFill>
                <a:prstDash val="solid"/>
                <a:round/>
                <a:headEnd len="sm" w="sm" type="none"/>
                <a:tailEnd len="sm" w="sm" type="none"/>
              </a:ln>
            </p:spPr>
          </p:cxnSp>
        </p:grpSp>
        <p:grpSp>
          <p:nvGrpSpPr>
            <p:cNvPr id="8898" name="Google Shape;8898;p101"/>
            <p:cNvGrpSpPr/>
            <p:nvPr/>
          </p:nvGrpSpPr>
          <p:grpSpPr>
            <a:xfrm>
              <a:off x="4811526" y="1162095"/>
              <a:ext cx="1529986" cy="1020829"/>
              <a:chOff x="4130677" y="5836665"/>
              <a:chExt cx="1529986" cy="1020829"/>
            </a:xfrm>
          </p:grpSpPr>
          <p:sp>
            <p:nvSpPr>
              <p:cNvPr id="8899" name="Google Shape;8899;p101"/>
              <p:cNvSpPr/>
              <p:nvPr/>
            </p:nvSpPr>
            <p:spPr>
              <a:xfrm>
                <a:off x="4191372" y="5836665"/>
                <a:ext cx="1464594" cy="1020829"/>
              </a:xfrm>
              <a:prstGeom prst="rect">
                <a:avLst/>
              </a:prstGeom>
              <a:solidFill>
                <a:schemeClr val="lt1"/>
              </a:solidFill>
              <a:ln cap="flat" cmpd="sng" w="9525">
                <a:solidFill>
                  <a:srgbClr val="000090"/>
                </a:solidFill>
                <a:prstDash val="solid"/>
                <a:round/>
                <a:headEnd len="sm" w="sm" type="none"/>
                <a:tailEnd len="sm" w="sm" type="none"/>
              </a:ln>
              <a:effectLst>
                <a:outerShdw blurRad="50800" rotWithShape="0" algn="tl" dir="2700000" dist="38100">
                  <a:srgbClr val="000090">
                    <a:alpha val="42352"/>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00" name="Google Shape;8900;p101"/>
              <p:cNvSpPr txBox="1"/>
              <p:nvPr/>
            </p:nvSpPr>
            <p:spPr>
              <a:xfrm>
                <a:off x="4130677" y="5913072"/>
                <a:ext cx="1529986" cy="8925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(www browser,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email client</a:t>
                </a:r>
                <a:r>
                  <a:rPr b="0" i="0" lang="en-US" sz="2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cxnSp>
          <p:nvCxnSpPr>
            <p:cNvPr id="8901" name="Google Shape;8901;p101"/>
            <p:cNvCxnSpPr/>
            <p:nvPr/>
          </p:nvCxnSpPr>
          <p:spPr>
            <a:xfrm flipH="1" rot="10800000">
              <a:off x="4556452" y="2631900"/>
              <a:ext cx="2108014" cy="13095"/>
            </a:xfrm>
            <a:prstGeom prst="straightConnector1">
              <a:avLst/>
            </a:prstGeom>
            <a:noFill/>
            <a:ln cap="flat" cmpd="sng" w="9525">
              <a:solidFill>
                <a:schemeClr val="dk1"/>
              </a:solidFill>
              <a:prstDash val="dash"/>
              <a:round/>
              <a:headEnd len="sm" w="sm" type="none"/>
              <a:tailEnd len="sm" w="sm" type="none"/>
            </a:ln>
          </p:spPr>
        </p:cxnSp>
        <p:sp>
          <p:nvSpPr>
            <p:cNvPr id="8902" name="Google Shape;8902;p101"/>
            <p:cNvSpPr txBox="1"/>
            <p:nvPr/>
          </p:nvSpPr>
          <p:spPr>
            <a:xfrm>
              <a:off x="5839591" y="2252173"/>
              <a:ext cx="10430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application</a:t>
              </a:r>
              <a:endParaRPr b="0" i="0" sz="1400" u="none" cap="none" strike="noStrike">
                <a:solidFill>
                  <a:srgbClr val="000000"/>
                </a:solidFill>
                <a:latin typeface="Arial"/>
                <a:ea typeface="Arial"/>
                <a:cs typeface="Arial"/>
                <a:sym typeface="Arial"/>
              </a:endParaRPr>
            </a:p>
          </p:txBody>
        </p:sp>
        <p:sp>
          <p:nvSpPr>
            <p:cNvPr id="8903" name="Google Shape;8903;p101"/>
            <p:cNvSpPr txBox="1"/>
            <p:nvPr/>
          </p:nvSpPr>
          <p:spPr>
            <a:xfrm>
              <a:off x="6105684" y="2627171"/>
              <a:ext cx="444064"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OS</a:t>
              </a:r>
              <a:endParaRPr b="0" i="0" sz="1400" u="none" cap="none" strike="noStrike">
                <a:solidFill>
                  <a:srgbClr val="000000"/>
                </a:solidFill>
                <a:latin typeface="Arial"/>
                <a:ea typeface="Arial"/>
                <a:cs typeface="Arial"/>
                <a:sym typeface="Arial"/>
              </a:endParaRPr>
            </a:p>
          </p:txBody>
        </p:sp>
      </p:grpSp>
      <p:grpSp>
        <p:nvGrpSpPr>
          <p:cNvPr id="8904" name="Google Shape;8904;p101"/>
          <p:cNvGrpSpPr/>
          <p:nvPr/>
        </p:nvGrpSpPr>
        <p:grpSpPr>
          <a:xfrm>
            <a:off x="2291185" y="1772383"/>
            <a:ext cx="2925231" cy="3168113"/>
            <a:chOff x="1775964" y="877299"/>
            <a:chExt cx="2925206" cy="3168757"/>
          </a:xfrm>
        </p:grpSpPr>
        <p:grpSp>
          <p:nvGrpSpPr>
            <p:cNvPr id="8905" name="Google Shape;8905;p101"/>
            <p:cNvGrpSpPr/>
            <p:nvPr/>
          </p:nvGrpSpPr>
          <p:grpSpPr>
            <a:xfrm>
              <a:off x="1846152" y="877299"/>
              <a:ext cx="1597376" cy="3168757"/>
              <a:chOff x="1636659" y="183316"/>
              <a:chExt cx="1597376" cy="3168757"/>
            </a:xfrm>
          </p:grpSpPr>
          <p:grpSp>
            <p:nvGrpSpPr>
              <p:cNvPr id="8906" name="Google Shape;8906;p101"/>
              <p:cNvGrpSpPr/>
              <p:nvPr/>
            </p:nvGrpSpPr>
            <p:grpSpPr>
              <a:xfrm>
                <a:off x="1780781" y="2206785"/>
                <a:ext cx="1295389" cy="1041028"/>
                <a:chOff x="3116291" y="4275642"/>
                <a:chExt cx="1295389" cy="1041028"/>
              </a:xfrm>
            </p:grpSpPr>
            <p:sp>
              <p:nvSpPr>
                <p:cNvPr id="8907" name="Google Shape;8907;p101"/>
                <p:cNvSpPr/>
                <p:nvPr/>
              </p:nvSpPr>
              <p:spPr>
                <a:xfrm>
                  <a:off x="3116291" y="4298876"/>
                  <a:ext cx="1295389" cy="1017794"/>
                </a:xfrm>
                <a:prstGeom prst="rect">
                  <a:avLst/>
                </a:prstGeom>
                <a:solidFill>
                  <a:schemeClr val="lt1"/>
                </a:solidFill>
                <a:ln cap="flat" cmpd="sng" w="9525">
                  <a:solidFill>
                    <a:srgbClr val="000090"/>
                  </a:solidFill>
                  <a:prstDash val="solid"/>
                  <a:round/>
                  <a:headEnd len="sm" w="sm" type="none"/>
                  <a:tailEnd len="sm" w="sm" type="none"/>
                </a:ln>
                <a:effectLst>
                  <a:outerShdw blurRad="50800" rotWithShape="0" algn="tl" dir="2700000" dist="38100">
                    <a:srgbClr val="000090">
                      <a:alpha val="42352"/>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08" name="Google Shape;8908;p101"/>
                <p:cNvSpPr txBox="1"/>
                <p:nvPr/>
              </p:nvSpPr>
              <p:spPr>
                <a:xfrm>
                  <a:off x="3151788" y="4275642"/>
                  <a:ext cx="1197377" cy="101566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packet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capture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(pcap)</a:t>
                  </a:r>
                  <a:endParaRPr b="0" i="0" sz="1400" u="none" cap="none" strike="noStrike">
                    <a:solidFill>
                      <a:srgbClr val="000000"/>
                    </a:solidFill>
                    <a:latin typeface="Arial"/>
                    <a:ea typeface="Arial"/>
                    <a:cs typeface="Arial"/>
                    <a:sym typeface="Arial"/>
                  </a:endParaRPr>
                </a:p>
              </p:txBody>
            </p:sp>
          </p:grpSp>
          <p:grpSp>
            <p:nvGrpSpPr>
              <p:cNvPr id="8909" name="Google Shape;8909;p101"/>
              <p:cNvGrpSpPr/>
              <p:nvPr/>
            </p:nvGrpSpPr>
            <p:grpSpPr>
              <a:xfrm>
                <a:off x="1769669" y="863478"/>
                <a:ext cx="1300151" cy="707886"/>
                <a:chOff x="861399" y="5161570"/>
                <a:chExt cx="1300151" cy="707886"/>
              </a:xfrm>
            </p:grpSpPr>
            <p:sp>
              <p:nvSpPr>
                <p:cNvPr id="8910" name="Google Shape;8910;p101"/>
                <p:cNvSpPr/>
                <p:nvPr/>
              </p:nvSpPr>
              <p:spPr>
                <a:xfrm>
                  <a:off x="861399" y="5200691"/>
                  <a:ext cx="1300151" cy="668474"/>
                </a:xfrm>
                <a:prstGeom prst="rect">
                  <a:avLst/>
                </a:prstGeom>
                <a:solidFill>
                  <a:schemeClr val="lt1"/>
                </a:solidFill>
                <a:ln cap="flat" cmpd="sng" w="9525">
                  <a:solidFill>
                    <a:srgbClr val="000090"/>
                  </a:solidFill>
                  <a:prstDash val="solid"/>
                  <a:round/>
                  <a:headEnd len="sm" w="sm" type="none"/>
                  <a:tailEnd len="sm" w="sm" type="none"/>
                </a:ln>
                <a:effectLst>
                  <a:outerShdw blurRad="50800" rotWithShape="0" algn="tl" dir="2700000" dist="38100">
                    <a:srgbClr val="000090">
                      <a:alpha val="42352"/>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911" name="Google Shape;8911;p101"/>
                <p:cNvSpPr txBox="1"/>
                <p:nvPr/>
              </p:nvSpPr>
              <p:spPr>
                <a:xfrm>
                  <a:off x="937846" y="5161570"/>
                  <a:ext cx="1159292"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packet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analyzer</a:t>
                  </a:r>
                  <a:endParaRPr b="0" i="0" sz="1400" u="none" cap="none" strike="noStrike">
                    <a:solidFill>
                      <a:srgbClr val="000000"/>
                    </a:solidFill>
                    <a:latin typeface="Arial"/>
                    <a:ea typeface="Arial"/>
                    <a:cs typeface="Arial"/>
                    <a:sym typeface="Arial"/>
                  </a:endParaRPr>
                </a:p>
              </p:txBody>
            </p:sp>
          </p:grpSp>
          <p:sp>
            <p:nvSpPr>
              <p:cNvPr id="8912" name="Google Shape;8912;p101"/>
              <p:cNvSpPr/>
              <p:nvPr/>
            </p:nvSpPr>
            <p:spPr>
              <a:xfrm>
                <a:off x="1636659" y="183316"/>
                <a:ext cx="1597376" cy="3168757"/>
              </a:xfrm>
              <a:prstGeom prst="rect">
                <a:avLst/>
              </a:prstGeom>
              <a:noFill/>
              <a:ln cap="flat" cmpd="sng" w="22225">
                <a:solidFill>
                  <a:srgbClr val="000090"/>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pic>
            <p:nvPicPr>
              <p:cNvPr id="8913" name="Google Shape;8913;p101"/>
              <p:cNvPicPr preferRelativeResize="0"/>
              <p:nvPr/>
            </p:nvPicPr>
            <p:blipFill rotWithShape="1">
              <a:blip r:embed="rId6">
                <a:alphaModFix/>
              </a:blip>
              <a:srcRect b="0" l="0" r="0" t="0"/>
              <a:stretch/>
            </p:blipFill>
            <p:spPr>
              <a:xfrm>
                <a:off x="1859241" y="230951"/>
                <a:ext cx="1089265" cy="368548"/>
              </a:xfrm>
              <a:prstGeom prst="rect">
                <a:avLst/>
              </a:prstGeom>
              <a:noFill/>
              <a:ln>
                <a:noFill/>
              </a:ln>
            </p:spPr>
          </p:pic>
        </p:grpSp>
        <p:cxnSp>
          <p:nvCxnSpPr>
            <p:cNvPr id="8914" name="Google Shape;8914;p101"/>
            <p:cNvCxnSpPr/>
            <p:nvPr/>
          </p:nvCxnSpPr>
          <p:spPr>
            <a:xfrm>
              <a:off x="2640118" y="2330738"/>
              <a:ext cx="0" cy="558315"/>
            </a:xfrm>
            <a:prstGeom prst="straightConnector1">
              <a:avLst/>
            </a:prstGeom>
            <a:noFill/>
            <a:ln cap="flat" cmpd="sng" w="25400">
              <a:solidFill>
                <a:srgbClr val="000090"/>
              </a:solidFill>
              <a:prstDash val="solid"/>
              <a:round/>
              <a:headEnd len="med" w="med" type="triangle"/>
              <a:tailEnd len="med" w="med" type="triangle"/>
            </a:ln>
          </p:spPr>
        </p:cxnSp>
        <p:cxnSp>
          <p:nvCxnSpPr>
            <p:cNvPr id="8915" name="Google Shape;8915;p101"/>
            <p:cNvCxnSpPr/>
            <p:nvPr/>
          </p:nvCxnSpPr>
          <p:spPr>
            <a:xfrm>
              <a:off x="3116195" y="3653236"/>
              <a:ext cx="1427164" cy="0"/>
            </a:xfrm>
            <a:prstGeom prst="straightConnector1">
              <a:avLst/>
            </a:prstGeom>
            <a:noFill/>
            <a:ln cap="flat" cmpd="sng" w="25400">
              <a:solidFill>
                <a:srgbClr val="000090"/>
              </a:solidFill>
              <a:prstDash val="solid"/>
              <a:round/>
              <a:headEnd len="med" w="med" type="triangle"/>
              <a:tailEnd len="sm" w="sm" type="none"/>
            </a:ln>
          </p:spPr>
        </p:cxnSp>
        <p:sp>
          <p:nvSpPr>
            <p:cNvPr id="8916" name="Google Shape;8916;p101"/>
            <p:cNvSpPr txBox="1"/>
            <p:nvPr/>
          </p:nvSpPr>
          <p:spPr>
            <a:xfrm>
              <a:off x="3404194" y="3242589"/>
              <a:ext cx="1296976" cy="64646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copy of all Ethernet frames sent/received</a:t>
              </a:r>
              <a:endParaRPr b="0" i="0" sz="1400" u="none" cap="none" strike="noStrike">
                <a:solidFill>
                  <a:srgbClr val="000000"/>
                </a:solidFill>
                <a:latin typeface="Arial"/>
                <a:ea typeface="Arial"/>
                <a:cs typeface="Arial"/>
                <a:sym typeface="Arial"/>
              </a:endParaRPr>
            </a:p>
          </p:txBody>
        </p:sp>
        <p:cxnSp>
          <p:nvCxnSpPr>
            <p:cNvPr id="8917" name="Google Shape;8917;p101"/>
            <p:cNvCxnSpPr/>
            <p:nvPr/>
          </p:nvCxnSpPr>
          <p:spPr>
            <a:xfrm flipH="1" rot="10800000">
              <a:off x="1775964" y="2640266"/>
              <a:ext cx="2108014" cy="13095"/>
            </a:xfrm>
            <a:prstGeom prst="straightConnector1">
              <a:avLst/>
            </a:prstGeom>
            <a:noFill/>
            <a:ln cap="flat" cmpd="sng" w="9525">
              <a:solidFill>
                <a:schemeClr val="dk1"/>
              </a:solidFill>
              <a:prstDash val="dash"/>
              <a:round/>
              <a:headEnd len="sm" w="sm" type="none"/>
              <a:tailEnd len="sm" w="sm" type="none"/>
            </a:ln>
          </p:spPr>
        </p:cxnSp>
      </p:grpSp>
      <p:grpSp>
        <p:nvGrpSpPr>
          <p:cNvPr id="8918" name="Google Shape;8918;p101"/>
          <p:cNvGrpSpPr/>
          <p:nvPr/>
        </p:nvGrpSpPr>
        <p:grpSpPr>
          <a:xfrm>
            <a:off x="290614" y="4965880"/>
            <a:ext cx="1562100" cy="1511300"/>
            <a:chOff x="-44" y="1473"/>
            <a:chExt cx="981" cy="1105"/>
          </a:xfrm>
        </p:grpSpPr>
        <p:pic>
          <p:nvPicPr>
            <p:cNvPr descr="desktop_computer_stylized_medium" id="8919" name="Google Shape;8919;p101"/>
            <p:cNvPicPr preferRelativeResize="0"/>
            <p:nvPr/>
          </p:nvPicPr>
          <p:blipFill rotWithShape="1">
            <a:blip r:embed="rId7">
              <a:alphaModFix/>
            </a:blip>
            <a:srcRect b="0" l="0" r="0" t="0"/>
            <a:stretch/>
          </p:blipFill>
          <p:spPr>
            <a:xfrm flipH="1">
              <a:off x="-44" y="1473"/>
              <a:ext cx="981" cy="1105"/>
            </a:xfrm>
            <a:prstGeom prst="rect">
              <a:avLst/>
            </a:prstGeom>
            <a:noFill/>
            <a:ln>
              <a:noFill/>
            </a:ln>
          </p:spPr>
        </p:pic>
        <p:sp>
          <p:nvSpPr>
            <p:cNvPr id="8920" name="Google Shape;8920;p101"/>
            <p:cNvSpPr/>
            <p:nvPr/>
          </p:nvSpPr>
          <p:spPr>
            <a:xfrm flipH="1">
              <a:off x="374" y="1579"/>
              <a:ext cx="477" cy="506"/>
            </a:xfrm>
            <a:custGeom>
              <a:rect b="b" l="l" r="r" t="t"/>
              <a:pathLst>
                <a:path extrusionOk="0" h="368" w="356">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8921" name="Google Shape;8921;p101"/>
          <p:cNvPicPr preferRelativeResize="0"/>
          <p:nvPr/>
        </p:nvPicPr>
        <p:blipFill>
          <a:blip r:embed="rId8">
            <a:alphaModFix/>
          </a:blip>
          <a:stretch>
            <a:fillRect/>
          </a:stretch>
        </p:blipFill>
        <p:spPr>
          <a:xfrm>
            <a:off x="11137062" y="102299"/>
            <a:ext cx="812838" cy="150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2"/>
                                        </p:tgtEl>
                                        <p:attrNameLst>
                                          <p:attrName>style.visibility</p:attrName>
                                        </p:attrNameLst>
                                      </p:cBhvr>
                                      <p:to>
                                        <p:strVal val="visible"/>
                                      </p:to>
                                    </p:set>
                                    <p:animEffect filter="fade" transition="in">
                                      <p:cBhvr>
                                        <p:cTn dur="500"/>
                                        <p:tgtEl>
                                          <p:spTgt spid="888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890"/>
                                        </p:tgtEl>
                                        <p:attrNameLst>
                                          <p:attrName>style.visibility</p:attrName>
                                        </p:attrNameLst>
                                      </p:cBhvr>
                                      <p:to>
                                        <p:strVal val="visible"/>
                                      </p:to>
                                    </p:set>
                                    <p:animEffect filter="fade" transition="in">
                                      <p:cBhvr>
                                        <p:cTn dur="500"/>
                                        <p:tgtEl>
                                          <p:spTgt spid="8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04"/>
                                        </p:tgtEl>
                                        <p:attrNameLst>
                                          <p:attrName>style.visibility</p:attrName>
                                        </p:attrNameLst>
                                      </p:cBhvr>
                                      <p:to>
                                        <p:strVal val="visible"/>
                                      </p:to>
                                    </p:set>
                                    <p:animEffect filter="fade" transition="in">
                                      <p:cBhvr>
                                        <p:cTn dur="500"/>
                                        <p:tgtEl>
                                          <p:spTgt spid="8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5" name="Shape 8925"/>
        <p:cNvGrpSpPr/>
        <p:nvPr/>
      </p:nvGrpSpPr>
      <p:grpSpPr>
        <a:xfrm>
          <a:off x="0" y="0"/>
          <a:ext cx="0" cy="0"/>
          <a:chOff x="0" y="0"/>
          <a:chExt cx="0" cy="0"/>
        </a:xfrm>
      </p:grpSpPr>
      <p:cxnSp>
        <p:nvCxnSpPr>
          <p:cNvPr id="8926" name="Google Shape;8926;p102"/>
          <p:cNvCxnSpPr/>
          <p:nvPr/>
        </p:nvCxnSpPr>
        <p:spPr>
          <a:xfrm flipH="1" rot="10800000">
            <a:off x="5448168" y="2887307"/>
            <a:ext cx="4581449" cy="1"/>
          </a:xfrm>
          <a:prstGeom prst="straightConnector1">
            <a:avLst/>
          </a:prstGeom>
          <a:noFill/>
          <a:ln cap="flat" cmpd="sng" w="38100">
            <a:solidFill>
              <a:srgbClr val="C55A11"/>
            </a:solidFill>
            <a:prstDash val="solid"/>
            <a:miter lim="800000"/>
            <a:headEnd len="sm" w="sm" type="none"/>
            <a:tailEnd len="sm" w="sm" type="none"/>
          </a:ln>
        </p:spPr>
      </p:cxnSp>
      <p:grpSp>
        <p:nvGrpSpPr>
          <p:cNvPr id="8927" name="Google Shape;8927;p102"/>
          <p:cNvGrpSpPr/>
          <p:nvPr/>
        </p:nvGrpSpPr>
        <p:grpSpPr>
          <a:xfrm>
            <a:off x="313844" y="349466"/>
            <a:ext cx="11518407" cy="6218388"/>
            <a:chOff x="313844" y="349466"/>
            <a:chExt cx="11518407" cy="6218388"/>
          </a:xfrm>
        </p:grpSpPr>
        <p:sp>
          <p:nvSpPr>
            <p:cNvPr id="8928" name="Google Shape;8928;p102"/>
            <p:cNvSpPr/>
            <p:nvPr/>
          </p:nvSpPr>
          <p:spPr>
            <a:xfrm>
              <a:off x="11786532" y="360726"/>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29" name="Google Shape;8929;p102"/>
            <p:cNvSpPr/>
            <p:nvPr/>
          </p:nvSpPr>
          <p:spPr>
            <a:xfrm rot="5400000">
              <a:off x="11275944" y="-161122"/>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30" name="Google Shape;8930;p102"/>
            <p:cNvSpPr/>
            <p:nvPr/>
          </p:nvSpPr>
          <p:spPr>
            <a:xfrm rot="5400000">
              <a:off x="824432" y="6011547"/>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31" name="Google Shape;8931;p102"/>
            <p:cNvSpPr/>
            <p:nvPr/>
          </p:nvSpPr>
          <p:spPr>
            <a:xfrm rot="10800000">
              <a:off x="313844" y="5489699"/>
              <a:ext cx="45719" cy="1066895"/>
            </a:xfrm>
            <a:prstGeom prst="rect">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932" name="Google Shape;8932;p102"/>
          <p:cNvSpPr/>
          <p:nvPr/>
        </p:nvSpPr>
        <p:spPr>
          <a:xfrm>
            <a:off x="5448168" y="2049518"/>
            <a:ext cx="4603806" cy="6652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55A11"/>
                </a:solidFill>
                <a:latin typeface="Calibri"/>
                <a:ea typeface="Calibri"/>
                <a:cs typeface="Calibri"/>
                <a:sym typeface="Calibri"/>
              </a:rPr>
              <a:t>THANK YOU</a:t>
            </a:r>
            <a:endParaRPr b="0" i="0" sz="1400" u="none" cap="none" strike="noStrike">
              <a:solidFill>
                <a:srgbClr val="000000"/>
              </a:solidFill>
              <a:latin typeface="Arial"/>
              <a:ea typeface="Arial"/>
              <a:cs typeface="Arial"/>
              <a:sym typeface="Arial"/>
            </a:endParaRPr>
          </a:p>
        </p:txBody>
      </p:sp>
      <p:sp>
        <p:nvSpPr>
          <p:cNvPr id="8933" name="Google Shape;8933;p102"/>
          <p:cNvSpPr/>
          <p:nvPr/>
        </p:nvSpPr>
        <p:spPr>
          <a:xfrm>
            <a:off x="5448168" y="3128242"/>
            <a:ext cx="7497214" cy="46166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400" u="none" cap="none" strike="noStrike">
                <a:solidFill>
                  <a:schemeClr val="dk1"/>
                </a:solidFill>
                <a:latin typeface="Calibri"/>
                <a:ea typeface="Calibri"/>
                <a:cs typeface="Calibri"/>
                <a:sym typeface="Calibri"/>
              </a:rPr>
              <a:t>Team Networks</a:t>
            </a:r>
            <a:endParaRPr/>
          </a:p>
        </p:txBody>
      </p:sp>
      <p:sp>
        <p:nvSpPr>
          <p:cNvPr id="8934" name="Google Shape;8934;p102"/>
          <p:cNvSpPr/>
          <p:nvPr/>
        </p:nvSpPr>
        <p:spPr>
          <a:xfrm>
            <a:off x="5448168" y="3525847"/>
            <a:ext cx="65317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Department of Computer Science and Engineering</a:t>
            </a:r>
            <a:endParaRPr b="0" i="0" sz="2400" u="none" cap="none" strike="noStrike">
              <a:solidFill>
                <a:schemeClr val="dk1"/>
              </a:solidFill>
              <a:latin typeface="Calibri"/>
              <a:ea typeface="Calibri"/>
              <a:cs typeface="Calibri"/>
              <a:sym typeface="Calibri"/>
            </a:endParaRPr>
          </a:p>
        </p:txBody>
      </p:sp>
      <p:pic>
        <p:nvPicPr>
          <p:cNvPr id="8935" name="Google Shape;8935;p102"/>
          <p:cNvPicPr preferRelativeResize="0"/>
          <p:nvPr/>
        </p:nvPicPr>
        <p:blipFill>
          <a:blip r:embed="rId3">
            <a:alphaModFix/>
          </a:blip>
          <a:stretch>
            <a:fillRect/>
          </a:stretch>
        </p:blipFill>
        <p:spPr>
          <a:xfrm>
            <a:off x="3166125" y="1363575"/>
            <a:ext cx="1875450" cy="3472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2020-06-03T14:19:11Z</dcterms:created>
  <dc:creator>Krishna Venkataram</dc:creator>
</cp:coreProperties>
</file>